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46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AB6FC-DF8F-4B08-8870-6D28EC546BD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D6299-B74E-4EC7-A7A3-4208AF4CB2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D6299-B74E-4EC7-A7A3-4208AF4CB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6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B90E-C947-4667-AABD-BCA0A057BE1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8E58-7BD5-4AEE-B204-A9609F46F4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weissensteiner\Dropbox\basteln\thermometerlampe\docs\IMG_029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1" r="14824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1331640" y="3727287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907704" y="4437112"/>
            <a:ext cx="1512168" cy="11576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4427985" y="4303352"/>
            <a:ext cx="2728416" cy="1645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3091" y="4581128"/>
            <a:ext cx="166862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flat side!</a:t>
            </a:r>
          </a:p>
          <a:p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83091" y="5594756"/>
            <a:ext cx="237718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TEMPERATURE SENSOR</a:t>
            </a:r>
          </a:p>
          <a:p>
            <a:r>
              <a:rPr lang="en-US" dirty="0" smtClean="0"/>
              <a:t>(LM35):</a:t>
            </a:r>
          </a:p>
          <a:p>
            <a:r>
              <a:rPr lang="en-US" dirty="0" smtClean="0"/>
              <a:t>pins A4 and A5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7156401" y="5733256"/>
            <a:ext cx="15840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TILT SENSOR: </a:t>
            </a:r>
            <a:br>
              <a:rPr lang="en-US" dirty="0" smtClean="0"/>
            </a:br>
            <a:r>
              <a:rPr lang="en-US" dirty="0" smtClean="0"/>
              <a:t>pins A4 and A5</a:t>
            </a:r>
            <a:endParaRPr lang="en-US" dirty="0"/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7341933" y="2708920"/>
            <a:ext cx="254403" cy="1594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341933" y="4113946"/>
            <a:ext cx="136813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WS2812 LED</a:t>
            </a:r>
          </a:p>
          <a:p>
            <a:pPr algn="r"/>
            <a:r>
              <a:rPr lang="en-US" dirty="0" smtClean="0"/>
              <a:t>DIN: pin 2</a:t>
            </a:r>
            <a:endParaRPr lang="en-US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6084168" y="620688"/>
            <a:ext cx="792088" cy="5559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25196" y="188640"/>
            <a:ext cx="233967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Touch Sensor Antenna:</a:t>
            </a:r>
            <a:br>
              <a:rPr lang="en-US" dirty="0" smtClean="0"/>
            </a:br>
            <a:r>
              <a:rPr lang="en-US" dirty="0" smtClean="0"/>
              <a:t>pin 12</a:t>
            </a:r>
            <a:endParaRPr lang="en-US" dirty="0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6314200" y="1484784"/>
            <a:ext cx="1027734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083528" y="1176607"/>
            <a:ext cx="162653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Touch Sensor </a:t>
            </a:r>
            <a:br>
              <a:rPr lang="en-US" dirty="0" smtClean="0"/>
            </a:br>
            <a:r>
              <a:rPr lang="en-US" dirty="0" smtClean="0"/>
              <a:t>Resistor: pin 10</a:t>
            </a:r>
            <a:endParaRPr lang="en-US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427985" y="327139"/>
            <a:ext cx="961315" cy="849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362116" y="142473"/>
            <a:ext cx="327653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Touch Sensor Capacitor: pin GND</a:t>
            </a:r>
            <a:endParaRPr lang="en-US" dirty="0"/>
          </a:p>
        </p:txBody>
      </p:sp>
      <p:sp>
        <p:nvSpPr>
          <p:cNvPr id="37" name="Textfeld 36"/>
          <p:cNvSpPr txBox="1"/>
          <p:nvPr/>
        </p:nvSpPr>
        <p:spPr>
          <a:xfrm>
            <a:off x="203555" y="2471340"/>
            <a:ext cx="136813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WS2812 LED</a:t>
            </a:r>
          </a:p>
          <a:p>
            <a:pPr algn="r"/>
            <a:r>
              <a:rPr lang="en-US" dirty="0" smtClean="0"/>
              <a:t>+5V</a:t>
            </a:r>
          </a:p>
          <a:p>
            <a:pPr algn="r"/>
            <a:r>
              <a:rPr lang="en-US" dirty="0" smtClean="0"/>
              <a:t>GND </a:t>
            </a:r>
            <a:endParaRPr lang="en-US" dirty="0"/>
          </a:p>
        </p:txBody>
      </p:sp>
      <p:cxnSp>
        <p:nvCxnSpPr>
          <p:cNvPr id="38" name="Gerade Verbindung mit Pfeil 37"/>
          <p:cNvCxnSpPr>
            <a:stCxn id="37" idx="3"/>
          </p:cNvCxnSpPr>
          <p:nvPr/>
        </p:nvCxnSpPr>
        <p:spPr>
          <a:xfrm>
            <a:off x="1571685" y="2933005"/>
            <a:ext cx="1025570" cy="5559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1571685" y="3210964"/>
            <a:ext cx="1272123" cy="650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tipsnext.com/images/2012/09/yellow-warning-s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52" y="4729532"/>
            <a:ext cx="452130" cy="41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www.tipsnext.com/images/2012/09/yellow-warning-s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12" y="6024295"/>
            <a:ext cx="452130" cy="41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://www.tipsnext.com/images/2012/09/yellow-warning-si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6" y="2871284"/>
            <a:ext cx="452130" cy="41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381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TIS innovation park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Walter Weissensteiner  ( TIS innovation park )</dc:creator>
  <cp:lastModifiedBy>Walter Weissensteiner  ( TIS innovation park )</cp:lastModifiedBy>
  <cp:revision>5</cp:revision>
  <cp:lastPrinted>2014-09-25T12:19:40Z</cp:lastPrinted>
  <dcterms:created xsi:type="dcterms:W3CDTF">2014-09-25T12:03:58Z</dcterms:created>
  <dcterms:modified xsi:type="dcterms:W3CDTF">2014-09-25T12:19:42Z</dcterms:modified>
</cp:coreProperties>
</file>