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86" y="2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007824527433469E-2"/>
                </c:manualLayout>
              </c:layout>
              <c:tx>
                <c:rich>
                  <a:bodyPr/>
                  <a:lstStyle/>
                  <a:p>
                    <a:fld id="{6D5AA4DE-59A8-48B1-A8D0-8A41197AD2F7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8073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5615142378816146E-3"/>
                  <c:y val="5.03912263716729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D4CFC9-13DF-419C-A3BA-9976E99AEB56}" type="VALUE">
                      <a:rPr lang="en-US" baseline="0" smtClean="0"/>
                      <a:pPr>
                        <a:defRPr/>
                      </a:pPr>
                      <a:t>[VALORE]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69407230614221"/>
                      <c:h val="0.146840033647055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1102638603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14417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D543626-4067-4530-BD4F-038CF9559014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176470627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335336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193105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94CAAB4-C0D5-407A-854C-2C24A2B2575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35655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17AF-44E5-B285-F0B3015671A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17AF-44E5-B285-F0B3015671A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7AF-44E5-B285-F0B301567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N/A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63302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3B73481-B2B2-4D6F-8C88-87C5550FE29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1030006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970C1D1-68BF-461B-B80C-CCDE28CAA33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6746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C214-46C5-BBD9-5E3AD17AE2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C214-46C5-BBD9-5E3AD17AE26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C214-46C5-BBD9-5E3AD17AE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1309621085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45969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210882E-13CC-47E1-8FD4-EAC2FD7AD611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156925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724298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159059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51956131858365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3F9A394-EC7E-416C-B081-DBC8E34C4ADA}" type="VALUE">
                      <a:rPr lang="en-US" baseline="0" smtClean="0"/>
                      <a:pPr>
                        <a:defRPr/>
                      </a:pPr>
                      <a:t>[VALORE]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315078018151242"/>
                      <c:h val="0.154268176551811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6348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FE31-4CE4-AA27-E5B4D98DEC6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FE31-4CE4-AA27-E5B4D98DEC63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FE31-4CE4-AA27-E5B4D98DE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123284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A738322-5093-4F63-92FF-E7170FA9E67E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2960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2668757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0F-4104-B842-004A2331E48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0F-4104-B842-004A2331E48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2759097-6722-4B0E-8244-670885E49CC1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0F-4104-B842-004A2331E481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50F-4104-B842-004A2331E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710E893-0DBC-48A5-A965-35790BFE9E77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21810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81DD-4C9C-AEAA-22ECFA9337B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81DD-4C9C-AEAA-22ECFA9337B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81DD-4C9C-AEAA-22ECFA933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78913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C5BAA7B-A0E0-449D-829D-7420393C23D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7217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1296711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38D715-010C-4F70-805F-B6F9D7CE7DB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21DE-4E17-9E2A-0662FAD2F1C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21DE-4E17-9E2A-0662FAD2F1C3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21DE-4E17-9E2A-0662FAD2F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123284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31DC03F0-E236-4A45-B53B-E066A5626350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6545455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2668757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F9DB1AF-F42C-4D39-989D-989F826998C4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21810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62CC-4965-8E99-B407DF166D5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62CC-4965-8E99-B407DF166D5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62CC-4965-8E99-B407DF166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96857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5B9B0BE-5733-4F2C-B585-891686A86409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5948061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0A80DDA-BE78-4791-A434-A70703DC46D7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55675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FA0D-4AB9-AB1D-C47A26EADD3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3-FA0D-4AB9-AB1D-C47A26EADD3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FA0D-4AB9-AB1D-C47A26EAD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964D-4C78-ABBF-72EE11F5DAC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964D-4C78-ABBF-72EE11F5DAC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964D-4C78-ABBF-72EE11F5D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12600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19576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C5A7852-B1DA-4BB4-B1D5-4A36602D5FAE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16923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59174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47290641-AEF5-44A7-B766-2AC27E3F8145}" type="VALUE">
                      <a:rPr lang="en-US" baseline="0" smtClean="0"/>
                      <a:pPr/>
                      <a:t>[VALORE]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7EF4-40A2-A7D8-DA04DE91CAC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7EF4-40A2-A7D8-DA04DE91CAC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7EF4-40A2-A7D8-DA04DE91C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12600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12350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88B9219-CE8B-4518-B797-28D206F3DC1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10106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204846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3C6FB05-58A9-41D5-8613-95CD6BFD94BA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5D12-4F25-8E6B-E92066E71F3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5D12-4F25-8E6B-E92066E71F3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5D12-4F25-8E6B-E92066E71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623795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64608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24D60A1-8010-41F2-B372-BACCF084D6ED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77524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4238544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5DB03AD-5CDE-4147-A2FC-17C0F759434B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6D46-4C8F-BB4A-B0213245B39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6D46-4C8F-BB4A-B0213245B39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6D46-4C8F-BB4A-B0213245B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019687A-B50A-450C-9076-B52B23CF476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3260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2.5195811576491502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3127540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8194530109677E-3"/>
                  <c:y val="5.0391424762328087E-2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724240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C38A4E55-79CC-498A-83C9-56B7671F5ECE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573718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39526922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055F245-6E7E-4C8D-A3A8-E959D79B747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75E0-4E2D-84FF-903BBE89FD2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75E0-4E2D-84FF-903BBE89FD2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75E0-4E2D-84FF-903BBE89F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2.5195811576491502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86969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1224298832696758E-3"/>
                  <c:y val="1.0078443664989604E-2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26267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C3D04B4-5B7E-48B6-A5D1-3305AE5669F8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20739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615528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C3D88A2-B67D-4A51-94F3-EDFA84B8512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8E17-45BA-8B5A-6071066D34E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8E17-45BA-8B5A-6071066D34E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8E17-45BA-8B5A-6071066D3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2.5195811576491502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287891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8194530109677E-3"/>
                  <c:y val="1.9839065500658657E-7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34519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C120E6C-9FBA-46BE-B177-5C2DB2DDF80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43413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2615161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98FF5FD-21BB-4561-B337-ED1F0FBA0B0C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2526-4B82-A203-34B121DED6B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2526-4B82-A203-34B121DED6B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2526-4B82-A203-34B121DED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5.5430547399495295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15672260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8194530109677E-3"/>
                  <c:y val="1.9839065500658657E-7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95922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A4E4380-666A-427D-9624-820734080F9E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167612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2615161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3DAA631-A757-4583-871F-79083E62902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 baseline="0" dirty="0"/>
                  </a:p>
                  <a:p>
                    <a:fld id="{16E91D07-D508-4D34-B928-03706C47BDD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23BB-418A-9E29-BBD889232EC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23BB-418A-9E29-BBD889232EC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23BB-418A-9E29-BBD889232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5.5430547399495295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152553772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8194530109677E-3"/>
                  <c:y val="1.9839065500658657E-7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56420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6228D86-ED64-440D-9ED1-4F97CE650DBB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167612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2615161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22469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342564B-6CD5-4868-9928-0261F09847C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D66D-41DA-AE5E-0FF35A1E615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D66D-41DA-AE5E-0FF35A1E615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D66D-41DA-AE5E-0FF35A1E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E01A-4A71-8E18-0B0D4689860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E01A-4A71-8E18-0B0D4689860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E01A-4A71-8E18-0B0D46898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1225496017683858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9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20766704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17397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D682182-7642-4D36-A1D5-B8BFA776DBC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475957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183298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3566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C3372F-2B28-46E7-92EB-F71FFA941C0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1D3D-435A-837D-CB399DD82A3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1D3D-435A-837D-CB399DD82A3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D3D-435A-837D-CB399DD82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02/11/2018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3505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4320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5x5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CE24A789-45DE-4D54-A5E5-1D85C4B1A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965552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E6579350-91AA-4F30-AA93-B3B1194D9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699430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8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97283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086001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20x20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6AE5B4FA-6385-4488-BF0E-087F97676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218881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529701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dell’8_A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C634B73D-46B2-4A95-82E7-985A9FBBF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051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565220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891105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dell’8_B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0A7DFCE7-9DB3-4495-8D8D-30183A552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59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883092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84442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dell’8_C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80B7C270-90DF-4A83-A91E-08812D852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57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7082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48881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dell’8_D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863B3C74-5CC7-47E3-BDBA-5EB731426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79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693625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81888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 15_A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A3AB1464-33DE-4E17-90C8-D81526BBC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25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41415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35837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 15_B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2515CE64-7B88-402F-BAFF-336923713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35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3772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615552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 15_C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21EC0D11-B99F-4717-A0AA-E60754720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356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298642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273525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 15_D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E8E2A18-A480-4956-A05D-055EC3E14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68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767594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885157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4320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5x5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6CA8D3-A319-4066-9B94-1AD6ABE28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68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08751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21319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5680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10x10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C1ABFC26-E743-4FA2-A2A6-DEFCA736A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6734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335663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58089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843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10x10</a:t>
            </a:r>
          </a:p>
          <a:p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F36FC00-7660-4A0C-ABB5-485F15ADF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27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466598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04490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49601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10x20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8D4F8AFB-F1F0-469B-81C5-338D8CB90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345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311525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291840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10x20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FAA42910-78FD-4CBD-8B8D-0E1573B4F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56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446933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735594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15x20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6280C4EC-B3B4-48FB-9BE3-A661E4716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52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62583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492416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15x20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9374B1D-75AE-45B6-A4D4-052939D9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294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72072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606753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20x20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C9043BA-BAD0-4765-87E1-2EF07AE40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80588"/>
              </p:ext>
            </p:extLst>
          </p:nvPr>
        </p:nvGraphicFramePr>
        <p:xfrm>
          <a:off x="6816080" y="4285662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07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280</TotalTime>
  <Words>359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BrowalliaUPC</vt:lpstr>
      <vt:lpstr>Franklin Gothic Medium</vt:lpstr>
      <vt:lpstr>Design medico 16:9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Iurlaro</dc:creator>
  <cp:lastModifiedBy>Cesare Iurlaro</cp:lastModifiedBy>
  <cp:revision>34</cp:revision>
  <dcterms:created xsi:type="dcterms:W3CDTF">2018-10-11T16:13:16Z</dcterms:created>
  <dcterms:modified xsi:type="dcterms:W3CDTF">2018-11-02T16:02:04Z</dcterms:modified>
</cp:coreProperties>
</file>