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007824527433469E-2"/>
                </c:manualLayout>
              </c:layout>
              <c:tx>
                <c:rich>
                  <a:bodyPr/>
                  <a:lstStyle/>
                  <a:p>
                    <a:fld id="{6D5AA4DE-59A8-48B1-A8D0-8A41197AD2F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C3372F-2B28-46E7-92EB-F71FFA941C0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5615142378816146E-3"/>
                  <c:y val="5.03912263716729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D4CFC9-13DF-419C-A3BA-9976E99AEB56}" type="VALUE">
                      <a:rPr lang="en-US" baseline="0" smtClean="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69407230614221"/>
                      <c:h val="0.146840033647055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1102638603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D543626-4067-4530-BD4F-038CF9559014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176470627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335336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193105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94CAAB4-C0D5-407A-854C-2C24A2B2575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35655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N/A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63302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B73481-B2B2-4D6F-8C88-87C5550FE29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1030006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970C1D1-68BF-461B-B80C-CCDE28CAA33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N/A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N/A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1309621085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45969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210882E-13CC-47E1-8FD4-EAC2FD7AD611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156925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724298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159059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51956131858365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3F9A394-EC7E-416C-B081-DBC8E34C4ADA}" type="VALUE">
                      <a:rPr lang="en-US" baseline="0" smtClean="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315078018151242"/>
                      <c:h val="0.154268176551811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123284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A738322-5093-4F63-92FF-E7170FA9E67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2960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2668757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710E893-0DBC-48A5-A965-35790BFE9E7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78913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5BAA7B-A0E0-449D-829D-7420393C23D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7217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1296711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38D715-010C-4F70-805F-B6F9D7CE7DB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123284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31DC03F0-E236-4A45-B53B-E066A5626350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6545455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2668757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9DB1AF-F42C-4D39-989D-989F826998C4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96857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5B9B0BE-5733-4F2C-B585-891686A86409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5948061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0A80DDA-BE78-4791-A434-A70703DC46D7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55675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0F-4104-B842-004A2331E48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0F-4104-B842-004A2331E48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759097-6722-4B0E-8244-670885E49CC1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0F-4104-B842-004A2331E48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50F-4104-B842-004A2331E4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0F-4104-B842-004A2331E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C5A7852-B1DA-4BB4-B1D5-4A36602D5FA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59174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47290641-AEF5-44A7-B766-2AC27E3F8145}" type="VALUE">
                      <a:rPr lang="en-US" baseline="0" smtClean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12350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8B9219-CE8B-4518-B797-28D206F3DC1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10106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204846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3C6FB05-58A9-41D5-8613-95CD6BFD94BA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623795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64608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24D60A1-8010-41F2-B372-BACCF084D6ED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77524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4238544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19687A-B50A-450C-9076-B52B23CF476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3260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5DB03AD-5CDE-4147-A2FC-17C0F759434B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3127540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5.0391424762328087E-2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724240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C38A4E55-79CC-498A-83C9-56B7671F5ECE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573718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39526922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055F245-6E7E-4C8D-A3A8-E959D79B747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86969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1224298832696758E-3"/>
                  <c:y val="1.0078443664989604E-2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3D04B4-5B7E-48B6-A5D1-3305AE5669F8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20739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615528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C3D88A2-B67D-4A51-94F3-EDFA84B8512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3DAA631-A757-4583-871F-79083E62902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2.5195811576491502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287891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34519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C120E6C-9FBA-46BE-B177-5C2DB2DDF80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43413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98FF5FD-21BB-4561-B337-ED1F0FBA0B0C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5.5430547399495295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15672260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95922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4E4380-666A-427D-9624-820734080F9E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 baseline="0" dirty="0"/>
                  </a:p>
                  <a:p>
                    <a:fld id="{16E91D07-D508-4D34-B928-03706C47BDD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85949070792901E-2"/>
                  <c:y val="5.5430547399495295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84135479199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152553772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8194530109677E-3"/>
                  <c:y val="1.9839065500658657E-7"/>
                </c:manualLayout>
              </c:layout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3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56420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6228D86-ED64-440D-9ED1-4F97CE650DBB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167612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16997345121459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2305452650858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2615161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22469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842-9D07-C846F451F14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842-9D07-C846F451F14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342564B-6CD5-4868-9928-0261F09847C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842-9D07-C846F451F14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DEA-4842-9D07-C846F451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Tempo d'esecuzione (s)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EA-4842-9D07-C846F451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Tempo</a:t>
                </a:r>
                <a:r>
                  <a:rPr lang="it-IT" baseline="0" dirty="0"/>
                  <a:t> di esecuzione (</a:t>
                </a:r>
                <a:r>
                  <a:rPr lang="it-IT" baseline="0" dirty="0" err="1"/>
                  <a:t>ms</a:t>
                </a:r>
                <a:r>
                  <a:rPr lang="it-IT" baseline="0" dirty="0"/>
                  <a:t>)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49E9-4768-AFEB-ADF490BF0EF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E9-4768-AFEB-ADF490BF0EF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49E9-4768-AFEB-ADF490BF0EFB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E9-4768-AFEB-ADF490BF0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 stati espansi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E9-4768-AFEB-ADF490BF0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</a:t>
                </a:r>
                <a:r>
                  <a:rPr lang="it-IT" baseline="0" dirty="0"/>
                  <a:t> stati espansi</a:t>
                </a:r>
                <a:endParaRPr lang="it-IT" dirty="0"/>
              </a:p>
            </c:rich>
          </c:tx>
          <c:layout>
            <c:manualLayout>
              <c:xMode val="edge"/>
              <c:yMode val="edge"/>
              <c:x val="6.6431794934662435E-3"/>
              <c:y val="0.32313592140555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0F2551-D5E7-479D-A6EB-C0ECD31CCBDB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0-4AF1-A85D-44DC826B7F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30-4AF1-A85D-44DC826B7FA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6E30-4AF1-A85D-44DC826B7FA7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30-4AF1-A85D-44DC826B7F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Profondità / costo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30-4AF1-A85D-44DC826B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Profondità (</a:t>
                </a:r>
                <a:r>
                  <a:rPr lang="it-IT" sz="1330" b="0" i="0" u="none" strike="noStrike" baseline="0" dirty="0">
                    <a:effectLst/>
                  </a:rPr>
                  <a:t>costo</a:t>
                </a:r>
                <a:r>
                  <a:rPr lang="it-IT" dirty="0"/>
                  <a:t>)</a:t>
                </a:r>
              </a:p>
            </c:rich>
          </c:tx>
          <c:layout>
            <c:manualLayout>
              <c:xMode val="edge"/>
              <c:yMode val="edge"/>
              <c:x val="1.5765729095234628E-2"/>
              <c:y val="0.2324317139365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Iterative Deepening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225496017683858E-3"/>
                  <c:y val="2.0156688939324201E-2"/>
                </c:manualLayout>
              </c:layout>
              <c:tx>
                <c:rich>
                  <a:bodyPr/>
                  <a:lstStyle/>
                  <a:p>
                    <a:fld id="{F6D4CFC9-13DF-419C-A3BA-9976E99AEB56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63710545571569"/>
                      <c:h val="0.1518791562842223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Foglio1!$B$2</c:f>
              <c:numCache>
                <c:formatCode>#,##0</c:formatCode>
                <c:ptCount val="1"/>
                <c:pt idx="0">
                  <c:v>20766704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0-48D9-897C-08C036522EB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Astar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F69C9B-5A1E-4A3C-805C-3861B7DA8174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Foglio1!$C$2</c:f>
              <c:numCache>
                <c:formatCode>#,##0</c:formatCode>
                <c:ptCount val="1"/>
                <c:pt idx="0">
                  <c:v>17397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0-48D9-897C-08C036522EB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IDAstar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D682182-7642-4D36-A1D5-B8BFA776DBC0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Foglio1!$D$2</c:f>
              <c:numCache>
                <c:formatCode>#,##0</c:formatCode>
                <c:ptCount val="1"/>
                <c:pt idx="0">
                  <c:v>475957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B0-48D9-897C-08C036522E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LambAstar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12D1B-AA62-4DC7-A710-8B11C04D8EEF}" type="VALUE">
                      <a:rPr lang="en-US" baseline="0" smtClean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5B0-48D9-897C-08C036522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N°inferenze interprete</c:v>
                </c:pt>
              </c:strCache>
            </c:strRef>
          </c:cat>
          <c:val>
            <c:numRef>
              <c:f>Foglio1!$E$2</c:f>
              <c:numCache>
                <c:formatCode>#,##0</c:formatCode>
                <c:ptCount val="1"/>
                <c:pt idx="0">
                  <c:v>183298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B0-48D9-897C-08C0365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9481312"/>
        <c:axId val="2107330096"/>
      </c:barChart>
      <c:catAx>
        <c:axId val="1959481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7330096"/>
        <c:crosses val="autoZero"/>
        <c:auto val="1"/>
        <c:lblAlgn val="ctr"/>
        <c:lblOffset val="100"/>
        <c:noMultiLvlLbl val="0"/>
      </c:catAx>
      <c:valAx>
        <c:axId val="2107330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# inferenze</a:t>
                </a:r>
              </a:p>
            </c:rich>
          </c:tx>
          <c:layout>
            <c:manualLayout>
              <c:xMode val="edge"/>
              <c:yMode val="edge"/>
              <c:x val="1.5765765416272847E-2"/>
              <c:y val="0.44407471015063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crossAx val="1959481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24/10/2018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6.xml"/><Relationship Id="rId4" Type="http://schemas.openxmlformats.org/officeDocument/2006/relationships/chart" Target="../charts/char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8.xml"/><Relationship Id="rId4" Type="http://schemas.openxmlformats.org/officeDocument/2006/relationships/chart" Target="../charts/chart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2.xml"/><Relationship Id="rId4" Type="http://schemas.openxmlformats.org/officeDocument/2006/relationships/chart" Target="../charts/char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3505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055951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469406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32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5x5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E24A789-45DE-4D54-A5E5-1D85C4B1A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96555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8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7283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086001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21826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37154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20x20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4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218881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29701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dell’8_A</a:t>
            </a:r>
          </a:p>
        </p:txBody>
      </p:sp>
    </p:spTree>
    <p:extLst>
      <p:ext uri="{BB962C8B-B14F-4D97-AF65-F5344CB8AC3E}">
        <p14:creationId xmlns:p14="http://schemas.microsoft.com/office/powerpoint/2010/main" val="31051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565220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891105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dell’8_B</a:t>
            </a:r>
          </a:p>
        </p:txBody>
      </p:sp>
    </p:spTree>
    <p:extLst>
      <p:ext uri="{BB962C8B-B14F-4D97-AF65-F5344CB8AC3E}">
        <p14:creationId xmlns:p14="http://schemas.microsoft.com/office/powerpoint/2010/main" val="42059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8309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8444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dell’8_C</a:t>
            </a:r>
          </a:p>
        </p:txBody>
      </p:sp>
    </p:spTree>
    <p:extLst>
      <p:ext uri="{BB962C8B-B14F-4D97-AF65-F5344CB8AC3E}">
        <p14:creationId xmlns:p14="http://schemas.microsoft.com/office/powerpoint/2010/main" val="1157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708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48881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dell’8_D</a:t>
            </a:r>
          </a:p>
        </p:txBody>
      </p:sp>
    </p:spTree>
    <p:extLst>
      <p:ext uri="{BB962C8B-B14F-4D97-AF65-F5344CB8AC3E}">
        <p14:creationId xmlns:p14="http://schemas.microsoft.com/office/powerpoint/2010/main" val="18379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9362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81888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15_A</a:t>
            </a:r>
          </a:p>
        </p:txBody>
      </p:sp>
    </p:spTree>
    <p:extLst>
      <p:ext uri="{BB962C8B-B14F-4D97-AF65-F5344CB8AC3E}">
        <p14:creationId xmlns:p14="http://schemas.microsoft.com/office/powerpoint/2010/main" val="20025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4141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35837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15_B</a:t>
            </a:r>
          </a:p>
        </p:txBody>
      </p:sp>
    </p:spTree>
    <p:extLst>
      <p:ext uri="{BB962C8B-B14F-4D97-AF65-F5344CB8AC3E}">
        <p14:creationId xmlns:p14="http://schemas.microsoft.com/office/powerpoint/2010/main" val="27735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3772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615552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4118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/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15_C</a:t>
            </a:r>
          </a:p>
        </p:txBody>
      </p:sp>
    </p:spTree>
    <p:extLst>
      <p:ext uri="{BB962C8B-B14F-4D97-AF65-F5344CB8AC3E}">
        <p14:creationId xmlns:p14="http://schemas.microsoft.com/office/powerpoint/2010/main" val="37356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298642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73525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/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878438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Gioco del 15_D</a:t>
            </a:r>
          </a:p>
        </p:txBody>
      </p:sp>
    </p:spTree>
    <p:extLst>
      <p:ext uri="{BB962C8B-B14F-4D97-AF65-F5344CB8AC3E}">
        <p14:creationId xmlns:p14="http://schemas.microsoft.com/office/powerpoint/2010/main" val="30168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767594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85157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865829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868205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32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5x5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68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08751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21319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161404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493555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568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10x10</a:t>
            </a:r>
          </a:p>
        </p:txBody>
      </p:sp>
    </p:spTree>
    <p:extLst>
      <p:ext uri="{BB962C8B-B14F-4D97-AF65-F5344CB8AC3E}">
        <p14:creationId xmlns:p14="http://schemas.microsoft.com/office/powerpoint/2010/main" val="27673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35663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580899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872980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241243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843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10x10</a:t>
            </a:r>
          </a:p>
          <a:p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27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466598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04490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991945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17560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4960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45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11525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291840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052045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561131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56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446933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735594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962210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886422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15x20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2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2583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492416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442733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559953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B 15x20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94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B06A920-5ADC-489B-8682-8D0AB931C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720729"/>
              </p:ext>
            </p:extLst>
          </p:nvPr>
        </p:nvGraphicFramePr>
        <p:xfrm>
          <a:off x="1415480" y="162352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0D104B7-6109-486E-BF7A-DE2CD67E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606753"/>
              </p:ext>
            </p:extLst>
          </p:nvPr>
        </p:nvGraphicFramePr>
        <p:xfrm>
          <a:off x="6312026" y="1623525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658A469-3284-43A2-A026-DC817106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786827"/>
              </p:ext>
            </p:extLst>
          </p:nvPr>
        </p:nvGraphicFramePr>
        <p:xfrm>
          <a:off x="6312026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8E6C6CA-5076-4864-9739-7E71642E7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217078"/>
              </p:ext>
            </p:extLst>
          </p:nvPr>
        </p:nvGraphicFramePr>
        <p:xfrm>
          <a:off x="1415480" y="429620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9775CBF0-6B6D-4E4F-AEA1-4EBC59E4A6B3}"/>
              </a:ext>
            </a:extLst>
          </p:cNvPr>
          <p:cNvSpPr/>
          <p:nvPr/>
        </p:nvSpPr>
        <p:spPr>
          <a:xfrm>
            <a:off x="631778" y="607863"/>
            <a:ext cx="6112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owalliaUPC" panose="020B0502040204020203" pitchFamily="34" charset="-34"/>
                <a:cs typeface="BrowalliaUPC" panose="020B0502040204020203" pitchFamily="34" charset="-34"/>
              </a:rPr>
              <a:t>Labirinto A 20x20</a:t>
            </a:r>
            <a:endParaRPr lang="it-IT" sz="6000" b="1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07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275</TotalTime>
  <Words>598</Words>
  <Application>Microsoft Office PowerPoint</Application>
  <PresentationFormat>Widescreen</PresentationFormat>
  <Paragraphs>344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BrowalliaUPC</vt:lpstr>
      <vt:lpstr>Franklin Gothic Medium</vt:lpstr>
      <vt:lpstr>Design medico 16:9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Iurlaro</dc:creator>
  <cp:lastModifiedBy>Giuseppe Gabbia</cp:lastModifiedBy>
  <cp:revision>33</cp:revision>
  <dcterms:created xsi:type="dcterms:W3CDTF">2018-10-11T16:13:16Z</dcterms:created>
  <dcterms:modified xsi:type="dcterms:W3CDTF">2018-10-24T13:22:45Z</dcterms:modified>
</cp:coreProperties>
</file>