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2750851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2750851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7dd5bb0c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7dd5bb0c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62750851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62750851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2750851c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2750851c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62750851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62750851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6200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800" dirty="0"/>
              <a:t>Data Deduplication Based on Hadoop</a:t>
            </a:r>
            <a:endParaRPr sz="3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785350"/>
            <a:ext cx="8520600" cy="30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CO" sz="1800" dirty="0" err="1">
                <a:solidFill>
                  <a:schemeClr val="tx2"/>
                </a:solidFill>
              </a:rPr>
              <a:t>Authors</a:t>
            </a:r>
            <a:r>
              <a:rPr lang="es-CO" sz="1800" dirty="0">
                <a:solidFill>
                  <a:schemeClr val="tx2"/>
                </a:solidFill>
              </a:rPr>
              <a:t>: Mehul </a:t>
            </a:r>
            <a:r>
              <a:rPr lang="es-CO" sz="1800" dirty="0" err="1">
                <a:solidFill>
                  <a:schemeClr val="tx2"/>
                </a:solidFill>
              </a:rPr>
              <a:t>Savaliya</a:t>
            </a:r>
            <a:r>
              <a:rPr lang="es-CO" sz="1800" dirty="0">
                <a:solidFill>
                  <a:schemeClr val="tx2"/>
                </a:solidFill>
              </a:rPr>
              <a:t>,</a:t>
            </a:r>
          </a:p>
          <a:p>
            <a:pPr algn="l"/>
            <a:r>
              <a:rPr lang="es-CO" sz="1800" dirty="0">
                <a:solidFill>
                  <a:schemeClr val="tx2"/>
                </a:solidFill>
              </a:rPr>
              <a:t>		  </a:t>
            </a:r>
            <a:r>
              <a:rPr lang="es-CO" sz="1800" dirty="0" err="1">
                <a:solidFill>
                  <a:schemeClr val="tx2"/>
                </a:solidFill>
              </a:rPr>
              <a:t>Keval</a:t>
            </a:r>
            <a:r>
              <a:rPr lang="es-CO" sz="1800" dirty="0">
                <a:solidFill>
                  <a:schemeClr val="tx2"/>
                </a:solidFill>
              </a:rPr>
              <a:t> </a:t>
            </a:r>
            <a:r>
              <a:rPr lang="es-CO" sz="1800" dirty="0" err="1">
                <a:solidFill>
                  <a:schemeClr val="tx2"/>
                </a:solidFill>
              </a:rPr>
              <a:t>Shah</a:t>
            </a:r>
            <a:r>
              <a:rPr lang="es-CO" sz="1800" dirty="0">
                <a:solidFill>
                  <a:schemeClr val="tx2"/>
                </a:solidFill>
              </a:rPr>
              <a:t>,</a:t>
            </a:r>
          </a:p>
          <a:p>
            <a:pPr algn="l"/>
            <a:r>
              <a:rPr lang="es-CO" sz="1800" dirty="0">
                <a:solidFill>
                  <a:schemeClr val="tx2"/>
                </a:solidFill>
              </a:rPr>
              <a:t>		  </a:t>
            </a:r>
            <a:r>
              <a:rPr lang="es-CO" sz="1800" dirty="0" err="1">
                <a:solidFill>
                  <a:schemeClr val="tx2"/>
                </a:solidFill>
              </a:rPr>
              <a:t>Kushal</a:t>
            </a:r>
            <a:r>
              <a:rPr lang="es-CO" sz="1800" dirty="0">
                <a:solidFill>
                  <a:schemeClr val="tx2"/>
                </a:solidFill>
              </a:rPr>
              <a:t> </a:t>
            </a:r>
            <a:r>
              <a:rPr lang="es-CO" sz="1800" dirty="0" err="1">
                <a:solidFill>
                  <a:schemeClr val="tx2"/>
                </a:solidFill>
              </a:rPr>
              <a:t>Trivedi</a:t>
            </a:r>
            <a:r>
              <a:rPr lang="es-CO" sz="1800" dirty="0">
                <a:solidFill>
                  <a:schemeClr val="tx2"/>
                </a:solidFill>
              </a:rPr>
              <a:t>,</a:t>
            </a:r>
          </a:p>
          <a:p>
            <a:pPr algn="l"/>
            <a:r>
              <a:rPr lang="es-CO" sz="1800" dirty="0">
                <a:solidFill>
                  <a:schemeClr val="tx2"/>
                </a:solidFill>
              </a:rPr>
              <a:t>		  </a:t>
            </a:r>
            <a:r>
              <a:rPr lang="es-CO" sz="1800" dirty="0" err="1">
                <a:solidFill>
                  <a:schemeClr val="tx2"/>
                </a:solidFill>
              </a:rPr>
              <a:t>Asst</a:t>
            </a:r>
            <a:r>
              <a:rPr lang="es-CO" sz="1800" dirty="0">
                <a:solidFill>
                  <a:schemeClr val="tx2"/>
                </a:solidFill>
              </a:rPr>
              <a:t>. Prof. Sanjay </a:t>
            </a:r>
            <a:r>
              <a:rPr lang="es-CO" sz="1800" dirty="0" err="1">
                <a:solidFill>
                  <a:schemeClr val="tx2"/>
                </a:solidFill>
              </a:rPr>
              <a:t>Vidhani</a:t>
            </a:r>
            <a:r>
              <a:rPr lang="es-CO" sz="1800" dirty="0">
                <a:solidFill>
                  <a:schemeClr val="tx2"/>
                </a:solidFill>
              </a:rPr>
              <a:t>,</a:t>
            </a:r>
          </a:p>
          <a:p>
            <a:pPr algn="l"/>
            <a:r>
              <a:rPr lang="es-CO" sz="1800" dirty="0">
                <a:solidFill>
                  <a:schemeClr val="tx2"/>
                </a:solidFill>
              </a:rPr>
              <a:t>		  </a:t>
            </a:r>
            <a:r>
              <a:rPr lang="es-CO" sz="1800" dirty="0" err="1">
                <a:solidFill>
                  <a:schemeClr val="tx2"/>
                </a:solidFill>
              </a:rPr>
              <a:t>Asst</a:t>
            </a:r>
            <a:r>
              <a:rPr lang="es-CO" sz="1800" dirty="0">
                <a:solidFill>
                  <a:schemeClr val="tx2"/>
                </a:solidFill>
              </a:rPr>
              <a:t>. Prof. Era </a:t>
            </a:r>
            <a:r>
              <a:rPr lang="es-CO" sz="1800" dirty="0" err="1">
                <a:solidFill>
                  <a:schemeClr val="tx2"/>
                </a:solidFill>
              </a:rPr>
              <a:t>Johri</a:t>
            </a:r>
            <a:r>
              <a:rPr lang="es-CO" sz="1800" dirty="0">
                <a:solidFill>
                  <a:schemeClr val="tx2"/>
                </a:solidFill>
              </a:rPr>
              <a:t>	</a:t>
            </a:r>
          </a:p>
          <a:p>
            <a:pPr algn="l"/>
            <a:endParaRPr lang="en-US" sz="1800" dirty="0">
              <a:solidFill>
                <a:schemeClr val="tx2"/>
              </a:solidFill>
            </a:endParaRPr>
          </a:p>
          <a:p>
            <a:pPr algn="l"/>
            <a:endParaRPr lang="en-US" sz="1800" dirty="0">
              <a:solidFill>
                <a:schemeClr val="tx2"/>
              </a:solidFill>
            </a:endParaRPr>
          </a:p>
          <a:p>
            <a:pPr algn="l"/>
            <a:r>
              <a:rPr lang="en-US" sz="1800" dirty="0">
                <a:solidFill>
                  <a:schemeClr val="tx2"/>
                </a:solidFill>
              </a:rPr>
              <a:t>Affiliation: K.J. Somaiya College of Engineering, Information Technology, India</a:t>
            </a:r>
            <a:endParaRPr lang="es-CO" sz="1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Due to excessive load of data from various sources, cloud storage faces difficulty due to duplication of data.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It occurs on social media platforms like Facebook, Instagram, Twitter etc. when multiple users upload the same content.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To overcome this problem, Deduplication techniques are required.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Existing Deduplication techniques are not efficient and lack performance when Big data comes into picture.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Our approach is to make efficient and scalable Deduplication technique by improvising over the existing methods.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Flaws in Previous Systems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IN" dirty="0"/>
              <a:t>Hash computation was slow when Big Data comes into picture.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 dirty="0"/>
              <a:t>H</a:t>
            </a:r>
            <a:r>
              <a:rPr lang="en" dirty="0"/>
              <a:t>igh lookup time </a:t>
            </a:r>
            <a:r>
              <a:rPr lang="en-US" dirty="0"/>
              <a:t>to identify duplicates</a:t>
            </a:r>
            <a:r>
              <a:rPr lang="en" dirty="0"/>
              <a:t>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 dirty="0"/>
              <a:t>D</a:t>
            </a:r>
            <a:r>
              <a:rPr lang="en" dirty="0"/>
              <a:t>ata preprocessin</a:t>
            </a:r>
            <a:r>
              <a:rPr lang="en-US" dirty="0"/>
              <a:t>g time for accessing data was more</a:t>
            </a:r>
            <a:r>
              <a:rPr lang="en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Steps for Implementation</a:t>
            </a: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arenR"/>
            </a:pPr>
            <a:r>
              <a:rPr lang="en" dirty="0"/>
              <a:t>File Aggregation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dirty="0"/>
              <a:t>Chunking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IN" dirty="0"/>
              <a:t>Hash Computation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H</a:t>
            </a:r>
            <a:r>
              <a:rPr lang="en-US" dirty="0"/>
              <a:t>B</a:t>
            </a:r>
            <a:r>
              <a:rPr lang="en" dirty="0"/>
              <a:t>ase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dirty="0"/>
              <a:t>File Access</a:t>
            </a:r>
            <a:endParaRPr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Flowchart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021BA-4F5A-4A41-9C90-0F4CFD365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087" y="1152474"/>
            <a:ext cx="4695825" cy="341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</a:t>
            </a:r>
            <a:r>
              <a:rPr lang="en-US" dirty="0" err="1"/>
              <a:t>esult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dirty="0"/>
              <a:t>INPUT 1 : 4 KB Text File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dirty="0"/>
              <a:t>INPUT 2 : 40 KB Image File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dirty="0"/>
              <a:t>INPUT 3 : 40 MB GIT Repository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dirty="0" err="1"/>
              <a:t>Comparision</a:t>
            </a:r>
            <a:r>
              <a:rPr lang="en-IN" dirty="0"/>
              <a:t> of SHA-2 and SHA-3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3AB50D-7101-484A-A9A8-F4282171C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059563"/>
              </p:ext>
            </p:extLst>
          </p:nvPr>
        </p:nvGraphicFramePr>
        <p:xfrm>
          <a:off x="436418" y="2992004"/>
          <a:ext cx="609600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23604911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883470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543999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07842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Algorithm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Time cost for input 1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Time cost for input 2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Time cost for input 3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SHA-3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0.63ms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3.23ms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41ms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06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SHA-2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5.18ms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9.02ms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67ms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3424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2DE1-8092-4D2F-A9EE-C9C5D582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4FCD0-4439-43AB-AC01-0EDAC8C84C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err="1"/>
              <a:t>Dongzhan</a:t>
            </a:r>
            <a:r>
              <a:rPr lang="en-US" dirty="0"/>
              <a:t> Zhang, </a:t>
            </a:r>
            <a:r>
              <a:rPr lang="en-US" dirty="0" err="1"/>
              <a:t>Chengfa</a:t>
            </a:r>
            <a:r>
              <a:rPr lang="en-US" dirty="0"/>
              <a:t> Liao, Wenjing Yan, Ran Tao and Wei </a:t>
            </a:r>
            <a:r>
              <a:rPr lang="en-US" dirty="0" err="1"/>
              <a:t>Zhe</a:t>
            </a:r>
            <a:r>
              <a:rPr lang="en-US" dirty="0"/>
              <a:t>, "Data Deduplication based on Hadoop", 2017 Fifth International Conference on Advanced Cloud and Big Data</a:t>
            </a:r>
          </a:p>
          <a:p>
            <a:pPr lvl="0"/>
            <a:r>
              <a:rPr lang="en-US" dirty="0"/>
              <a:t>Lars Kolb, Andreas Thor, Erhard Rahm, "</a:t>
            </a:r>
            <a:r>
              <a:rPr lang="en-US" dirty="0" err="1"/>
              <a:t>Dedoop</a:t>
            </a:r>
            <a:r>
              <a:rPr lang="en-US" dirty="0"/>
              <a:t>: Efficient Deduplication with Hadoop", The Proceedings of the VLDB Endowment (PVLDB), 2012</a:t>
            </a:r>
          </a:p>
          <a:p>
            <a:pPr lvl="0"/>
            <a:r>
              <a:rPr lang="en-US" dirty="0" err="1"/>
              <a:t>Ruay-Shiung</a:t>
            </a:r>
            <a:r>
              <a:rPr lang="en-US" dirty="0"/>
              <a:t> Chang, </a:t>
            </a:r>
            <a:r>
              <a:rPr lang="en-US" dirty="0" err="1"/>
              <a:t>Chih</a:t>
            </a:r>
            <a:r>
              <a:rPr lang="en-US" dirty="0"/>
              <a:t>-Shan Liao, </a:t>
            </a:r>
            <a:r>
              <a:rPr lang="en-US" dirty="0" err="1"/>
              <a:t>Kuo</a:t>
            </a:r>
            <a:r>
              <a:rPr lang="en-US" dirty="0"/>
              <a:t>-Zheng Fan, and Chia-</a:t>
            </a:r>
            <a:r>
              <a:rPr lang="en-US" dirty="0" err="1"/>
              <a:t>MingWu</a:t>
            </a:r>
            <a:r>
              <a:rPr lang="en-US" dirty="0"/>
              <a:t>, "Dynamic Deduplication Decision in a Hadoop Distributed File System", </a:t>
            </a:r>
            <a:r>
              <a:rPr lang="en-US" dirty="0" err="1"/>
              <a:t>Hindawi</a:t>
            </a:r>
            <a:r>
              <a:rPr lang="en-US" dirty="0"/>
              <a:t> Publishing Corporation International Journal of Distributed Sensor Networks Volume 2014</a:t>
            </a:r>
          </a:p>
          <a:p>
            <a:pPr lvl="0"/>
            <a:r>
              <a:rPr lang="en-US" dirty="0"/>
              <a:t>Apache Hadoop </a:t>
            </a:r>
            <a:r>
              <a:rPr lang="en-US" dirty="0" err="1"/>
              <a:t>MapReduce.https</a:t>
            </a:r>
            <a:r>
              <a:rPr lang="en-US" dirty="0"/>
              <a:t>://hadoop.apache.org/docs/stable/</a:t>
            </a:r>
            <a:r>
              <a:rPr lang="en-US" dirty="0" err="1"/>
              <a:t>hadoop</a:t>
            </a:r>
            <a:r>
              <a:rPr lang="en-US" dirty="0"/>
              <a:t>-</a:t>
            </a:r>
            <a:r>
              <a:rPr lang="en-US" dirty="0" err="1"/>
              <a:t>mapreduce</a:t>
            </a:r>
            <a:r>
              <a:rPr lang="en-US" dirty="0"/>
              <a:t>-client/</a:t>
            </a:r>
            <a:r>
              <a:rPr lang="en-US" dirty="0" err="1"/>
              <a:t>hadoop</a:t>
            </a:r>
            <a:r>
              <a:rPr lang="en-US" dirty="0"/>
              <a:t>-</a:t>
            </a:r>
            <a:r>
              <a:rPr lang="en-US" dirty="0" err="1"/>
              <a:t>mapreduce</a:t>
            </a:r>
            <a:r>
              <a:rPr lang="en-US" dirty="0"/>
              <a:t>-client-core/MapReduceTutorial.html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1254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313</Words>
  <Application>Microsoft Office PowerPoint</Application>
  <PresentationFormat>On-screen Show (16:9)</PresentationFormat>
  <Paragraphs>49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Simple Dark</vt:lpstr>
      <vt:lpstr>Data Deduplication Based on Hadoop</vt:lpstr>
      <vt:lpstr>Introduction</vt:lpstr>
      <vt:lpstr>Flaws in Previous Systems</vt:lpstr>
      <vt:lpstr>Steps for Implementation</vt:lpstr>
      <vt:lpstr>Flowchart</vt:lpstr>
      <vt:lpstr>Result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Deduplication Based  on Hadoop</dc:title>
  <dc:creator>mehul</dc:creator>
  <cp:lastModifiedBy>mehulsavaliya520@gmail.com</cp:lastModifiedBy>
  <cp:revision>16</cp:revision>
  <dcterms:modified xsi:type="dcterms:W3CDTF">2019-04-20T00:54:20Z</dcterms:modified>
</cp:coreProperties>
</file>