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a5a304c6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7" name="Google Shape;157;g7a5a304c64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a5a304c64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9" name="Google Shape;229;g7a5a304c64_0_3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825038" y="3483864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20" name="Google Shape;20;p2"/>
          <p:cNvCxnSpPr/>
          <p:nvPr/>
        </p:nvCxnSpPr>
        <p:spPr>
          <a:xfrm>
            <a:off x="905744" y="3356056"/>
            <a:ext cx="740664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6163819" y="4835129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822959" y="4835129"/>
            <a:ext cx="51136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8245186" y="4835129"/>
            <a:ext cx="5850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/>
          <p:nvPr/>
        </p:nvSpPr>
        <p:spPr>
          <a:xfrm>
            <a:off x="2382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2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sz="6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" type="subTitle"/>
          </p:nvPr>
        </p:nvSpPr>
        <p:spPr>
          <a:xfrm>
            <a:off x="825038" y="3483864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5pPr>
            <a:lvl6pPr lvl="5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95" name="Google Shape;95;p12"/>
          <p:cNvCxnSpPr/>
          <p:nvPr/>
        </p:nvCxnSpPr>
        <p:spPr>
          <a:xfrm>
            <a:off x="905744" y="3356056"/>
            <a:ext cx="74067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6163819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8245186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title"/>
          </p:nvPr>
        </p:nvSpPr>
        <p:spPr>
          <a:xfrm>
            <a:off x="822960" y="214953"/>
            <a:ext cx="75438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800100" y="1045029"/>
            <a:ext cx="7543800" cy="3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0" type="dt"/>
          </p:nvPr>
        </p:nvSpPr>
        <p:spPr>
          <a:xfrm>
            <a:off x="6163819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8245186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800100" y="115044"/>
            <a:ext cx="754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6163819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8245186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822960" y="1590675"/>
            <a:ext cx="3479700" cy="28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2" type="body"/>
          </p:nvPr>
        </p:nvSpPr>
        <p:spPr>
          <a:xfrm>
            <a:off x="4886958" y="1590675"/>
            <a:ext cx="3479700" cy="28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0" type="dt"/>
          </p:nvPr>
        </p:nvSpPr>
        <p:spPr>
          <a:xfrm>
            <a:off x="6163819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8245186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idx="10" type="dt"/>
          </p:nvPr>
        </p:nvSpPr>
        <p:spPr>
          <a:xfrm>
            <a:off x="6163819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245186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688063" y="669956"/>
            <a:ext cx="7731600" cy="2262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12" y="0"/>
            <a:ext cx="3490800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 txBox="1"/>
          <p:nvPr>
            <p:ph type="title"/>
          </p:nvPr>
        </p:nvSpPr>
        <p:spPr>
          <a:xfrm>
            <a:off x="482600" y="589788"/>
            <a:ext cx="26382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b="0" sz="27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4094238" y="609600"/>
            <a:ext cx="44463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2" type="body"/>
          </p:nvPr>
        </p:nvSpPr>
        <p:spPr>
          <a:xfrm>
            <a:off x="482599" y="2282288"/>
            <a:ext cx="26382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675"/>
              <a:buNone/>
              <a:defRPr sz="675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675"/>
              <a:buNone/>
              <a:defRPr sz="675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127" name="Google Shape;127;p17"/>
          <p:cNvSpPr txBox="1"/>
          <p:nvPr>
            <p:ph idx="10" type="dt"/>
          </p:nvPr>
        </p:nvSpPr>
        <p:spPr>
          <a:xfrm>
            <a:off x="482598" y="4834890"/>
            <a:ext cx="2638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1" type="ftr"/>
          </p:nvPr>
        </p:nvSpPr>
        <p:spPr>
          <a:xfrm>
            <a:off x="4094238" y="4834890"/>
            <a:ext cx="400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8245186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2382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b="0" sz="6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822960" y="3497580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134" name="Google Shape;134;p18"/>
          <p:cNvCxnSpPr/>
          <p:nvPr/>
        </p:nvCxnSpPr>
        <p:spPr>
          <a:xfrm>
            <a:off x="905744" y="3363849"/>
            <a:ext cx="74067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18"/>
          <p:cNvSpPr txBox="1"/>
          <p:nvPr>
            <p:ph idx="10" type="dt"/>
          </p:nvPr>
        </p:nvSpPr>
        <p:spPr>
          <a:xfrm>
            <a:off x="6163819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245186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822960" y="1543050"/>
            <a:ext cx="34797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b="1" sz="135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41" name="Google Shape;141;p19"/>
          <p:cNvSpPr txBox="1"/>
          <p:nvPr>
            <p:ph idx="2" type="body"/>
          </p:nvPr>
        </p:nvSpPr>
        <p:spPr>
          <a:xfrm>
            <a:off x="822960" y="2218706"/>
            <a:ext cx="3479700" cy="21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3" type="body"/>
          </p:nvPr>
        </p:nvSpPr>
        <p:spPr>
          <a:xfrm>
            <a:off x="4886958" y="1543050"/>
            <a:ext cx="34797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b="1" sz="135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43" name="Google Shape;143;p19"/>
          <p:cNvSpPr txBox="1"/>
          <p:nvPr>
            <p:ph idx="4" type="body"/>
          </p:nvPr>
        </p:nvSpPr>
        <p:spPr>
          <a:xfrm>
            <a:off x="4886958" y="2218705"/>
            <a:ext cx="3479700" cy="21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10" type="dt"/>
          </p:nvPr>
        </p:nvSpPr>
        <p:spPr>
          <a:xfrm>
            <a:off x="6163819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8245186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/>
          <p:nvPr/>
        </p:nvSpPr>
        <p:spPr>
          <a:xfrm>
            <a:off x="0" y="3433762"/>
            <a:ext cx="9141600" cy="1709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>
            <p:ph idx="2" type="pic"/>
          </p:nvPr>
        </p:nvSpPr>
        <p:spPr>
          <a:xfrm>
            <a:off x="12" y="0"/>
            <a:ext cx="9144000" cy="3433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20"/>
          <p:cNvSpPr txBox="1"/>
          <p:nvPr>
            <p:ph type="title"/>
          </p:nvPr>
        </p:nvSpPr>
        <p:spPr>
          <a:xfrm>
            <a:off x="822960" y="3599521"/>
            <a:ext cx="75852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b="0" sz="27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822959" y="4286250"/>
            <a:ext cx="758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675"/>
              <a:buNone/>
              <a:defRPr sz="675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675"/>
              <a:buNone/>
              <a:defRPr sz="675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152" name="Google Shape;152;p20"/>
          <p:cNvSpPr txBox="1"/>
          <p:nvPr>
            <p:ph idx="10" type="dt"/>
          </p:nvPr>
        </p:nvSpPr>
        <p:spPr>
          <a:xfrm>
            <a:off x="6163819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8245186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822960" y="214953"/>
            <a:ext cx="7543800" cy="5267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800100" y="1045029"/>
            <a:ext cx="7543800" cy="3356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6163819" y="4835129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822959" y="4835129"/>
            <a:ext cx="51136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245186" y="4835129"/>
            <a:ext cx="5850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800100" y="115044"/>
            <a:ext cx="7543800" cy="653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163819" y="4835129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822959" y="4835129"/>
            <a:ext cx="51136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245186" y="4835129"/>
            <a:ext cx="5850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0" type="dt"/>
          </p:nvPr>
        </p:nvSpPr>
        <p:spPr>
          <a:xfrm>
            <a:off x="6163819" y="4835129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822959" y="4835129"/>
            <a:ext cx="51136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245186" y="4835129"/>
            <a:ext cx="5850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688063" y="669956"/>
            <a:ext cx="7731660" cy="226337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12" y="0"/>
            <a:ext cx="3490722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482600" y="589788"/>
            <a:ext cx="2638175" cy="15704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b="0" sz="27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094238" y="609600"/>
            <a:ext cx="4446258" cy="3971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82599" y="2282288"/>
            <a:ext cx="2638175" cy="2298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82598" y="4834890"/>
            <a:ext cx="263817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094238" y="4834890"/>
            <a:ext cx="400051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245186" y="4835129"/>
            <a:ext cx="5850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b="0"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822960" y="3497580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52" name="Google Shape;52;p7"/>
          <p:cNvCxnSpPr/>
          <p:nvPr/>
        </p:nvCxnSpPr>
        <p:spPr>
          <a:xfrm>
            <a:off x="905744" y="3363849"/>
            <a:ext cx="740664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6163819" y="4835129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822959" y="4835129"/>
            <a:ext cx="51136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245186" y="4835129"/>
            <a:ext cx="5850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822960" y="1590675"/>
            <a:ext cx="3479802" cy="281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2" type="body"/>
          </p:nvPr>
        </p:nvSpPr>
        <p:spPr>
          <a:xfrm>
            <a:off x="4886958" y="1590675"/>
            <a:ext cx="3479802" cy="2811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6163819" y="4835129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822959" y="4835129"/>
            <a:ext cx="51136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8245186" y="4835129"/>
            <a:ext cx="5850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822960" y="1543050"/>
            <a:ext cx="3479802" cy="552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822960" y="2218706"/>
            <a:ext cx="3479802" cy="2183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3" type="body"/>
          </p:nvPr>
        </p:nvSpPr>
        <p:spPr>
          <a:xfrm>
            <a:off x="4886958" y="1543050"/>
            <a:ext cx="3479802" cy="552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68" name="Google Shape;68;p9"/>
          <p:cNvSpPr txBox="1"/>
          <p:nvPr>
            <p:ph idx="4" type="body"/>
          </p:nvPr>
        </p:nvSpPr>
        <p:spPr>
          <a:xfrm>
            <a:off x="4886958" y="2218705"/>
            <a:ext cx="3479802" cy="2183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6163819" y="4835129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822959" y="4835129"/>
            <a:ext cx="51136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245186" y="4835129"/>
            <a:ext cx="5850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0" y="3433762"/>
            <a:ext cx="9141619" cy="170973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12" y="0"/>
            <a:ext cx="9143989" cy="343376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type="title"/>
          </p:nvPr>
        </p:nvSpPr>
        <p:spPr>
          <a:xfrm>
            <a:off x="822960" y="3599521"/>
            <a:ext cx="7585234" cy="557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  <a:defRPr b="0" sz="27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822959" y="4286250"/>
            <a:ext cx="75849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6163819" y="4835129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822959" y="4835129"/>
            <a:ext cx="51136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245186" y="4835129"/>
            <a:ext cx="5850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gif"/><Relationship Id="rId2" Type="http://schemas.openxmlformats.org/officeDocument/2006/relationships/image" Target="../media/image2.png"/><Relationship Id="rId3" Type="http://schemas.openxmlformats.org/officeDocument/2006/relationships/image" Target="../media/image1.jp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8.xml"/><Relationship Id="rId1" Type="http://schemas.openxmlformats.org/officeDocument/2006/relationships/image" Target="../media/image5.gif"/><Relationship Id="rId2" Type="http://schemas.openxmlformats.org/officeDocument/2006/relationships/image" Target="../media/image4.png"/><Relationship Id="rId3" Type="http://schemas.openxmlformats.org/officeDocument/2006/relationships/image" Target="../media/image6.jpg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800100" y="115044"/>
            <a:ext cx="7543800" cy="653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125"/>
              <a:buFont typeface="Arial"/>
              <a:buNone/>
              <a:defRPr b="0" i="0" sz="4125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800100" y="1045029"/>
            <a:ext cx="7543800" cy="3356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14325" lvl="0" marL="4572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 "/>
              <a:defRPr b="0" i="0" sz="13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◦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Calibri"/>
              <a:buChar char="◦"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Calibri"/>
              <a:buChar char="◦"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Calibri"/>
              <a:buChar char="◦"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5275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5275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5275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5275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163819" y="4835129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822959" y="4835129"/>
            <a:ext cx="51136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245186" y="4835129"/>
            <a:ext cx="5850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12" name="Google Shape;12;p1"/>
          <p:cNvCxnSpPr/>
          <p:nvPr/>
        </p:nvCxnSpPr>
        <p:spPr>
          <a:xfrm>
            <a:off x="822959" y="768748"/>
            <a:ext cx="74752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48571" y="69058"/>
            <a:ext cx="906319" cy="355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logo gcp"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8794" y="77538"/>
            <a:ext cx="488223" cy="4328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drawing of a face&#10;&#10;Description automatically generated" id="15" name="Google Shape;15;p1"/>
          <p:cNvPicPr preferRelativeResize="0"/>
          <p:nvPr/>
        </p:nvPicPr>
        <p:blipFill rotWithShape="1">
          <a:blip r:embed="rId3">
            <a:alphaModFix amt="5000"/>
          </a:blip>
          <a:srcRect b="0" l="0" r="0" t="0"/>
          <a:stretch/>
        </p:blipFill>
        <p:spPr>
          <a:xfrm>
            <a:off x="7961220" y="3909202"/>
            <a:ext cx="917539" cy="78564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/>
        </p:nvSpPr>
        <p:spPr>
          <a:xfrm>
            <a:off x="2382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 txBox="1"/>
          <p:nvPr>
            <p:ph type="title"/>
          </p:nvPr>
        </p:nvSpPr>
        <p:spPr>
          <a:xfrm>
            <a:off x="800100" y="115044"/>
            <a:ext cx="754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125"/>
              <a:buFont typeface="Arial"/>
              <a:buNone/>
              <a:defRPr b="0" i="0" sz="4125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800100" y="1045029"/>
            <a:ext cx="7543800" cy="3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14325" lvl="0" marL="4572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 "/>
              <a:defRPr b="0" i="0" sz="13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◦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Calibri"/>
              <a:buChar char="◦"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Calibri"/>
              <a:buChar char="◦"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Calibri"/>
              <a:buChar char="◦"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5275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5275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5275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5275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Calibri"/>
              <a:buChar char="◦"/>
              <a:defRPr b="0" i="0" sz="10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6163819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8245186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87" name="Google Shape;87;p11"/>
          <p:cNvCxnSpPr/>
          <p:nvPr/>
        </p:nvCxnSpPr>
        <p:spPr>
          <a:xfrm>
            <a:off x="822959" y="768748"/>
            <a:ext cx="74751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8" name="Google Shape;88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48571" y="69058"/>
            <a:ext cx="906319" cy="355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logo gcp" id="89" name="Google Shape;8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8794" y="77538"/>
            <a:ext cx="488223" cy="4328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drawing of a face&#10;&#10;Description automatically generated" id="90" name="Google Shape;90;p11"/>
          <p:cNvPicPr preferRelativeResize="0"/>
          <p:nvPr/>
        </p:nvPicPr>
        <p:blipFill rotWithShape="1">
          <a:blip r:embed="rId3">
            <a:alphaModFix amt="5000"/>
          </a:blip>
          <a:srcRect b="0" l="0" r="0" t="0"/>
          <a:stretch/>
        </p:blipFill>
        <p:spPr>
          <a:xfrm>
            <a:off x="7961220" y="3909202"/>
            <a:ext cx="917539" cy="78564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Relationship Id="rId8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Relationship Id="rId7" Type="http://schemas.openxmlformats.org/officeDocument/2006/relationships/image" Target="../media/image15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/>
          <p:nvPr/>
        </p:nvSpPr>
        <p:spPr>
          <a:xfrm>
            <a:off x="454875" y="2762300"/>
            <a:ext cx="965100" cy="73020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454875" y="3890325"/>
            <a:ext cx="965100" cy="73020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1835113" y="3915538"/>
            <a:ext cx="965100" cy="73020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1812688" y="2762288"/>
            <a:ext cx="965100" cy="73020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5948150" y="1125250"/>
            <a:ext cx="965100" cy="353430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4595600" y="1125250"/>
            <a:ext cx="965100" cy="353430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3215363" y="1125250"/>
            <a:ext cx="965100" cy="353430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1"/>
          <p:cNvSpPr txBox="1"/>
          <p:nvPr>
            <p:ph type="title"/>
          </p:nvPr>
        </p:nvSpPr>
        <p:spPr>
          <a:xfrm>
            <a:off x="800100" y="127501"/>
            <a:ext cx="7543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92B2"/>
              </a:buClr>
              <a:buSzPts val="900"/>
              <a:buFont typeface="Calibri"/>
              <a:buNone/>
            </a:pPr>
            <a:r>
              <a:rPr lang="es-MX" sz="3600">
                <a:solidFill>
                  <a:srgbClr val="0392B2"/>
                </a:solidFill>
              </a:rPr>
              <a:t>Autos Utilitarios @GCP</a:t>
            </a:r>
            <a:endParaRPr b="0" i="0" sz="3600" u="none" cap="none" strike="noStrike">
              <a:solidFill>
                <a:srgbClr val="0392B2"/>
              </a:solidFill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475950" y="1362525"/>
            <a:ext cx="965100" cy="73020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271850" y="839150"/>
            <a:ext cx="13524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MX" sz="1050"/>
              <a:t>Insumos Externos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27" y="1455998"/>
            <a:ext cx="497950" cy="53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837" y="4041162"/>
            <a:ext cx="810450" cy="3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/>
          <p:nvPr/>
        </p:nvSpPr>
        <p:spPr>
          <a:xfrm>
            <a:off x="1845688" y="1128925"/>
            <a:ext cx="965100" cy="120540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21"/>
          <p:cNvCxnSpPr/>
          <p:nvPr/>
        </p:nvCxnSpPr>
        <p:spPr>
          <a:xfrm flipH="1" rot="10800000">
            <a:off x="1451526" y="1695717"/>
            <a:ext cx="383700" cy="1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73" name="Google Shape;173;p21"/>
          <p:cNvGrpSpPr/>
          <p:nvPr/>
        </p:nvGrpSpPr>
        <p:grpSpPr>
          <a:xfrm>
            <a:off x="1662500" y="1169525"/>
            <a:ext cx="1352400" cy="424175"/>
            <a:chOff x="1662500" y="1245725"/>
            <a:chExt cx="1352400" cy="424175"/>
          </a:xfrm>
        </p:grpSpPr>
        <p:pic>
          <p:nvPicPr>
            <p:cNvPr id="174" name="Google Shape;174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21157" y="1245725"/>
              <a:ext cx="235093" cy="22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21"/>
            <p:cNvSpPr txBox="1"/>
            <p:nvPr/>
          </p:nvSpPr>
          <p:spPr>
            <a:xfrm>
              <a:off x="1662500" y="1440400"/>
              <a:ext cx="13524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s-MX" sz="800"/>
                <a:t>BD's RH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p21"/>
          <p:cNvGrpSpPr/>
          <p:nvPr/>
        </p:nvGrpSpPr>
        <p:grpSpPr>
          <a:xfrm>
            <a:off x="1662500" y="1550525"/>
            <a:ext cx="1352400" cy="424175"/>
            <a:chOff x="1662500" y="1245725"/>
            <a:chExt cx="1352400" cy="424175"/>
          </a:xfrm>
        </p:grpSpPr>
        <p:pic>
          <p:nvPicPr>
            <p:cNvPr id="177" name="Google Shape;177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21157" y="1245725"/>
              <a:ext cx="235093" cy="22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21"/>
            <p:cNvSpPr txBox="1"/>
            <p:nvPr/>
          </p:nvSpPr>
          <p:spPr>
            <a:xfrm>
              <a:off x="1662500" y="1440400"/>
              <a:ext cx="13524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s-MX" sz="800"/>
                <a:t>Fun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p21"/>
          <p:cNvGrpSpPr/>
          <p:nvPr/>
        </p:nvGrpSpPr>
        <p:grpSpPr>
          <a:xfrm>
            <a:off x="1662500" y="1931525"/>
            <a:ext cx="1352400" cy="424175"/>
            <a:chOff x="1662500" y="1245725"/>
            <a:chExt cx="1352400" cy="424175"/>
          </a:xfrm>
        </p:grpSpPr>
        <p:pic>
          <p:nvPicPr>
            <p:cNvPr id="180" name="Google Shape;180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21157" y="1245725"/>
              <a:ext cx="235093" cy="22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21"/>
            <p:cNvSpPr txBox="1"/>
            <p:nvPr/>
          </p:nvSpPr>
          <p:spPr>
            <a:xfrm>
              <a:off x="1662500" y="1440400"/>
              <a:ext cx="13524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None/>
              </a:pPr>
              <a:r>
                <a:rPr lang="es-MX" sz="800">
                  <a:solidFill>
                    <a:schemeClr val="dk1"/>
                  </a:solidFill>
                </a:rPr>
                <a:t>Empleados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sz="800"/>
            </a:p>
          </p:txBody>
        </p:sp>
      </p:grpSp>
      <p:grpSp>
        <p:nvGrpSpPr>
          <p:cNvPr id="182" name="Google Shape;182;p21"/>
          <p:cNvGrpSpPr/>
          <p:nvPr/>
        </p:nvGrpSpPr>
        <p:grpSpPr>
          <a:xfrm>
            <a:off x="1641475" y="2961637"/>
            <a:ext cx="1352400" cy="424175"/>
            <a:chOff x="1662500" y="1245725"/>
            <a:chExt cx="1352400" cy="424175"/>
          </a:xfrm>
        </p:grpSpPr>
        <p:pic>
          <p:nvPicPr>
            <p:cNvPr id="183" name="Google Shape;183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21157" y="1245725"/>
              <a:ext cx="235093" cy="22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21"/>
            <p:cNvSpPr txBox="1"/>
            <p:nvPr/>
          </p:nvSpPr>
          <p:spPr>
            <a:xfrm>
              <a:off x="1662500" y="1440400"/>
              <a:ext cx="13524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s-MX" sz="800"/>
                <a:t>Dcto Nom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21"/>
          <p:cNvGrpSpPr/>
          <p:nvPr/>
        </p:nvGrpSpPr>
        <p:grpSpPr>
          <a:xfrm>
            <a:off x="1662500" y="4064025"/>
            <a:ext cx="1352400" cy="424175"/>
            <a:chOff x="1662500" y="1245725"/>
            <a:chExt cx="1352400" cy="424175"/>
          </a:xfrm>
        </p:grpSpPr>
        <p:pic>
          <p:nvPicPr>
            <p:cNvPr id="186" name="Google Shape;186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21157" y="1245725"/>
              <a:ext cx="235093" cy="22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21"/>
            <p:cNvSpPr txBox="1"/>
            <p:nvPr/>
          </p:nvSpPr>
          <p:spPr>
            <a:xfrm>
              <a:off x="1662500" y="1440400"/>
              <a:ext cx="13524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s-MX" sz="800"/>
                <a:t>Valmex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8" name="Google Shape;188;p21"/>
          <p:cNvCxnSpPr/>
          <p:nvPr/>
        </p:nvCxnSpPr>
        <p:spPr>
          <a:xfrm flipH="1" rot="10800000">
            <a:off x="2821251" y="1726367"/>
            <a:ext cx="383700" cy="1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189" name="Google Shape;18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8525" y="2472288"/>
            <a:ext cx="497950" cy="48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21"/>
          <p:cNvCxnSpPr/>
          <p:nvPr/>
        </p:nvCxnSpPr>
        <p:spPr>
          <a:xfrm flipH="1" rot="10800000">
            <a:off x="4211901" y="2710092"/>
            <a:ext cx="383700" cy="1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1" name="Google Shape;191;p21"/>
          <p:cNvCxnSpPr/>
          <p:nvPr/>
        </p:nvCxnSpPr>
        <p:spPr>
          <a:xfrm flipH="1" rot="10800000">
            <a:off x="5564451" y="2710092"/>
            <a:ext cx="383700" cy="1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92" name="Google Shape;192;p21"/>
          <p:cNvSpPr/>
          <p:nvPr/>
        </p:nvSpPr>
        <p:spPr>
          <a:xfrm>
            <a:off x="7300700" y="1125250"/>
            <a:ext cx="965100" cy="353430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21"/>
          <p:cNvCxnSpPr/>
          <p:nvPr/>
        </p:nvCxnSpPr>
        <p:spPr>
          <a:xfrm flipH="1" rot="10800000">
            <a:off x="6913251" y="2710092"/>
            <a:ext cx="383700" cy="1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94" name="Google Shape;194;p21"/>
          <p:cNvSpPr txBox="1"/>
          <p:nvPr/>
        </p:nvSpPr>
        <p:spPr>
          <a:xfrm>
            <a:off x="4746212" y="795240"/>
            <a:ext cx="663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MX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Buckets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7107050" y="1684225"/>
            <a:ext cx="13524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MX" sz="800"/>
              <a:t>Responsiva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1731213" y="830800"/>
            <a:ext cx="13524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MX" sz="1050"/>
              <a:t>Insumos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5476" y="2388713"/>
            <a:ext cx="810450" cy="79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1"/>
          <p:cNvSpPr txBox="1"/>
          <p:nvPr/>
        </p:nvSpPr>
        <p:spPr>
          <a:xfrm>
            <a:off x="2976850" y="3011413"/>
            <a:ext cx="13524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MX" sz="800"/>
              <a:t>BD's AU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3013150" y="830800"/>
            <a:ext cx="13524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MX" sz="1050"/>
              <a:t>Concentrado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6098762" y="795240"/>
            <a:ext cx="663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MX" sz="1050"/>
              <a:t>GCP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7451312" y="795240"/>
            <a:ext cx="663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MX" sz="1050"/>
              <a:t>Salida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" name="Google Shape;202;p21"/>
          <p:cNvGrpSpPr/>
          <p:nvPr/>
        </p:nvGrpSpPr>
        <p:grpSpPr>
          <a:xfrm>
            <a:off x="4880905" y="2469848"/>
            <a:ext cx="398244" cy="491006"/>
            <a:chOff x="3372236" y="923327"/>
            <a:chExt cx="690917" cy="678560"/>
          </a:xfrm>
        </p:grpSpPr>
        <p:grpSp>
          <p:nvGrpSpPr>
            <p:cNvPr id="203" name="Google Shape;203;p21"/>
            <p:cNvGrpSpPr/>
            <p:nvPr/>
          </p:nvGrpSpPr>
          <p:grpSpPr>
            <a:xfrm>
              <a:off x="3372236" y="936896"/>
              <a:ext cx="326262" cy="307787"/>
              <a:chOff x="3535374" y="891790"/>
              <a:chExt cx="723900" cy="647700"/>
            </a:xfrm>
          </p:grpSpPr>
          <p:sp>
            <p:nvSpPr>
              <p:cNvPr descr="Recycle" id="204" name="Google Shape;204;p21"/>
              <p:cNvSpPr/>
              <p:nvPr/>
            </p:nvSpPr>
            <p:spPr>
              <a:xfrm>
                <a:off x="3535374" y="891790"/>
                <a:ext cx="723900" cy="647700"/>
              </a:xfrm>
              <a:custGeom>
                <a:rect b="b" l="l" r="r" t="t"/>
                <a:pathLst>
                  <a:path extrusionOk="0" h="647700" w="723900">
                    <a:moveTo>
                      <a:pt x="685800" y="0"/>
                    </a:moveTo>
                    <a:lnTo>
                      <a:pt x="38100" y="0"/>
                    </a:lnTo>
                    <a:cubicBezTo>
                      <a:pt x="17145" y="0"/>
                      <a:pt x="0" y="17145"/>
                      <a:pt x="0" y="38100"/>
                    </a:cubicBezTo>
                    <a:cubicBezTo>
                      <a:pt x="0" y="59055"/>
                      <a:pt x="17145" y="76200"/>
                      <a:pt x="38100" y="76200"/>
                    </a:cubicBezTo>
                    <a:lnTo>
                      <a:pt x="52388" y="76200"/>
                    </a:lnTo>
                    <a:lnTo>
                      <a:pt x="142875" y="617220"/>
                    </a:lnTo>
                    <a:cubicBezTo>
                      <a:pt x="146685" y="635318"/>
                      <a:pt x="161925" y="647700"/>
                      <a:pt x="180023" y="647700"/>
                    </a:cubicBezTo>
                    <a:lnTo>
                      <a:pt x="541973" y="647700"/>
                    </a:lnTo>
                    <a:cubicBezTo>
                      <a:pt x="560070" y="647700"/>
                      <a:pt x="576263" y="634365"/>
                      <a:pt x="579120" y="617220"/>
                    </a:cubicBezTo>
                    <a:lnTo>
                      <a:pt x="671513" y="76200"/>
                    </a:lnTo>
                    <a:lnTo>
                      <a:pt x="685800" y="76200"/>
                    </a:lnTo>
                    <a:cubicBezTo>
                      <a:pt x="706755" y="76200"/>
                      <a:pt x="723900" y="59055"/>
                      <a:pt x="723900" y="38100"/>
                    </a:cubicBezTo>
                    <a:cubicBezTo>
                      <a:pt x="723900" y="17145"/>
                      <a:pt x="706755" y="0"/>
                      <a:pt x="685800" y="0"/>
                    </a:cubicBezTo>
                    <a:close/>
                    <a:moveTo>
                      <a:pt x="209550" y="428625"/>
                    </a:moveTo>
                    <a:cubicBezTo>
                      <a:pt x="213360" y="434340"/>
                      <a:pt x="220027" y="438150"/>
                      <a:pt x="227648" y="438150"/>
                    </a:cubicBezTo>
                    <a:lnTo>
                      <a:pt x="284798" y="438150"/>
                    </a:lnTo>
                    <a:lnTo>
                      <a:pt x="284798" y="476250"/>
                    </a:lnTo>
                    <a:lnTo>
                      <a:pt x="227648" y="476250"/>
                    </a:lnTo>
                    <a:cubicBezTo>
                      <a:pt x="206693" y="476250"/>
                      <a:pt x="186690" y="464820"/>
                      <a:pt x="176213" y="446723"/>
                    </a:cubicBezTo>
                    <a:cubicBezTo>
                      <a:pt x="166688" y="428625"/>
                      <a:pt x="166688" y="408623"/>
                      <a:pt x="178118" y="389573"/>
                    </a:cubicBezTo>
                    <a:lnTo>
                      <a:pt x="226695" y="305753"/>
                    </a:lnTo>
                    <a:lnTo>
                      <a:pt x="194310" y="287655"/>
                    </a:lnTo>
                    <a:lnTo>
                      <a:pt x="272415" y="266700"/>
                    </a:lnTo>
                    <a:lnTo>
                      <a:pt x="293370" y="344805"/>
                    </a:lnTo>
                    <a:lnTo>
                      <a:pt x="259080" y="324803"/>
                    </a:lnTo>
                    <a:lnTo>
                      <a:pt x="211455" y="409575"/>
                    </a:lnTo>
                    <a:cubicBezTo>
                      <a:pt x="206693" y="416243"/>
                      <a:pt x="205740" y="422910"/>
                      <a:pt x="209550" y="428625"/>
                    </a:cubicBezTo>
                    <a:close/>
                    <a:moveTo>
                      <a:pt x="285750" y="212408"/>
                    </a:moveTo>
                    <a:lnTo>
                      <a:pt x="314325" y="162878"/>
                    </a:lnTo>
                    <a:cubicBezTo>
                      <a:pt x="324803" y="144780"/>
                      <a:pt x="343853" y="132398"/>
                      <a:pt x="364808" y="133350"/>
                    </a:cubicBezTo>
                    <a:cubicBezTo>
                      <a:pt x="384810" y="133350"/>
                      <a:pt x="402908" y="144780"/>
                      <a:pt x="413385" y="163830"/>
                    </a:cubicBezTo>
                    <a:lnTo>
                      <a:pt x="461963" y="247650"/>
                    </a:lnTo>
                    <a:lnTo>
                      <a:pt x="494348" y="229552"/>
                    </a:lnTo>
                    <a:lnTo>
                      <a:pt x="473393" y="307658"/>
                    </a:lnTo>
                    <a:lnTo>
                      <a:pt x="395288" y="286703"/>
                    </a:lnTo>
                    <a:lnTo>
                      <a:pt x="428625" y="266700"/>
                    </a:lnTo>
                    <a:lnTo>
                      <a:pt x="380048" y="181927"/>
                    </a:lnTo>
                    <a:cubicBezTo>
                      <a:pt x="376238" y="174308"/>
                      <a:pt x="370523" y="171450"/>
                      <a:pt x="364808" y="170498"/>
                    </a:cubicBezTo>
                    <a:cubicBezTo>
                      <a:pt x="358140" y="170498"/>
                      <a:pt x="351473" y="174308"/>
                      <a:pt x="347663" y="180975"/>
                    </a:cubicBezTo>
                    <a:lnTo>
                      <a:pt x="319088" y="230505"/>
                    </a:lnTo>
                    <a:lnTo>
                      <a:pt x="285750" y="212408"/>
                    </a:lnTo>
                    <a:close/>
                    <a:moveTo>
                      <a:pt x="546735" y="450533"/>
                    </a:moveTo>
                    <a:cubicBezTo>
                      <a:pt x="536258" y="467678"/>
                      <a:pt x="519113" y="477203"/>
                      <a:pt x="498158" y="477203"/>
                    </a:cubicBezTo>
                    <a:cubicBezTo>
                      <a:pt x="497205" y="477203"/>
                      <a:pt x="497205" y="477203"/>
                      <a:pt x="496253" y="477203"/>
                    </a:cubicBezTo>
                    <a:lnTo>
                      <a:pt x="399098" y="477203"/>
                    </a:lnTo>
                    <a:lnTo>
                      <a:pt x="399098" y="514350"/>
                    </a:lnTo>
                    <a:lnTo>
                      <a:pt x="341948" y="457200"/>
                    </a:lnTo>
                    <a:lnTo>
                      <a:pt x="399098" y="400050"/>
                    </a:lnTo>
                    <a:lnTo>
                      <a:pt x="399098" y="439103"/>
                    </a:lnTo>
                    <a:lnTo>
                      <a:pt x="496253" y="439103"/>
                    </a:lnTo>
                    <a:cubicBezTo>
                      <a:pt x="504825" y="439103"/>
                      <a:pt x="510540" y="436245"/>
                      <a:pt x="513398" y="431483"/>
                    </a:cubicBezTo>
                    <a:cubicBezTo>
                      <a:pt x="517208" y="425768"/>
                      <a:pt x="516255" y="418148"/>
                      <a:pt x="512445" y="411480"/>
                    </a:cubicBezTo>
                    <a:lnTo>
                      <a:pt x="483870" y="361950"/>
                    </a:lnTo>
                    <a:lnTo>
                      <a:pt x="517208" y="342900"/>
                    </a:lnTo>
                    <a:lnTo>
                      <a:pt x="545783" y="392430"/>
                    </a:lnTo>
                    <a:cubicBezTo>
                      <a:pt x="548640" y="397193"/>
                      <a:pt x="550545" y="401003"/>
                      <a:pt x="551498" y="405765"/>
                    </a:cubicBezTo>
                    <a:lnTo>
                      <a:pt x="555308" y="407670"/>
                    </a:lnTo>
                    <a:lnTo>
                      <a:pt x="552450" y="408623"/>
                    </a:lnTo>
                    <a:cubicBezTo>
                      <a:pt x="556260" y="422910"/>
                      <a:pt x="554355" y="438150"/>
                      <a:pt x="546735" y="4505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1"/>
              <p:cNvSpPr/>
              <p:nvPr/>
            </p:nvSpPr>
            <p:spPr>
              <a:xfrm>
                <a:off x="3694113" y="1006475"/>
                <a:ext cx="431700" cy="390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06;p21"/>
            <p:cNvGrpSpPr/>
            <p:nvPr/>
          </p:nvGrpSpPr>
          <p:grpSpPr>
            <a:xfrm>
              <a:off x="3724459" y="923327"/>
              <a:ext cx="326262" cy="307787"/>
              <a:chOff x="3535374" y="891790"/>
              <a:chExt cx="723900" cy="647700"/>
            </a:xfrm>
          </p:grpSpPr>
          <p:sp>
            <p:nvSpPr>
              <p:cNvPr descr="Recycle" id="207" name="Google Shape;207;p21"/>
              <p:cNvSpPr/>
              <p:nvPr/>
            </p:nvSpPr>
            <p:spPr>
              <a:xfrm>
                <a:off x="3535374" y="891790"/>
                <a:ext cx="723900" cy="647700"/>
              </a:xfrm>
              <a:custGeom>
                <a:rect b="b" l="l" r="r" t="t"/>
                <a:pathLst>
                  <a:path extrusionOk="0" h="647700" w="723900">
                    <a:moveTo>
                      <a:pt x="685800" y="0"/>
                    </a:moveTo>
                    <a:lnTo>
                      <a:pt x="38100" y="0"/>
                    </a:lnTo>
                    <a:cubicBezTo>
                      <a:pt x="17145" y="0"/>
                      <a:pt x="0" y="17145"/>
                      <a:pt x="0" y="38100"/>
                    </a:cubicBezTo>
                    <a:cubicBezTo>
                      <a:pt x="0" y="59055"/>
                      <a:pt x="17145" y="76200"/>
                      <a:pt x="38100" y="76200"/>
                    </a:cubicBezTo>
                    <a:lnTo>
                      <a:pt x="52388" y="76200"/>
                    </a:lnTo>
                    <a:lnTo>
                      <a:pt x="142875" y="617220"/>
                    </a:lnTo>
                    <a:cubicBezTo>
                      <a:pt x="146685" y="635318"/>
                      <a:pt x="161925" y="647700"/>
                      <a:pt x="180023" y="647700"/>
                    </a:cubicBezTo>
                    <a:lnTo>
                      <a:pt x="541973" y="647700"/>
                    </a:lnTo>
                    <a:cubicBezTo>
                      <a:pt x="560070" y="647700"/>
                      <a:pt x="576263" y="634365"/>
                      <a:pt x="579120" y="617220"/>
                    </a:cubicBezTo>
                    <a:lnTo>
                      <a:pt x="671513" y="76200"/>
                    </a:lnTo>
                    <a:lnTo>
                      <a:pt x="685800" y="76200"/>
                    </a:lnTo>
                    <a:cubicBezTo>
                      <a:pt x="706755" y="76200"/>
                      <a:pt x="723900" y="59055"/>
                      <a:pt x="723900" y="38100"/>
                    </a:cubicBezTo>
                    <a:cubicBezTo>
                      <a:pt x="723900" y="17145"/>
                      <a:pt x="706755" y="0"/>
                      <a:pt x="685800" y="0"/>
                    </a:cubicBezTo>
                    <a:close/>
                    <a:moveTo>
                      <a:pt x="209550" y="428625"/>
                    </a:moveTo>
                    <a:cubicBezTo>
                      <a:pt x="213360" y="434340"/>
                      <a:pt x="220027" y="438150"/>
                      <a:pt x="227648" y="438150"/>
                    </a:cubicBezTo>
                    <a:lnTo>
                      <a:pt x="284798" y="438150"/>
                    </a:lnTo>
                    <a:lnTo>
                      <a:pt x="284798" y="476250"/>
                    </a:lnTo>
                    <a:lnTo>
                      <a:pt x="227648" y="476250"/>
                    </a:lnTo>
                    <a:cubicBezTo>
                      <a:pt x="206693" y="476250"/>
                      <a:pt x="186690" y="464820"/>
                      <a:pt x="176213" y="446723"/>
                    </a:cubicBezTo>
                    <a:cubicBezTo>
                      <a:pt x="166688" y="428625"/>
                      <a:pt x="166688" y="408623"/>
                      <a:pt x="178118" y="389573"/>
                    </a:cubicBezTo>
                    <a:lnTo>
                      <a:pt x="226695" y="305753"/>
                    </a:lnTo>
                    <a:lnTo>
                      <a:pt x="194310" y="287655"/>
                    </a:lnTo>
                    <a:lnTo>
                      <a:pt x="272415" y="266700"/>
                    </a:lnTo>
                    <a:lnTo>
                      <a:pt x="293370" y="344805"/>
                    </a:lnTo>
                    <a:lnTo>
                      <a:pt x="259080" y="324803"/>
                    </a:lnTo>
                    <a:lnTo>
                      <a:pt x="211455" y="409575"/>
                    </a:lnTo>
                    <a:cubicBezTo>
                      <a:pt x="206693" y="416243"/>
                      <a:pt x="205740" y="422910"/>
                      <a:pt x="209550" y="428625"/>
                    </a:cubicBezTo>
                    <a:close/>
                    <a:moveTo>
                      <a:pt x="285750" y="212408"/>
                    </a:moveTo>
                    <a:lnTo>
                      <a:pt x="314325" y="162878"/>
                    </a:lnTo>
                    <a:cubicBezTo>
                      <a:pt x="324803" y="144780"/>
                      <a:pt x="343853" y="132398"/>
                      <a:pt x="364808" y="133350"/>
                    </a:cubicBezTo>
                    <a:cubicBezTo>
                      <a:pt x="384810" y="133350"/>
                      <a:pt x="402908" y="144780"/>
                      <a:pt x="413385" y="163830"/>
                    </a:cubicBezTo>
                    <a:lnTo>
                      <a:pt x="461963" y="247650"/>
                    </a:lnTo>
                    <a:lnTo>
                      <a:pt x="494348" y="229552"/>
                    </a:lnTo>
                    <a:lnTo>
                      <a:pt x="473393" y="307658"/>
                    </a:lnTo>
                    <a:lnTo>
                      <a:pt x="395288" y="286703"/>
                    </a:lnTo>
                    <a:lnTo>
                      <a:pt x="428625" y="266700"/>
                    </a:lnTo>
                    <a:lnTo>
                      <a:pt x="380048" y="181927"/>
                    </a:lnTo>
                    <a:cubicBezTo>
                      <a:pt x="376238" y="174308"/>
                      <a:pt x="370523" y="171450"/>
                      <a:pt x="364808" y="170498"/>
                    </a:cubicBezTo>
                    <a:cubicBezTo>
                      <a:pt x="358140" y="170498"/>
                      <a:pt x="351473" y="174308"/>
                      <a:pt x="347663" y="180975"/>
                    </a:cubicBezTo>
                    <a:lnTo>
                      <a:pt x="319088" y="230505"/>
                    </a:lnTo>
                    <a:lnTo>
                      <a:pt x="285750" y="212408"/>
                    </a:lnTo>
                    <a:close/>
                    <a:moveTo>
                      <a:pt x="546735" y="450533"/>
                    </a:moveTo>
                    <a:cubicBezTo>
                      <a:pt x="536258" y="467678"/>
                      <a:pt x="519113" y="477203"/>
                      <a:pt x="498158" y="477203"/>
                    </a:cubicBezTo>
                    <a:cubicBezTo>
                      <a:pt x="497205" y="477203"/>
                      <a:pt x="497205" y="477203"/>
                      <a:pt x="496253" y="477203"/>
                    </a:cubicBezTo>
                    <a:lnTo>
                      <a:pt x="399098" y="477203"/>
                    </a:lnTo>
                    <a:lnTo>
                      <a:pt x="399098" y="514350"/>
                    </a:lnTo>
                    <a:lnTo>
                      <a:pt x="341948" y="457200"/>
                    </a:lnTo>
                    <a:lnTo>
                      <a:pt x="399098" y="400050"/>
                    </a:lnTo>
                    <a:lnTo>
                      <a:pt x="399098" y="439103"/>
                    </a:lnTo>
                    <a:lnTo>
                      <a:pt x="496253" y="439103"/>
                    </a:lnTo>
                    <a:cubicBezTo>
                      <a:pt x="504825" y="439103"/>
                      <a:pt x="510540" y="436245"/>
                      <a:pt x="513398" y="431483"/>
                    </a:cubicBezTo>
                    <a:cubicBezTo>
                      <a:pt x="517208" y="425768"/>
                      <a:pt x="516255" y="418148"/>
                      <a:pt x="512445" y="411480"/>
                    </a:cubicBezTo>
                    <a:lnTo>
                      <a:pt x="483870" y="361950"/>
                    </a:lnTo>
                    <a:lnTo>
                      <a:pt x="517208" y="342900"/>
                    </a:lnTo>
                    <a:lnTo>
                      <a:pt x="545783" y="392430"/>
                    </a:lnTo>
                    <a:cubicBezTo>
                      <a:pt x="548640" y="397193"/>
                      <a:pt x="550545" y="401003"/>
                      <a:pt x="551498" y="405765"/>
                    </a:cubicBezTo>
                    <a:lnTo>
                      <a:pt x="555308" y="407670"/>
                    </a:lnTo>
                    <a:lnTo>
                      <a:pt x="552450" y="408623"/>
                    </a:lnTo>
                    <a:cubicBezTo>
                      <a:pt x="556260" y="422910"/>
                      <a:pt x="554355" y="438150"/>
                      <a:pt x="546735" y="4505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1"/>
              <p:cNvSpPr/>
              <p:nvPr/>
            </p:nvSpPr>
            <p:spPr>
              <a:xfrm>
                <a:off x="3694113" y="1006475"/>
                <a:ext cx="431700" cy="390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9" name="Google Shape;209;p21"/>
            <p:cNvGrpSpPr/>
            <p:nvPr/>
          </p:nvGrpSpPr>
          <p:grpSpPr>
            <a:xfrm>
              <a:off x="3384668" y="1294100"/>
              <a:ext cx="326262" cy="307787"/>
              <a:chOff x="3535374" y="891790"/>
              <a:chExt cx="723900" cy="647700"/>
            </a:xfrm>
          </p:grpSpPr>
          <p:sp>
            <p:nvSpPr>
              <p:cNvPr descr="Recycle" id="210" name="Google Shape;210;p21"/>
              <p:cNvSpPr/>
              <p:nvPr/>
            </p:nvSpPr>
            <p:spPr>
              <a:xfrm>
                <a:off x="3535374" y="891790"/>
                <a:ext cx="723900" cy="647700"/>
              </a:xfrm>
              <a:custGeom>
                <a:rect b="b" l="l" r="r" t="t"/>
                <a:pathLst>
                  <a:path extrusionOk="0" h="647700" w="723900">
                    <a:moveTo>
                      <a:pt x="685800" y="0"/>
                    </a:moveTo>
                    <a:lnTo>
                      <a:pt x="38100" y="0"/>
                    </a:lnTo>
                    <a:cubicBezTo>
                      <a:pt x="17145" y="0"/>
                      <a:pt x="0" y="17145"/>
                      <a:pt x="0" y="38100"/>
                    </a:cubicBezTo>
                    <a:cubicBezTo>
                      <a:pt x="0" y="59055"/>
                      <a:pt x="17145" y="76200"/>
                      <a:pt x="38100" y="76200"/>
                    </a:cubicBezTo>
                    <a:lnTo>
                      <a:pt x="52388" y="76200"/>
                    </a:lnTo>
                    <a:lnTo>
                      <a:pt x="142875" y="617220"/>
                    </a:lnTo>
                    <a:cubicBezTo>
                      <a:pt x="146685" y="635318"/>
                      <a:pt x="161925" y="647700"/>
                      <a:pt x="180023" y="647700"/>
                    </a:cubicBezTo>
                    <a:lnTo>
                      <a:pt x="541973" y="647700"/>
                    </a:lnTo>
                    <a:cubicBezTo>
                      <a:pt x="560070" y="647700"/>
                      <a:pt x="576263" y="634365"/>
                      <a:pt x="579120" y="617220"/>
                    </a:cubicBezTo>
                    <a:lnTo>
                      <a:pt x="671513" y="76200"/>
                    </a:lnTo>
                    <a:lnTo>
                      <a:pt x="685800" y="76200"/>
                    </a:lnTo>
                    <a:cubicBezTo>
                      <a:pt x="706755" y="76200"/>
                      <a:pt x="723900" y="59055"/>
                      <a:pt x="723900" y="38100"/>
                    </a:cubicBezTo>
                    <a:cubicBezTo>
                      <a:pt x="723900" y="17145"/>
                      <a:pt x="706755" y="0"/>
                      <a:pt x="685800" y="0"/>
                    </a:cubicBezTo>
                    <a:close/>
                    <a:moveTo>
                      <a:pt x="209550" y="428625"/>
                    </a:moveTo>
                    <a:cubicBezTo>
                      <a:pt x="213360" y="434340"/>
                      <a:pt x="220027" y="438150"/>
                      <a:pt x="227648" y="438150"/>
                    </a:cubicBezTo>
                    <a:lnTo>
                      <a:pt x="284798" y="438150"/>
                    </a:lnTo>
                    <a:lnTo>
                      <a:pt x="284798" y="476250"/>
                    </a:lnTo>
                    <a:lnTo>
                      <a:pt x="227648" y="476250"/>
                    </a:lnTo>
                    <a:cubicBezTo>
                      <a:pt x="206693" y="476250"/>
                      <a:pt x="186690" y="464820"/>
                      <a:pt x="176213" y="446723"/>
                    </a:cubicBezTo>
                    <a:cubicBezTo>
                      <a:pt x="166688" y="428625"/>
                      <a:pt x="166688" y="408623"/>
                      <a:pt x="178118" y="389573"/>
                    </a:cubicBezTo>
                    <a:lnTo>
                      <a:pt x="226695" y="305753"/>
                    </a:lnTo>
                    <a:lnTo>
                      <a:pt x="194310" y="287655"/>
                    </a:lnTo>
                    <a:lnTo>
                      <a:pt x="272415" y="266700"/>
                    </a:lnTo>
                    <a:lnTo>
                      <a:pt x="293370" y="344805"/>
                    </a:lnTo>
                    <a:lnTo>
                      <a:pt x="259080" y="324803"/>
                    </a:lnTo>
                    <a:lnTo>
                      <a:pt x="211455" y="409575"/>
                    </a:lnTo>
                    <a:cubicBezTo>
                      <a:pt x="206693" y="416243"/>
                      <a:pt x="205740" y="422910"/>
                      <a:pt x="209550" y="428625"/>
                    </a:cubicBezTo>
                    <a:close/>
                    <a:moveTo>
                      <a:pt x="285750" y="212408"/>
                    </a:moveTo>
                    <a:lnTo>
                      <a:pt x="314325" y="162878"/>
                    </a:lnTo>
                    <a:cubicBezTo>
                      <a:pt x="324803" y="144780"/>
                      <a:pt x="343853" y="132398"/>
                      <a:pt x="364808" y="133350"/>
                    </a:cubicBezTo>
                    <a:cubicBezTo>
                      <a:pt x="384810" y="133350"/>
                      <a:pt x="402908" y="144780"/>
                      <a:pt x="413385" y="163830"/>
                    </a:cubicBezTo>
                    <a:lnTo>
                      <a:pt x="461963" y="247650"/>
                    </a:lnTo>
                    <a:lnTo>
                      <a:pt x="494348" y="229552"/>
                    </a:lnTo>
                    <a:lnTo>
                      <a:pt x="473393" y="307658"/>
                    </a:lnTo>
                    <a:lnTo>
                      <a:pt x="395288" y="286703"/>
                    </a:lnTo>
                    <a:lnTo>
                      <a:pt x="428625" y="266700"/>
                    </a:lnTo>
                    <a:lnTo>
                      <a:pt x="380048" y="181927"/>
                    </a:lnTo>
                    <a:cubicBezTo>
                      <a:pt x="376238" y="174308"/>
                      <a:pt x="370523" y="171450"/>
                      <a:pt x="364808" y="170498"/>
                    </a:cubicBezTo>
                    <a:cubicBezTo>
                      <a:pt x="358140" y="170498"/>
                      <a:pt x="351473" y="174308"/>
                      <a:pt x="347663" y="180975"/>
                    </a:cubicBezTo>
                    <a:lnTo>
                      <a:pt x="319088" y="230505"/>
                    </a:lnTo>
                    <a:lnTo>
                      <a:pt x="285750" y="212408"/>
                    </a:lnTo>
                    <a:close/>
                    <a:moveTo>
                      <a:pt x="546735" y="450533"/>
                    </a:moveTo>
                    <a:cubicBezTo>
                      <a:pt x="536258" y="467678"/>
                      <a:pt x="519113" y="477203"/>
                      <a:pt x="498158" y="477203"/>
                    </a:cubicBezTo>
                    <a:cubicBezTo>
                      <a:pt x="497205" y="477203"/>
                      <a:pt x="497205" y="477203"/>
                      <a:pt x="496253" y="477203"/>
                    </a:cubicBezTo>
                    <a:lnTo>
                      <a:pt x="399098" y="477203"/>
                    </a:lnTo>
                    <a:lnTo>
                      <a:pt x="399098" y="514350"/>
                    </a:lnTo>
                    <a:lnTo>
                      <a:pt x="341948" y="457200"/>
                    </a:lnTo>
                    <a:lnTo>
                      <a:pt x="399098" y="400050"/>
                    </a:lnTo>
                    <a:lnTo>
                      <a:pt x="399098" y="439103"/>
                    </a:lnTo>
                    <a:lnTo>
                      <a:pt x="496253" y="439103"/>
                    </a:lnTo>
                    <a:cubicBezTo>
                      <a:pt x="504825" y="439103"/>
                      <a:pt x="510540" y="436245"/>
                      <a:pt x="513398" y="431483"/>
                    </a:cubicBezTo>
                    <a:cubicBezTo>
                      <a:pt x="517208" y="425768"/>
                      <a:pt x="516255" y="418148"/>
                      <a:pt x="512445" y="411480"/>
                    </a:cubicBezTo>
                    <a:lnTo>
                      <a:pt x="483870" y="361950"/>
                    </a:lnTo>
                    <a:lnTo>
                      <a:pt x="517208" y="342900"/>
                    </a:lnTo>
                    <a:lnTo>
                      <a:pt x="545783" y="392430"/>
                    </a:lnTo>
                    <a:cubicBezTo>
                      <a:pt x="548640" y="397193"/>
                      <a:pt x="550545" y="401003"/>
                      <a:pt x="551498" y="405765"/>
                    </a:cubicBezTo>
                    <a:lnTo>
                      <a:pt x="555308" y="407670"/>
                    </a:lnTo>
                    <a:lnTo>
                      <a:pt x="552450" y="408623"/>
                    </a:lnTo>
                    <a:cubicBezTo>
                      <a:pt x="556260" y="422910"/>
                      <a:pt x="554355" y="438150"/>
                      <a:pt x="546735" y="4505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1"/>
              <p:cNvSpPr/>
              <p:nvPr/>
            </p:nvSpPr>
            <p:spPr>
              <a:xfrm>
                <a:off x="3694113" y="1006475"/>
                <a:ext cx="431700" cy="390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2" name="Google Shape;212;p21"/>
            <p:cNvGrpSpPr/>
            <p:nvPr/>
          </p:nvGrpSpPr>
          <p:grpSpPr>
            <a:xfrm>
              <a:off x="3736891" y="1280531"/>
              <a:ext cx="326262" cy="307787"/>
              <a:chOff x="3535374" y="891790"/>
              <a:chExt cx="723900" cy="647700"/>
            </a:xfrm>
          </p:grpSpPr>
          <p:sp>
            <p:nvSpPr>
              <p:cNvPr descr="Recycle" id="213" name="Google Shape;213;p21"/>
              <p:cNvSpPr/>
              <p:nvPr/>
            </p:nvSpPr>
            <p:spPr>
              <a:xfrm>
                <a:off x="3535374" y="891790"/>
                <a:ext cx="723900" cy="647700"/>
              </a:xfrm>
              <a:custGeom>
                <a:rect b="b" l="l" r="r" t="t"/>
                <a:pathLst>
                  <a:path extrusionOk="0" h="647700" w="723900">
                    <a:moveTo>
                      <a:pt x="685800" y="0"/>
                    </a:moveTo>
                    <a:lnTo>
                      <a:pt x="38100" y="0"/>
                    </a:lnTo>
                    <a:cubicBezTo>
                      <a:pt x="17145" y="0"/>
                      <a:pt x="0" y="17145"/>
                      <a:pt x="0" y="38100"/>
                    </a:cubicBezTo>
                    <a:cubicBezTo>
                      <a:pt x="0" y="59055"/>
                      <a:pt x="17145" y="76200"/>
                      <a:pt x="38100" y="76200"/>
                    </a:cubicBezTo>
                    <a:lnTo>
                      <a:pt x="52388" y="76200"/>
                    </a:lnTo>
                    <a:lnTo>
                      <a:pt x="142875" y="617220"/>
                    </a:lnTo>
                    <a:cubicBezTo>
                      <a:pt x="146685" y="635318"/>
                      <a:pt x="161925" y="647700"/>
                      <a:pt x="180023" y="647700"/>
                    </a:cubicBezTo>
                    <a:lnTo>
                      <a:pt x="541973" y="647700"/>
                    </a:lnTo>
                    <a:cubicBezTo>
                      <a:pt x="560070" y="647700"/>
                      <a:pt x="576263" y="634365"/>
                      <a:pt x="579120" y="617220"/>
                    </a:cubicBezTo>
                    <a:lnTo>
                      <a:pt x="671513" y="76200"/>
                    </a:lnTo>
                    <a:lnTo>
                      <a:pt x="685800" y="76200"/>
                    </a:lnTo>
                    <a:cubicBezTo>
                      <a:pt x="706755" y="76200"/>
                      <a:pt x="723900" y="59055"/>
                      <a:pt x="723900" y="38100"/>
                    </a:cubicBezTo>
                    <a:cubicBezTo>
                      <a:pt x="723900" y="17145"/>
                      <a:pt x="706755" y="0"/>
                      <a:pt x="685800" y="0"/>
                    </a:cubicBezTo>
                    <a:close/>
                    <a:moveTo>
                      <a:pt x="209550" y="428625"/>
                    </a:moveTo>
                    <a:cubicBezTo>
                      <a:pt x="213360" y="434340"/>
                      <a:pt x="220027" y="438150"/>
                      <a:pt x="227648" y="438150"/>
                    </a:cubicBezTo>
                    <a:lnTo>
                      <a:pt x="284798" y="438150"/>
                    </a:lnTo>
                    <a:lnTo>
                      <a:pt x="284798" y="476250"/>
                    </a:lnTo>
                    <a:lnTo>
                      <a:pt x="227648" y="476250"/>
                    </a:lnTo>
                    <a:cubicBezTo>
                      <a:pt x="206693" y="476250"/>
                      <a:pt x="186690" y="464820"/>
                      <a:pt x="176213" y="446723"/>
                    </a:cubicBezTo>
                    <a:cubicBezTo>
                      <a:pt x="166688" y="428625"/>
                      <a:pt x="166688" y="408623"/>
                      <a:pt x="178118" y="389573"/>
                    </a:cubicBezTo>
                    <a:lnTo>
                      <a:pt x="226695" y="305753"/>
                    </a:lnTo>
                    <a:lnTo>
                      <a:pt x="194310" y="287655"/>
                    </a:lnTo>
                    <a:lnTo>
                      <a:pt x="272415" y="266700"/>
                    </a:lnTo>
                    <a:lnTo>
                      <a:pt x="293370" y="344805"/>
                    </a:lnTo>
                    <a:lnTo>
                      <a:pt x="259080" y="324803"/>
                    </a:lnTo>
                    <a:lnTo>
                      <a:pt x="211455" y="409575"/>
                    </a:lnTo>
                    <a:cubicBezTo>
                      <a:pt x="206693" y="416243"/>
                      <a:pt x="205740" y="422910"/>
                      <a:pt x="209550" y="428625"/>
                    </a:cubicBezTo>
                    <a:close/>
                    <a:moveTo>
                      <a:pt x="285750" y="212408"/>
                    </a:moveTo>
                    <a:lnTo>
                      <a:pt x="314325" y="162878"/>
                    </a:lnTo>
                    <a:cubicBezTo>
                      <a:pt x="324803" y="144780"/>
                      <a:pt x="343853" y="132398"/>
                      <a:pt x="364808" y="133350"/>
                    </a:cubicBezTo>
                    <a:cubicBezTo>
                      <a:pt x="384810" y="133350"/>
                      <a:pt x="402908" y="144780"/>
                      <a:pt x="413385" y="163830"/>
                    </a:cubicBezTo>
                    <a:lnTo>
                      <a:pt x="461963" y="247650"/>
                    </a:lnTo>
                    <a:lnTo>
                      <a:pt x="494348" y="229552"/>
                    </a:lnTo>
                    <a:lnTo>
                      <a:pt x="473393" y="307658"/>
                    </a:lnTo>
                    <a:lnTo>
                      <a:pt x="395288" y="286703"/>
                    </a:lnTo>
                    <a:lnTo>
                      <a:pt x="428625" y="266700"/>
                    </a:lnTo>
                    <a:lnTo>
                      <a:pt x="380048" y="181927"/>
                    </a:lnTo>
                    <a:cubicBezTo>
                      <a:pt x="376238" y="174308"/>
                      <a:pt x="370523" y="171450"/>
                      <a:pt x="364808" y="170498"/>
                    </a:cubicBezTo>
                    <a:cubicBezTo>
                      <a:pt x="358140" y="170498"/>
                      <a:pt x="351473" y="174308"/>
                      <a:pt x="347663" y="180975"/>
                    </a:cubicBezTo>
                    <a:lnTo>
                      <a:pt x="319088" y="230505"/>
                    </a:lnTo>
                    <a:lnTo>
                      <a:pt x="285750" y="212408"/>
                    </a:lnTo>
                    <a:close/>
                    <a:moveTo>
                      <a:pt x="546735" y="450533"/>
                    </a:moveTo>
                    <a:cubicBezTo>
                      <a:pt x="536258" y="467678"/>
                      <a:pt x="519113" y="477203"/>
                      <a:pt x="498158" y="477203"/>
                    </a:cubicBezTo>
                    <a:cubicBezTo>
                      <a:pt x="497205" y="477203"/>
                      <a:pt x="497205" y="477203"/>
                      <a:pt x="496253" y="477203"/>
                    </a:cubicBezTo>
                    <a:lnTo>
                      <a:pt x="399098" y="477203"/>
                    </a:lnTo>
                    <a:lnTo>
                      <a:pt x="399098" y="514350"/>
                    </a:lnTo>
                    <a:lnTo>
                      <a:pt x="341948" y="457200"/>
                    </a:lnTo>
                    <a:lnTo>
                      <a:pt x="399098" y="400050"/>
                    </a:lnTo>
                    <a:lnTo>
                      <a:pt x="399098" y="439103"/>
                    </a:lnTo>
                    <a:lnTo>
                      <a:pt x="496253" y="439103"/>
                    </a:lnTo>
                    <a:cubicBezTo>
                      <a:pt x="504825" y="439103"/>
                      <a:pt x="510540" y="436245"/>
                      <a:pt x="513398" y="431483"/>
                    </a:cubicBezTo>
                    <a:cubicBezTo>
                      <a:pt x="517208" y="425768"/>
                      <a:pt x="516255" y="418148"/>
                      <a:pt x="512445" y="411480"/>
                    </a:cubicBezTo>
                    <a:lnTo>
                      <a:pt x="483870" y="361950"/>
                    </a:lnTo>
                    <a:lnTo>
                      <a:pt x="517208" y="342900"/>
                    </a:lnTo>
                    <a:lnTo>
                      <a:pt x="545783" y="392430"/>
                    </a:lnTo>
                    <a:cubicBezTo>
                      <a:pt x="548640" y="397193"/>
                      <a:pt x="550545" y="401003"/>
                      <a:pt x="551498" y="405765"/>
                    </a:cubicBezTo>
                    <a:lnTo>
                      <a:pt x="555308" y="407670"/>
                    </a:lnTo>
                    <a:lnTo>
                      <a:pt x="552450" y="408623"/>
                    </a:lnTo>
                    <a:cubicBezTo>
                      <a:pt x="556260" y="422910"/>
                      <a:pt x="554355" y="438150"/>
                      <a:pt x="546735" y="4505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21"/>
              <p:cNvSpPr/>
              <p:nvPr/>
            </p:nvSpPr>
            <p:spPr>
              <a:xfrm>
                <a:off x="3694113" y="1006475"/>
                <a:ext cx="431700" cy="390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descr="Shredder" id="215" name="Google Shape;215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18624" y="3857712"/>
            <a:ext cx="534208" cy="534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59144" y="1189904"/>
            <a:ext cx="448200" cy="502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38800" y="2050900"/>
            <a:ext cx="893839" cy="61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35052" y="3003975"/>
            <a:ext cx="899748" cy="4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1"/>
          <p:cNvSpPr txBox="1"/>
          <p:nvPr/>
        </p:nvSpPr>
        <p:spPr>
          <a:xfrm>
            <a:off x="261225" y="1922413"/>
            <a:ext cx="13524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MX" sz="800"/>
              <a:t>RH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p21"/>
          <p:cNvGrpSpPr/>
          <p:nvPr/>
        </p:nvGrpSpPr>
        <p:grpSpPr>
          <a:xfrm>
            <a:off x="261225" y="2898130"/>
            <a:ext cx="1352400" cy="551170"/>
            <a:chOff x="261225" y="3688392"/>
            <a:chExt cx="1352400" cy="551170"/>
          </a:xfrm>
        </p:grpSpPr>
        <p:pic>
          <p:nvPicPr>
            <p:cNvPr id="221" name="Google Shape;221;p2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670328" y="3688392"/>
              <a:ext cx="534200" cy="3547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Google Shape;222;p21"/>
            <p:cNvSpPr txBox="1"/>
            <p:nvPr/>
          </p:nvSpPr>
          <p:spPr>
            <a:xfrm>
              <a:off x="261225" y="4010063"/>
              <a:ext cx="13524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s-MX" sz="800"/>
                <a:t>Nomina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3" name="Google Shape;223;p21"/>
          <p:cNvCxnSpPr/>
          <p:nvPr/>
        </p:nvCxnSpPr>
        <p:spPr>
          <a:xfrm flipH="1" rot="10800000">
            <a:off x="1419976" y="3155854"/>
            <a:ext cx="383700" cy="1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4" name="Google Shape;224;p21"/>
          <p:cNvCxnSpPr/>
          <p:nvPr/>
        </p:nvCxnSpPr>
        <p:spPr>
          <a:xfrm flipH="1" rot="10800000">
            <a:off x="2815938" y="3122142"/>
            <a:ext cx="383700" cy="1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5" name="Google Shape;225;p21"/>
          <p:cNvCxnSpPr/>
          <p:nvPr/>
        </p:nvCxnSpPr>
        <p:spPr>
          <a:xfrm flipH="1" rot="10800000">
            <a:off x="2821238" y="4203892"/>
            <a:ext cx="383700" cy="1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6" name="Google Shape;226;p21"/>
          <p:cNvCxnSpPr/>
          <p:nvPr/>
        </p:nvCxnSpPr>
        <p:spPr>
          <a:xfrm flipH="1" rot="10800000">
            <a:off x="1435701" y="4296554"/>
            <a:ext cx="383700" cy="1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/>
          <p:nvPr/>
        </p:nvSpPr>
        <p:spPr>
          <a:xfrm>
            <a:off x="1845713" y="2518975"/>
            <a:ext cx="965100" cy="79650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2"/>
          <p:cNvSpPr/>
          <p:nvPr/>
        </p:nvSpPr>
        <p:spPr>
          <a:xfrm>
            <a:off x="502863" y="2518988"/>
            <a:ext cx="965100" cy="79650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2"/>
          <p:cNvSpPr/>
          <p:nvPr/>
        </p:nvSpPr>
        <p:spPr>
          <a:xfrm>
            <a:off x="1861650" y="1161450"/>
            <a:ext cx="965100" cy="79650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2"/>
          <p:cNvSpPr/>
          <p:nvPr/>
        </p:nvSpPr>
        <p:spPr>
          <a:xfrm>
            <a:off x="5948150" y="1125250"/>
            <a:ext cx="965100" cy="353430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2"/>
          <p:cNvSpPr/>
          <p:nvPr/>
        </p:nvSpPr>
        <p:spPr>
          <a:xfrm>
            <a:off x="4595600" y="1125250"/>
            <a:ext cx="965100" cy="353430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2"/>
          <p:cNvSpPr/>
          <p:nvPr/>
        </p:nvSpPr>
        <p:spPr>
          <a:xfrm>
            <a:off x="3215363" y="1125250"/>
            <a:ext cx="965100" cy="353430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2"/>
          <p:cNvSpPr txBox="1"/>
          <p:nvPr>
            <p:ph type="title"/>
          </p:nvPr>
        </p:nvSpPr>
        <p:spPr>
          <a:xfrm>
            <a:off x="800100" y="127501"/>
            <a:ext cx="7543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92B2"/>
              </a:buClr>
              <a:buSzPts val="900"/>
              <a:buFont typeface="Calibri"/>
              <a:buNone/>
            </a:pPr>
            <a:r>
              <a:rPr lang="es-MX" sz="3600">
                <a:solidFill>
                  <a:srgbClr val="0392B2"/>
                </a:solidFill>
              </a:rPr>
              <a:t>Autos Utilitarios @GCP</a:t>
            </a:r>
            <a:endParaRPr b="0" i="0" sz="3600" u="none" cap="none" strike="noStrike">
              <a:solidFill>
                <a:srgbClr val="0392B2"/>
              </a:solidFill>
            </a:endParaRPr>
          </a:p>
        </p:txBody>
      </p:sp>
      <p:pic>
        <p:nvPicPr>
          <p:cNvPr id="238" name="Google Shape;2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388" y="2639538"/>
            <a:ext cx="734975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2"/>
          <p:cNvSpPr txBox="1"/>
          <p:nvPr/>
        </p:nvSpPr>
        <p:spPr>
          <a:xfrm>
            <a:off x="271850" y="762950"/>
            <a:ext cx="13524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MX" sz="1050"/>
              <a:t>Insumos Externos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269" y="1303600"/>
            <a:ext cx="705231" cy="4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369" y="4012838"/>
            <a:ext cx="448207" cy="53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22"/>
          <p:cNvCxnSpPr/>
          <p:nvPr/>
        </p:nvCxnSpPr>
        <p:spPr>
          <a:xfrm flipH="1" rot="10800000">
            <a:off x="1473026" y="1518242"/>
            <a:ext cx="383700" cy="1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243" name="Google Shape;243;p22"/>
          <p:cNvGrpSpPr/>
          <p:nvPr/>
        </p:nvGrpSpPr>
        <p:grpSpPr>
          <a:xfrm>
            <a:off x="1668000" y="1214562"/>
            <a:ext cx="1352400" cy="424175"/>
            <a:chOff x="1662500" y="1245725"/>
            <a:chExt cx="1352400" cy="424175"/>
          </a:xfrm>
        </p:grpSpPr>
        <p:pic>
          <p:nvPicPr>
            <p:cNvPr id="244" name="Google Shape;244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221157" y="1245725"/>
              <a:ext cx="235093" cy="22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p22"/>
            <p:cNvSpPr txBox="1"/>
            <p:nvPr/>
          </p:nvSpPr>
          <p:spPr>
            <a:xfrm>
              <a:off x="1662500" y="1440400"/>
              <a:ext cx="13524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s-MX" sz="800"/>
                <a:t>TG Accor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22"/>
          <p:cNvGrpSpPr/>
          <p:nvPr/>
        </p:nvGrpSpPr>
        <p:grpSpPr>
          <a:xfrm>
            <a:off x="1668000" y="1576232"/>
            <a:ext cx="1352400" cy="424217"/>
            <a:chOff x="1662500" y="1245725"/>
            <a:chExt cx="1352400" cy="424175"/>
          </a:xfrm>
        </p:grpSpPr>
        <p:pic>
          <p:nvPicPr>
            <p:cNvPr id="247" name="Google Shape;247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221157" y="1245725"/>
              <a:ext cx="235093" cy="22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22"/>
            <p:cNvSpPr txBox="1"/>
            <p:nvPr/>
          </p:nvSpPr>
          <p:spPr>
            <a:xfrm>
              <a:off x="1662500" y="1440400"/>
              <a:ext cx="13524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s-MX" sz="800"/>
                <a:t>TG Nip's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Google Shape;249;p22"/>
          <p:cNvGrpSpPr/>
          <p:nvPr/>
        </p:nvGrpSpPr>
        <p:grpSpPr>
          <a:xfrm>
            <a:off x="1665463" y="2705150"/>
            <a:ext cx="1352400" cy="424175"/>
            <a:chOff x="1662500" y="1245725"/>
            <a:chExt cx="1352400" cy="424175"/>
          </a:xfrm>
        </p:grpSpPr>
        <p:pic>
          <p:nvPicPr>
            <p:cNvPr id="250" name="Google Shape;250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221157" y="1245725"/>
              <a:ext cx="235093" cy="22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251;p22"/>
            <p:cNvSpPr txBox="1"/>
            <p:nvPr/>
          </p:nvSpPr>
          <p:spPr>
            <a:xfrm>
              <a:off x="1662500" y="1440400"/>
              <a:ext cx="13524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s-MX" sz="800"/>
                <a:t>Peaje I+D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p22"/>
          <p:cNvGrpSpPr/>
          <p:nvPr/>
        </p:nvGrpSpPr>
        <p:grpSpPr>
          <a:xfrm>
            <a:off x="1662500" y="4142337"/>
            <a:ext cx="1352400" cy="424175"/>
            <a:chOff x="1662500" y="1245725"/>
            <a:chExt cx="1352400" cy="424175"/>
          </a:xfrm>
        </p:grpSpPr>
        <p:pic>
          <p:nvPicPr>
            <p:cNvPr id="253" name="Google Shape;253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221157" y="1245725"/>
              <a:ext cx="235093" cy="22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4" name="Google Shape;254;p22"/>
            <p:cNvSpPr txBox="1"/>
            <p:nvPr/>
          </p:nvSpPr>
          <p:spPr>
            <a:xfrm>
              <a:off x="1662500" y="1440400"/>
              <a:ext cx="13524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s-MX" sz="800"/>
                <a:t>GPS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55" name="Google Shape;255;p22"/>
          <p:cNvCxnSpPr/>
          <p:nvPr/>
        </p:nvCxnSpPr>
        <p:spPr>
          <a:xfrm flipH="1" rot="10800000">
            <a:off x="2821251" y="2862492"/>
            <a:ext cx="383700" cy="1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256" name="Google Shape;25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38525" y="2472288"/>
            <a:ext cx="497950" cy="48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22"/>
          <p:cNvCxnSpPr/>
          <p:nvPr/>
        </p:nvCxnSpPr>
        <p:spPr>
          <a:xfrm flipH="1" rot="10800000">
            <a:off x="4211901" y="2710092"/>
            <a:ext cx="383700" cy="1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8" name="Google Shape;258;p22"/>
          <p:cNvCxnSpPr/>
          <p:nvPr/>
        </p:nvCxnSpPr>
        <p:spPr>
          <a:xfrm flipH="1" rot="10800000">
            <a:off x="5564451" y="2710092"/>
            <a:ext cx="383700" cy="1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9" name="Google Shape;259;p22"/>
          <p:cNvSpPr/>
          <p:nvPr/>
        </p:nvSpPr>
        <p:spPr>
          <a:xfrm>
            <a:off x="7300700" y="1125250"/>
            <a:ext cx="965100" cy="353430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p22"/>
          <p:cNvCxnSpPr/>
          <p:nvPr/>
        </p:nvCxnSpPr>
        <p:spPr>
          <a:xfrm flipH="1" rot="10800000">
            <a:off x="6913251" y="2710092"/>
            <a:ext cx="383700" cy="1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61" name="Google Shape;261;p22"/>
          <p:cNvSpPr txBox="1"/>
          <p:nvPr/>
        </p:nvSpPr>
        <p:spPr>
          <a:xfrm>
            <a:off x="4746212" y="871440"/>
            <a:ext cx="663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MX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Buckets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2"/>
          <p:cNvSpPr txBox="1"/>
          <p:nvPr/>
        </p:nvSpPr>
        <p:spPr>
          <a:xfrm>
            <a:off x="7107050" y="1684225"/>
            <a:ext cx="13524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MX" sz="800"/>
              <a:t>Responsiva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2"/>
          <p:cNvSpPr txBox="1"/>
          <p:nvPr/>
        </p:nvSpPr>
        <p:spPr>
          <a:xfrm>
            <a:off x="1731213" y="754600"/>
            <a:ext cx="13524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MX" sz="1050"/>
              <a:t>Insumos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25476" y="2388713"/>
            <a:ext cx="810450" cy="796362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2"/>
          <p:cNvSpPr txBox="1"/>
          <p:nvPr/>
        </p:nvSpPr>
        <p:spPr>
          <a:xfrm>
            <a:off x="2976850" y="3011413"/>
            <a:ext cx="13524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MX" sz="800"/>
              <a:t>BD's AU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2"/>
          <p:cNvSpPr txBox="1"/>
          <p:nvPr/>
        </p:nvSpPr>
        <p:spPr>
          <a:xfrm>
            <a:off x="3013150" y="754600"/>
            <a:ext cx="13524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MX" sz="1050"/>
              <a:t>Concentrado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2"/>
          <p:cNvSpPr txBox="1"/>
          <p:nvPr/>
        </p:nvSpPr>
        <p:spPr>
          <a:xfrm>
            <a:off x="6098762" y="871440"/>
            <a:ext cx="663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MX" sz="1050"/>
              <a:t>GCP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2"/>
          <p:cNvSpPr txBox="1"/>
          <p:nvPr/>
        </p:nvSpPr>
        <p:spPr>
          <a:xfrm>
            <a:off x="7451312" y="871440"/>
            <a:ext cx="663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MX" sz="1050"/>
              <a:t>Salida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9" name="Google Shape;269;p22"/>
          <p:cNvGrpSpPr/>
          <p:nvPr/>
        </p:nvGrpSpPr>
        <p:grpSpPr>
          <a:xfrm>
            <a:off x="4880905" y="2469848"/>
            <a:ext cx="398244" cy="491006"/>
            <a:chOff x="3372236" y="923327"/>
            <a:chExt cx="690917" cy="678560"/>
          </a:xfrm>
        </p:grpSpPr>
        <p:grpSp>
          <p:nvGrpSpPr>
            <p:cNvPr id="270" name="Google Shape;270;p22"/>
            <p:cNvGrpSpPr/>
            <p:nvPr/>
          </p:nvGrpSpPr>
          <p:grpSpPr>
            <a:xfrm>
              <a:off x="3372236" y="936896"/>
              <a:ext cx="326262" cy="307787"/>
              <a:chOff x="3535374" y="891790"/>
              <a:chExt cx="723900" cy="647700"/>
            </a:xfrm>
          </p:grpSpPr>
          <p:sp>
            <p:nvSpPr>
              <p:cNvPr descr="Recycle" id="271" name="Google Shape;271;p22"/>
              <p:cNvSpPr/>
              <p:nvPr/>
            </p:nvSpPr>
            <p:spPr>
              <a:xfrm>
                <a:off x="3535374" y="891790"/>
                <a:ext cx="723900" cy="647700"/>
              </a:xfrm>
              <a:custGeom>
                <a:rect b="b" l="l" r="r" t="t"/>
                <a:pathLst>
                  <a:path extrusionOk="0" h="647700" w="723900">
                    <a:moveTo>
                      <a:pt x="685800" y="0"/>
                    </a:moveTo>
                    <a:lnTo>
                      <a:pt x="38100" y="0"/>
                    </a:lnTo>
                    <a:cubicBezTo>
                      <a:pt x="17145" y="0"/>
                      <a:pt x="0" y="17145"/>
                      <a:pt x="0" y="38100"/>
                    </a:cubicBezTo>
                    <a:cubicBezTo>
                      <a:pt x="0" y="59055"/>
                      <a:pt x="17145" y="76200"/>
                      <a:pt x="38100" y="76200"/>
                    </a:cubicBezTo>
                    <a:lnTo>
                      <a:pt x="52388" y="76200"/>
                    </a:lnTo>
                    <a:lnTo>
                      <a:pt x="142875" y="617220"/>
                    </a:lnTo>
                    <a:cubicBezTo>
                      <a:pt x="146685" y="635318"/>
                      <a:pt x="161925" y="647700"/>
                      <a:pt x="180023" y="647700"/>
                    </a:cubicBezTo>
                    <a:lnTo>
                      <a:pt x="541973" y="647700"/>
                    </a:lnTo>
                    <a:cubicBezTo>
                      <a:pt x="560070" y="647700"/>
                      <a:pt x="576263" y="634365"/>
                      <a:pt x="579120" y="617220"/>
                    </a:cubicBezTo>
                    <a:lnTo>
                      <a:pt x="671513" y="76200"/>
                    </a:lnTo>
                    <a:lnTo>
                      <a:pt x="685800" y="76200"/>
                    </a:lnTo>
                    <a:cubicBezTo>
                      <a:pt x="706755" y="76200"/>
                      <a:pt x="723900" y="59055"/>
                      <a:pt x="723900" y="38100"/>
                    </a:cubicBezTo>
                    <a:cubicBezTo>
                      <a:pt x="723900" y="17145"/>
                      <a:pt x="706755" y="0"/>
                      <a:pt x="685800" y="0"/>
                    </a:cubicBezTo>
                    <a:close/>
                    <a:moveTo>
                      <a:pt x="209550" y="428625"/>
                    </a:moveTo>
                    <a:cubicBezTo>
                      <a:pt x="213360" y="434340"/>
                      <a:pt x="220027" y="438150"/>
                      <a:pt x="227648" y="438150"/>
                    </a:cubicBezTo>
                    <a:lnTo>
                      <a:pt x="284798" y="438150"/>
                    </a:lnTo>
                    <a:lnTo>
                      <a:pt x="284798" y="476250"/>
                    </a:lnTo>
                    <a:lnTo>
                      <a:pt x="227648" y="476250"/>
                    </a:lnTo>
                    <a:cubicBezTo>
                      <a:pt x="206693" y="476250"/>
                      <a:pt x="186690" y="464820"/>
                      <a:pt x="176213" y="446723"/>
                    </a:cubicBezTo>
                    <a:cubicBezTo>
                      <a:pt x="166688" y="428625"/>
                      <a:pt x="166688" y="408623"/>
                      <a:pt x="178118" y="389573"/>
                    </a:cubicBezTo>
                    <a:lnTo>
                      <a:pt x="226695" y="305753"/>
                    </a:lnTo>
                    <a:lnTo>
                      <a:pt x="194310" y="287655"/>
                    </a:lnTo>
                    <a:lnTo>
                      <a:pt x="272415" y="266700"/>
                    </a:lnTo>
                    <a:lnTo>
                      <a:pt x="293370" y="344805"/>
                    </a:lnTo>
                    <a:lnTo>
                      <a:pt x="259080" y="324803"/>
                    </a:lnTo>
                    <a:lnTo>
                      <a:pt x="211455" y="409575"/>
                    </a:lnTo>
                    <a:cubicBezTo>
                      <a:pt x="206693" y="416243"/>
                      <a:pt x="205740" y="422910"/>
                      <a:pt x="209550" y="428625"/>
                    </a:cubicBezTo>
                    <a:close/>
                    <a:moveTo>
                      <a:pt x="285750" y="212408"/>
                    </a:moveTo>
                    <a:lnTo>
                      <a:pt x="314325" y="162878"/>
                    </a:lnTo>
                    <a:cubicBezTo>
                      <a:pt x="324803" y="144780"/>
                      <a:pt x="343853" y="132398"/>
                      <a:pt x="364808" y="133350"/>
                    </a:cubicBezTo>
                    <a:cubicBezTo>
                      <a:pt x="384810" y="133350"/>
                      <a:pt x="402908" y="144780"/>
                      <a:pt x="413385" y="163830"/>
                    </a:cubicBezTo>
                    <a:lnTo>
                      <a:pt x="461963" y="247650"/>
                    </a:lnTo>
                    <a:lnTo>
                      <a:pt x="494348" y="229552"/>
                    </a:lnTo>
                    <a:lnTo>
                      <a:pt x="473393" y="307658"/>
                    </a:lnTo>
                    <a:lnTo>
                      <a:pt x="395288" y="286703"/>
                    </a:lnTo>
                    <a:lnTo>
                      <a:pt x="428625" y="266700"/>
                    </a:lnTo>
                    <a:lnTo>
                      <a:pt x="380048" y="181927"/>
                    </a:lnTo>
                    <a:cubicBezTo>
                      <a:pt x="376238" y="174308"/>
                      <a:pt x="370523" y="171450"/>
                      <a:pt x="364808" y="170498"/>
                    </a:cubicBezTo>
                    <a:cubicBezTo>
                      <a:pt x="358140" y="170498"/>
                      <a:pt x="351473" y="174308"/>
                      <a:pt x="347663" y="180975"/>
                    </a:cubicBezTo>
                    <a:lnTo>
                      <a:pt x="319088" y="230505"/>
                    </a:lnTo>
                    <a:lnTo>
                      <a:pt x="285750" y="212408"/>
                    </a:lnTo>
                    <a:close/>
                    <a:moveTo>
                      <a:pt x="546735" y="450533"/>
                    </a:moveTo>
                    <a:cubicBezTo>
                      <a:pt x="536258" y="467678"/>
                      <a:pt x="519113" y="477203"/>
                      <a:pt x="498158" y="477203"/>
                    </a:cubicBezTo>
                    <a:cubicBezTo>
                      <a:pt x="497205" y="477203"/>
                      <a:pt x="497205" y="477203"/>
                      <a:pt x="496253" y="477203"/>
                    </a:cubicBezTo>
                    <a:lnTo>
                      <a:pt x="399098" y="477203"/>
                    </a:lnTo>
                    <a:lnTo>
                      <a:pt x="399098" y="514350"/>
                    </a:lnTo>
                    <a:lnTo>
                      <a:pt x="341948" y="457200"/>
                    </a:lnTo>
                    <a:lnTo>
                      <a:pt x="399098" y="400050"/>
                    </a:lnTo>
                    <a:lnTo>
                      <a:pt x="399098" y="439103"/>
                    </a:lnTo>
                    <a:lnTo>
                      <a:pt x="496253" y="439103"/>
                    </a:lnTo>
                    <a:cubicBezTo>
                      <a:pt x="504825" y="439103"/>
                      <a:pt x="510540" y="436245"/>
                      <a:pt x="513398" y="431483"/>
                    </a:cubicBezTo>
                    <a:cubicBezTo>
                      <a:pt x="517208" y="425768"/>
                      <a:pt x="516255" y="418148"/>
                      <a:pt x="512445" y="411480"/>
                    </a:cubicBezTo>
                    <a:lnTo>
                      <a:pt x="483870" y="361950"/>
                    </a:lnTo>
                    <a:lnTo>
                      <a:pt x="517208" y="342900"/>
                    </a:lnTo>
                    <a:lnTo>
                      <a:pt x="545783" y="392430"/>
                    </a:lnTo>
                    <a:cubicBezTo>
                      <a:pt x="548640" y="397193"/>
                      <a:pt x="550545" y="401003"/>
                      <a:pt x="551498" y="405765"/>
                    </a:cubicBezTo>
                    <a:lnTo>
                      <a:pt x="555308" y="407670"/>
                    </a:lnTo>
                    <a:lnTo>
                      <a:pt x="552450" y="408623"/>
                    </a:lnTo>
                    <a:cubicBezTo>
                      <a:pt x="556260" y="422910"/>
                      <a:pt x="554355" y="438150"/>
                      <a:pt x="546735" y="4505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22"/>
              <p:cNvSpPr/>
              <p:nvPr/>
            </p:nvSpPr>
            <p:spPr>
              <a:xfrm>
                <a:off x="3694113" y="1006475"/>
                <a:ext cx="431700" cy="390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3" name="Google Shape;273;p22"/>
            <p:cNvGrpSpPr/>
            <p:nvPr/>
          </p:nvGrpSpPr>
          <p:grpSpPr>
            <a:xfrm>
              <a:off x="3724459" y="923327"/>
              <a:ext cx="326262" cy="307787"/>
              <a:chOff x="3535374" y="891790"/>
              <a:chExt cx="723900" cy="647700"/>
            </a:xfrm>
          </p:grpSpPr>
          <p:sp>
            <p:nvSpPr>
              <p:cNvPr descr="Recycle" id="274" name="Google Shape;274;p22"/>
              <p:cNvSpPr/>
              <p:nvPr/>
            </p:nvSpPr>
            <p:spPr>
              <a:xfrm>
                <a:off x="3535374" y="891790"/>
                <a:ext cx="723900" cy="647700"/>
              </a:xfrm>
              <a:custGeom>
                <a:rect b="b" l="l" r="r" t="t"/>
                <a:pathLst>
                  <a:path extrusionOk="0" h="647700" w="723900">
                    <a:moveTo>
                      <a:pt x="685800" y="0"/>
                    </a:moveTo>
                    <a:lnTo>
                      <a:pt x="38100" y="0"/>
                    </a:lnTo>
                    <a:cubicBezTo>
                      <a:pt x="17145" y="0"/>
                      <a:pt x="0" y="17145"/>
                      <a:pt x="0" y="38100"/>
                    </a:cubicBezTo>
                    <a:cubicBezTo>
                      <a:pt x="0" y="59055"/>
                      <a:pt x="17145" y="76200"/>
                      <a:pt x="38100" y="76200"/>
                    </a:cubicBezTo>
                    <a:lnTo>
                      <a:pt x="52388" y="76200"/>
                    </a:lnTo>
                    <a:lnTo>
                      <a:pt x="142875" y="617220"/>
                    </a:lnTo>
                    <a:cubicBezTo>
                      <a:pt x="146685" y="635318"/>
                      <a:pt x="161925" y="647700"/>
                      <a:pt x="180023" y="647700"/>
                    </a:cubicBezTo>
                    <a:lnTo>
                      <a:pt x="541973" y="647700"/>
                    </a:lnTo>
                    <a:cubicBezTo>
                      <a:pt x="560070" y="647700"/>
                      <a:pt x="576263" y="634365"/>
                      <a:pt x="579120" y="617220"/>
                    </a:cubicBezTo>
                    <a:lnTo>
                      <a:pt x="671513" y="76200"/>
                    </a:lnTo>
                    <a:lnTo>
                      <a:pt x="685800" y="76200"/>
                    </a:lnTo>
                    <a:cubicBezTo>
                      <a:pt x="706755" y="76200"/>
                      <a:pt x="723900" y="59055"/>
                      <a:pt x="723900" y="38100"/>
                    </a:cubicBezTo>
                    <a:cubicBezTo>
                      <a:pt x="723900" y="17145"/>
                      <a:pt x="706755" y="0"/>
                      <a:pt x="685800" y="0"/>
                    </a:cubicBezTo>
                    <a:close/>
                    <a:moveTo>
                      <a:pt x="209550" y="428625"/>
                    </a:moveTo>
                    <a:cubicBezTo>
                      <a:pt x="213360" y="434340"/>
                      <a:pt x="220027" y="438150"/>
                      <a:pt x="227648" y="438150"/>
                    </a:cubicBezTo>
                    <a:lnTo>
                      <a:pt x="284798" y="438150"/>
                    </a:lnTo>
                    <a:lnTo>
                      <a:pt x="284798" y="476250"/>
                    </a:lnTo>
                    <a:lnTo>
                      <a:pt x="227648" y="476250"/>
                    </a:lnTo>
                    <a:cubicBezTo>
                      <a:pt x="206693" y="476250"/>
                      <a:pt x="186690" y="464820"/>
                      <a:pt x="176213" y="446723"/>
                    </a:cubicBezTo>
                    <a:cubicBezTo>
                      <a:pt x="166688" y="428625"/>
                      <a:pt x="166688" y="408623"/>
                      <a:pt x="178118" y="389573"/>
                    </a:cubicBezTo>
                    <a:lnTo>
                      <a:pt x="226695" y="305753"/>
                    </a:lnTo>
                    <a:lnTo>
                      <a:pt x="194310" y="287655"/>
                    </a:lnTo>
                    <a:lnTo>
                      <a:pt x="272415" y="266700"/>
                    </a:lnTo>
                    <a:lnTo>
                      <a:pt x="293370" y="344805"/>
                    </a:lnTo>
                    <a:lnTo>
                      <a:pt x="259080" y="324803"/>
                    </a:lnTo>
                    <a:lnTo>
                      <a:pt x="211455" y="409575"/>
                    </a:lnTo>
                    <a:cubicBezTo>
                      <a:pt x="206693" y="416243"/>
                      <a:pt x="205740" y="422910"/>
                      <a:pt x="209550" y="428625"/>
                    </a:cubicBezTo>
                    <a:close/>
                    <a:moveTo>
                      <a:pt x="285750" y="212408"/>
                    </a:moveTo>
                    <a:lnTo>
                      <a:pt x="314325" y="162878"/>
                    </a:lnTo>
                    <a:cubicBezTo>
                      <a:pt x="324803" y="144780"/>
                      <a:pt x="343853" y="132398"/>
                      <a:pt x="364808" y="133350"/>
                    </a:cubicBezTo>
                    <a:cubicBezTo>
                      <a:pt x="384810" y="133350"/>
                      <a:pt x="402908" y="144780"/>
                      <a:pt x="413385" y="163830"/>
                    </a:cubicBezTo>
                    <a:lnTo>
                      <a:pt x="461963" y="247650"/>
                    </a:lnTo>
                    <a:lnTo>
                      <a:pt x="494348" y="229552"/>
                    </a:lnTo>
                    <a:lnTo>
                      <a:pt x="473393" y="307658"/>
                    </a:lnTo>
                    <a:lnTo>
                      <a:pt x="395288" y="286703"/>
                    </a:lnTo>
                    <a:lnTo>
                      <a:pt x="428625" y="266700"/>
                    </a:lnTo>
                    <a:lnTo>
                      <a:pt x="380048" y="181927"/>
                    </a:lnTo>
                    <a:cubicBezTo>
                      <a:pt x="376238" y="174308"/>
                      <a:pt x="370523" y="171450"/>
                      <a:pt x="364808" y="170498"/>
                    </a:cubicBezTo>
                    <a:cubicBezTo>
                      <a:pt x="358140" y="170498"/>
                      <a:pt x="351473" y="174308"/>
                      <a:pt x="347663" y="180975"/>
                    </a:cubicBezTo>
                    <a:lnTo>
                      <a:pt x="319088" y="230505"/>
                    </a:lnTo>
                    <a:lnTo>
                      <a:pt x="285750" y="212408"/>
                    </a:lnTo>
                    <a:close/>
                    <a:moveTo>
                      <a:pt x="546735" y="450533"/>
                    </a:moveTo>
                    <a:cubicBezTo>
                      <a:pt x="536258" y="467678"/>
                      <a:pt x="519113" y="477203"/>
                      <a:pt x="498158" y="477203"/>
                    </a:cubicBezTo>
                    <a:cubicBezTo>
                      <a:pt x="497205" y="477203"/>
                      <a:pt x="497205" y="477203"/>
                      <a:pt x="496253" y="477203"/>
                    </a:cubicBezTo>
                    <a:lnTo>
                      <a:pt x="399098" y="477203"/>
                    </a:lnTo>
                    <a:lnTo>
                      <a:pt x="399098" y="514350"/>
                    </a:lnTo>
                    <a:lnTo>
                      <a:pt x="341948" y="457200"/>
                    </a:lnTo>
                    <a:lnTo>
                      <a:pt x="399098" y="400050"/>
                    </a:lnTo>
                    <a:lnTo>
                      <a:pt x="399098" y="439103"/>
                    </a:lnTo>
                    <a:lnTo>
                      <a:pt x="496253" y="439103"/>
                    </a:lnTo>
                    <a:cubicBezTo>
                      <a:pt x="504825" y="439103"/>
                      <a:pt x="510540" y="436245"/>
                      <a:pt x="513398" y="431483"/>
                    </a:cubicBezTo>
                    <a:cubicBezTo>
                      <a:pt x="517208" y="425768"/>
                      <a:pt x="516255" y="418148"/>
                      <a:pt x="512445" y="411480"/>
                    </a:cubicBezTo>
                    <a:lnTo>
                      <a:pt x="483870" y="361950"/>
                    </a:lnTo>
                    <a:lnTo>
                      <a:pt x="517208" y="342900"/>
                    </a:lnTo>
                    <a:lnTo>
                      <a:pt x="545783" y="392430"/>
                    </a:lnTo>
                    <a:cubicBezTo>
                      <a:pt x="548640" y="397193"/>
                      <a:pt x="550545" y="401003"/>
                      <a:pt x="551498" y="405765"/>
                    </a:cubicBezTo>
                    <a:lnTo>
                      <a:pt x="555308" y="407670"/>
                    </a:lnTo>
                    <a:lnTo>
                      <a:pt x="552450" y="408623"/>
                    </a:lnTo>
                    <a:cubicBezTo>
                      <a:pt x="556260" y="422910"/>
                      <a:pt x="554355" y="438150"/>
                      <a:pt x="546735" y="4505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22"/>
              <p:cNvSpPr/>
              <p:nvPr/>
            </p:nvSpPr>
            <p:spPr>
              <a:xfrm>
                <a:off x="3694113" y="1006475"/>
                <a:ext cx="431700" cy="390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6" name="Google Shape;276;p22"/>
            <p:cNvGrpSpPr/>
            <p:nvPr/>
          </p:nvGrpSpPr>
          <p:grpSpPr>
            <a:xfrm>
              <a:off x="3384668" y="1294100"/>
              <a:ext cx="326262" cy="307787"/>
              <a:chOff x="3535374" y="891790"/>
              <a:chExt cx="723900" cy="647700"/>
            </a:xfrm>
          </p:grpSpPr>
          <p:sp>
            <p:nvSpPr>
              <p:cNvPr descr="Recycle" id="277" name="Google Shape;277;p22"/>
              <p:cNvSpPr/>
              <p:nvPr/>
            </p:nvSpPr>
            <p:spPr>
              <a:xfrm>
                <a:off x="3535374" y="891790"/>
                <a:ext cx="723900" cy="647700"/>
              </a:xfrm>
              <a:custGeom>
                <a:rect b="b" l="l" r="r" t="t"/>
                <a:pathLst>
                  <a:path extrusionOk="0" h="647700" w="723900">
                    <a:moveTo>
                      <a:pt x="685800" y="0"/>
                    </a:moveTo>
                    <a:lnTo>
                      <a:pt x="38100" y="0"/>
                    </a:lnTo>
                    <a:cubicBezTo>
                      <a:pt x="17145" y="0"/>
                      <a:pt x="0" y="17145"/>
                      <a:pt x="0" y="38100"/>
                    </a:cubicBezTo>
                    <a:cubicBezTo>
                      <a:pt x="0" y="59055"/>
                      <a:pt x="17145" y="76200"/>
                      <a:pt x="38100" y="76200"/>
                    </a:cubicBezTo>
                    <a:lnTo>
                      <a:pt x="52388" y="76200"/>
                    </a:lnTo>
                    <a:lnTo>
                      <a:pt x="142875" y="617220"/>
                    </a:lnTo>
                    <a:cubicBezTo>
                      <a:pt x="146685" y="635318"/>
                      <a:pt x="161925" y="647700"/>
                      <a:pt x="180023" y="647700"/>
                    </a:cubicBezTo>
                    <a:lnTo>
                      <a:pt x="541973" y="647700"/>
                    </a:lnTo>
                    <a:cubicBezTo>
                      <a:pt x="560070" y="647700"/>
                      <a:pt x="576263" y="634365"/>
                      <a:pt x="579120" y="617220"/>
                    </a:cubicBezTo>
                    <a:lnTo>
                      <a:pt x="671513" y="76200"/>
                    </a:lnTo>
                    <a:lnTo>
                      <a:pt x="685800" y="76200"/>
                    </a:lnTo>
                    <a:cubicBezTo>
                      <a:pt x="706755" y="76200"/>
                      <a:pt x="723900" y="59055"/>
                      <a:pt x="723900" y="38100"/>
                    </a:cubicBezTo>
                    <a:cubicBezTo>
                      <a:pt x="723900" y="17145"/>
                      <a:pt x="706755" y="0"/>
                      <a:pt x="685800" y="0"/>
                    </a:cubicBezTo>
                    <a:close/>
                    <a:moveTo>
                      <a:pt x="209550" y="428625"/>
                    </a:moveTo>
                    <a:cubicBezTo>
                      <a:pt x="213360" y="434340"/>
                      <a:pt x="220027" y="438150"/>
                      <a:pt x="227648" y="438150"/>
                    </a:cubicBezTo>
                    <a:lnTo>
                      <a:pt x="284798" y="438150"/>
                    </a:lnTo>
                    <a:lnTo>
                      <a:pt x="284798" y="476250"/>
                    </a:lnTo>
                    <a:lnTo>
                      <a:pt x="227648" y="476250"/>
                    </a:lnTo>
                    <a:cubicBezTo>
                      <a:pt x="206693" y="476250"/>
                      <a:pt x="186690" y="464820"/>
                      <a:pt x="176213" y="446723"/>
                    </a:cubicBezTo>
                    <a:cubicBezTo>
                      <a:pt x="166688" y="428625"/>
                      <a:pt x="166688" y="408623"/>
                      <a:pt x="178118" y="389573"/>
                    </a:cubicBezTo>
                    <a:lnTo>
                      <a:pt x="226695" y="305753"/>
                    </a:lnTo>
                    <a:lnTo>
                      <a:pt x="194310" y="287655"/>
                    </a:lnTo>
                    <a:lnTo>
                      <a:pt x="272415" y="266700"/>
                    </a:lnTo>
                    <a:lnTo>
                      <a:pt x="293370" y="344805"/>
                    </a:lnTo>
                    <a:lnTo>
                      <a:pt x="259080" y="324803"/>
                    </a:lnTo>
                    <a:lnTo>
                      <a:pt x="211455" y="409575"/>
                    </a:lnTo>
                    <a:cubicBezTo>
                      <a:pt x="206693" y="416243"/>
                      <a:pt x="205740" y="422910"/>
                      <a:pt x="209550" y="428625"/>
                    </a:cubicBezTo>
                    <a:close/>
                    <a:moveTo>
                      <a:pt x="285750" y="212408"/>
                    </a:moveTo>
                    <a:lnTo>
                      <a:pt x="314325" y="162878"/>
                    </a:lnTo>
                    <a:cubicBezTo>
                      <a:pt x="324803" y="144780"/>
                      <a:pt x="343853" y="132398"/>
                      <a:pt x="364808" y="133350"/>
                    </a:cubicBezTo>
                    <a:cubicBezTo>
                      <a:pt x="384810" y="133350"/>
                      <a:pt x="402908" y="144780"/>
                      <a:pt x="413385" y="163830"/>
                    </a:cubicBezTo>
                    <a:lnTo>
                      <a:pt x="461963" y="247650"/>
                    </a:lnTo>
                    <a:lnTo>
                      <a:pt x="494348" y="229552"/>
                    </a:lnTo>
                    <a:lnTo>
                      <a:pt x="473393" y="307658"/>
                    </a:lnTo>
                    <a:lnTo>
                      <a:pt x="395288" y="286703"/>
                    </a:lnTo>
                    <a:lnTo>
                      <a:pt x="428625" y="266700"/>
                    </a:lnTo>
                    <a:lnTo>
                      <a:pt x="380048" y="181927"/>
                    </a:lnTo>
                    <a:cubicBezTo>
                      <a:pt x="376238" y="174308"/>
                      <a:pt x="370523" y="171450"/>
                      <a:pt x="364808" y="170498"/>
                    </a:cubicBezTo>
                    <a:cubicBezTo>
                      <a:pt x="358140" y="170498"/>
                      <a:pt x="351473" y="174308"/>
                      <a:pt x="347663" y="180975"/>
                    </a:cubicBezTo>
                    <a:lnTo>
                      <a:pt x="319088" y="230505"/>
                    </a:lnTo>
                    <a:lnTo>
                      <a:pt x="285750" y="212408"/>
                    </a:lnTo>
                    <a:close/>
                    <a:moveTo>
                      <a:pt x="546735" y="450533"/>
                    </a:moveTo>
                    <a:cubicBezTo>
                      <a:pt x="536258" y="467678"/>
                      <a:pt x="519113" y="477203"/>
                      <a:pt x="498158" y="477203"/>
                    </a:cubicBezTo>
                    <a:cubicBezTo>
                      <a:pt x="497205" y="477203"/>
                      <a:pt x="497205" y="477203"/>
                      <a:pt x="496253" y="477203"/>
                    </a:cubicBezTo>
                    <a:lnTo>
                      <a:pt x="399098" y="477203"/>
                    </a:lnTo>
                    <a:lnTo>
                      <a:pt x="399098" y="514350"/>
                    </a:lnTo>
                    <a:lnTo>
                      <a:pt x="341948" y="457200"/>
                    </a:lnTo>
                    <a:lnTo>
                      <a:pt x="399098" y="400050"/>
                    </a:lnTo>
                    <a:lnTo>
                      <a:pt x="399098" y="439103"/>
                    </a:lnTo>
                    <a:lnTo>
                      <a:pt x="496253" y="439103"/>
                    </a:lnTo>
                    <a:cubicBezTo>
                      <a:pt x="504825" y="439103"/>
                      <a:pt x="510540" y="436245"/>
                      <a:pt x="513398" y="431483"/>
                    </a:cubicBezTo>
                    <a:cubicBezTo>
                      <a:pt x="517208" y="425768"/>
                      <a:pt x="516255" y="418148"/>
                      <a:pt x="512445" y="411480"/>
                    </a:cubicBezTo>
                    <a:lnTo>
                      <a:pt x="483870" y="361950"/>
                    </a:lnTo>
                    <a:lnTo>
                      <a:pt x="517208" y="342900"/>
                    </a:lnTo>
                    <a:lnTo>
                      <a:pt x="545783" y="392430"/>
                    </a:lnTo>
                    <a:cubicBezTo>
                      <a:pt x="548640" y="397193"/>
                      <a:pt x="550545" y="401003"/>
                      <a:pt x="551498" y="405765"/>
                    </a:cubicBezTo>
                    <a:lnTo>
                      <a:pt x="555308" y="407670"/>
                    </a:lnTo>
                    <a:lnTo>
                      <a:pt x="552450" y="408623"/>
                    </a:lnTo>
                    <a:cubicBezTo>
                      <a:pt x="556260" y="422910"/>
                      <a:pt x="554355" y="438150"/>
                      <a:pt x="546735" y="4505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22"/>
              <p:cNvSpPr/>
              <p:nvPr/>
            </p:nvSpPr>
            <p:spPr>
              <a:xfrm>
                <a:off x="3694113" y="1006475"/>
                <a:ext cx="431700" cy="390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9" name="Google Shape;279;p22"/>
            <p:cNvGrpSpPr/>
            <p:nvPr/>
          </p:nvGrpSpPr>
          <p:grpSpPr>
            <a:xfrm>
              <a:off x="3736891" y="1280531"/>
              <a:ext cx="326262" cy="307787"/>
              <a:chOff x="3535374" y="891790"/>
              <a:chExt cx="723900" cy="647700"/>
            </a:xfrm>
          </p:grpSpPr>
          <p:sp>
            <p:nvSpPr>
              <p:cNvPr descr="Recycle" id="280" name="Google Shape;280;p22"/>
              <p:cNvSpPr/>
              <p:nvPr/>
            </p:nvSpPr>
            <p:spPr>
              <a:xfrm>
                <a:off x="3535374" y="891790"/>
                <a:ext cx="723900" cy="647700"/>
              </a:xfrm>
              <a:custGeom>
                <a:rect b="b" l="l" r="r" t="t"/>
                <a:pathLst>
                  <a:path extrusionOk="0" h="647700" w="723900">
                    <a:moveTo>
                      <a:pt x="685800" y="0"/>
                    </a:moveTo>
                    <a:lnTo>
                      <a:pt x="38100" y="0"/>
                    </a:lnTo>
                    <a:cubicBezTo>
                      <a:pt x="17145" y="0"/>
                      <a:pt x="0" y="17145"/>
                      <a:pt x="0" y="38100"/>
                    </a:cubicBezTo>
                    <a:cubicBezTo>
                      <a:pt x="0" y="59055"/>
                      <a:pt x="17145" y="76200"/>
                      <a:pt x="38100" y="76200"/>
                    </a:cubicBezTo>
                    <a:lnTo>
                      <a:pt x="52388" y="76200"/>
                    </a:lnTo>
                    <a:lnTo>
                      <a:pt x="142875" y="617220"/>
                    </a:lnTo>
                    <a:cubicBezTo>
                      <a:pt x="146685" y="635318"/>
                      <a:pt x="161925" y="647700"/>
                      <a:pt x="180023" y="647700"/>
                    </a:cubicBezTo>
                    <a:lnTo>
                      <a:pt x="541973" y="647700"/>
                    </a:lnTo>
                    <a:cubicBezTo>
                      <a:pt x="560070" y="647700"/>
                      <a:pt x="576263" y="634365"/>
                      <a:pt x="579120" y="617220"/>
                    </a:cubicBezTo>
                    <a:lnTo>
                      <a:pt x="671513" y="76200"/>
                    </a:lnTo>
                    <a:lnTo>
                      <a:pt x="685800" y="76200"/>
                    </a:lnTo>
                    <a:cubicBezTo>
                      <a:pt x="706755" y="76200"/>
                      <a:pt x="723900" y="59055"/>
                      <a:pt x="723900" y="38100"/>
                    </a:cubicBezTo>
                    <a:cubicBezTo>
                      <a:pt x="723900" y="17145"/>
                      <a:pt x="706755" y="0"/>
                      <a:pt x="685800" y="0"/>
                    </a:cubicBezTo>
                    <a:close/>
                    <a:moveTo>
                      <a:pt x="209550" y="428625"/>
                    </a:moveTo>
                    <a:cubicBezTo>
                      <a:pt x="213360" y="434340"/>
                      <a:pt x="220027" y="438150"/>
                      <a:pt x="227648" y="438150"/>
                    </a:cubicBezTo>
                    <a:lnTo>
                      <a:pt x="284798" y="438150"/>
                    </a:lnTo>
                    <a:lnTo>
                      <a:pt x="284798" y="476250"/>
                    </a:lnTo>
                    <a:lnTo>
                      <a:pt x="227648" y="476250"/>
                    </a:lnTo>
                    <a:cubicBezTo>
                      <a:pt x="206693" y="476250"/>
                      <a:pt x="186690" y="464820"/>
                      <a:pt x="176213" y="446723"/>
                    </a:cubicBezTo>
                    <a:cubicBezTo>
                      <a:pt x="166688" y="428625"/>
                      <a:pt x="166688" y="408623"/>
                      <a:pt x="178118" y="389573"/>
                    </a:cubicBezTo>
                    <a:lnTo>
                      <a:pt x="226695" y="305753"/>
                    </a:lnTo>
                    <a:lnTo>
                      <a:pt x="194310" y="287655"/>
                    </a:lnTo>
                    <a:lnTo>
                      <a:pt x="272415" y="266700"/>
                    </a:lnTo>
                    <a:lnTo>
                      <a:pt x="293370" y="344805"/>
                    </a:lnTo>
                    <a:lnTo>
                      <a:pt x="259080" y="324803"/>
                    </a:lnTo>
                    <a:lnTo>
                      <a:pt x="211455" y="409575"/>
                    </a:lnTo>
                    <a:cubicBezTo>
                      <a:pt x="206693" y="416243"/>
                      <a:pt x="205740" y="422910"/>
                      <a:pt x="209550" y="428625"/>
                    </a:cubicBezTo>
                    <a:close/>
                    <a:moveTo>
                      <a:pt x="285750" y="212408"/>
                    </a:moveTo>
                    <a:lnTo>
                      <a:pt x="314325" y="162878"/>
                    </a:lnTo>
                    <a:cubicBezTo>
                      <a:pt x="324803" y="144780"/>
                      <a:pt x="343853" y="132398"/>
                      <a:pt x="364808" y="133350"/>
                    </a:cubicBezTo>
                    <a:cubicBezTo>
                      <a:pt x="384810" y="133350"/>
                      <a:pt x="402908" y="144780"/>
                      <a:pt x="413385" y="163830"/>
                    </a:cubicBezTo>
                    <a:lnTo>
                      <a:pt x="461963" y="247650"/>
                    </a:lnTo>
                    <a:lnTo>
                      <a:pt x="494348" y="229552"/>
                    </a:lnTo>
                    <a:lnTo>
                      <a:pt x="473393" y="307658"/>
                    </a:lnTo>
                    <a:lnTo>
                      <a:pt x="395288" y="286703"/>
                    </a:lnTo>
                    <a:lnTo>
                      <a:pt x="428625" y="266700"/>
                    </a:lnTo>
                    <a:lnTo>
                      <a:pt x="380048" y="181927"/>
                    </a:lnTo>
                    <a:cubicBezTo>
                      <a:pt x="376238" y="174308"/>
                      <a:pt x="370523" y="171450"/>
                      <a:pt x="364808" y="170498"/>
                    </a:cubicBezTo>
                    <a:cubicBezTo>
                      <a:pt x="358140" y="170498"/>
                      <a:pt x="351473" y="174308"/>
                      <a:pt x="347663" y="180975"/>
                    </a:cubicBezTo>
                    <a:lnTo>
                      <a:pt x="319088" y="230505"/>
                    </a:lnTo>
                    <a:lnTo>
                      <a:pt x="285750" y="212408"/>
                    </a:lnTo>
                    <a:close/>
                    <a:moveTo>
                      <a:pt x="546735" y="450533"/>
                    </a:moveTo>
                    <a:cubicBezTo>
                      <a:pt x="536258" y="467678"/>
                      <a:pt x="519113" y="477203"/>
                      <a:pt x="498158" y="477203"/>
                    </a:cubicBezTo>
                    <a:cubicBezTo>
                      <a:pt x="497205" y="477203"/>
                      <a:pt x="497205" y="477203"/>
                      <a:pt x="496253" y="477203"/>
                    </a:cubicBezTo>
                    <a:lnTo>
                      <a:pt x="399098" y="477203"/>
                    </a:lnTo>
                    <a:lnTo>
                      <a:pt x="399098" y="514350"/>
                    </a:lnTo>
                    <a:lnTo>
                      <a:pt x="341948" y="457200"/>
                    </a:lnTo>
                    <a:lnTo>
                      <a:pt x="399098" y="400050"/>
                    </a:lnTo>
                    <a:lnTo>
                      <a:pt x="399098" y="439103"/>
                    </a:lnTo>
                    <a:lnTo>
                      <a:pt x="496253" y="439103"/>
                    </a:lnTo>
                    <a:cubicBezTo>
                      <a:pt x="504825" y="439103"/>
                      <a:pt x="510540" y="436245"/>
                      <a:pt x="513398" y="431483"/>
                    </a:cubicBezTo>
                    <a:cubicBezTo>
                      <a:pt x="517208" y="425768"/>
                      <a:pt x="516255" y="418148"/>
                      <a:pt x="512445" y="411480"/>
                    </a:cubicBezTo>
                    <a:lnTo>
                      <a:pt x="483870" y="361950"/>
                    </a:lnTo>
                    <a:lnTo>
                      <a:pt x="517208" y="342900"/>
                    </a:lnTo>
                    <a:lnTo>
                      <a:pt x="545783" y="392430"/>
                    </a:lnTo>
                    <a:cubicBezTo>
                      <a:pt x="548640" y="397193"/>
                      <a:pt x="550545" y="401003"/>
                      <a:pt x="551498" y="405765"/>
                    </a:cubicBezTo>
                    <a:lnTo>
                      <a:pt x="555308" y="407670"/>
                    </a:lnTo>
                    <a:lnTo>
                      <a:pt x="552450" y="408623"/>
                    </a:lnTo>
                    <a:cubicBezTo>
                      <a:pt x="556260" y="422910"/>
                      <a:pt x="554355" y="438150"/>
                      <a:pt x="546735" y="4505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22"/>
              <p:cNvSpPr/>
              <p:nvPr/>
            </p:nvSpPr>
            <p:spPr>
              <a:xfrm>
                <a:off x="3694113" y="1006475"/>
                <a:ext cx="431700" cy="390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descr="Shredder" id="282" name="Google Shape;282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18624" y="3857712"/>
            <a:ext cx="534208" cy="534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59144" y="1189904"/>
            <a:ext cx="448200" cy="502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38800" y="2050900"/>
            <a:ext cx="893839" cy="61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335052" y="3003975"/>
            <a:ext cx="899748" cy="4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2"/>
          <p:cNvSpPr/>
          <p:nvPr/>
        </p:nvSpPr>
        <p:spPr>
          <a:xfrm>
            <a:off x="1856138" y="3857700"/>
            <a:ext cx="965100" cy="79650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2"/>
          <p:cNvSpPr/>
          <p:nvPr/>
        </p:nvSpPr>
        <p:spPr>
          <a:xfrm>
            <a:off x="520338" y="1161450"/>
            <a:ext cx="965100" cy="79650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8" name="Google Shape;288;p22"/>
          <p:cNvCxnSpPr/>
          <p:nvPr/>
        </p:nvCxnSpPr>
        <p:spPr>
          <a:xfrm flipH="1" rot="10800000">
            <a:off x="1473026" y="2895367"/>
            <a:ext cx="383700" cy="1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89" name="Google Shape;289;p22"/>
          <p:cNvSpPr/>
          <p:nvPr/>
        </p:nvSpPr>
        <p:spPr>
          <a:xfrm>
            <a:off x="482588" y="3857688"/>
            <a:ext cx="965100" cy="796500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22"/>
          <p:cNvCxnSpPr/>
          <p:nvPr/>
        </p:nvCxnSpPr>
        <p:spPr>
          <a:xfrm flipH="1" rot="10800000">
            <a:off x="1460076" y="4250692"/>
            <a:ext cx="383700" cy="1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1" name="Google Shape;291;p22"/>
          <p:cNvCxnSpPr/>
          <p:nvPr/>
        </p:nvCxnSpPr>
        <p:spPr>
          <a:xfrm flipH="1" rot="10800000">
            <a:off x="2848676" y="1497017"/>
            <a:ext cx="383700" cy="1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2" name="Google Shape;292;p22"/>
          <p:cNvCxnSpPr/>
          <p:nvPr/>
        </p:nvCxnSpPr>
        <p:spPr>
          <a:xfrm flipH="1" rot="10800000">
            <a:off x="2829801" y="4251892"/>
            <a:ext cx="383700" cy="1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412434"/>
      </a:dk2>
      <a:lt2>
        <a:srgbClr val="E2E8E7"/>
      </a:lt2>
      <a:accent1>
        <a:srgbClr val="C34D5F"/>
      </a:accent1>
      <a:accent2>
        <a:srgbClr val="B13B7E"/>
      </a:accent2>
      <a:accent3>
        <a:srgbClr val="C34DC2"/>
      </a:accent3>
      <a:accent4>
        <a:srgbClr val="813BB1"/>
      </a:accent4>
      <a:accent5>
        <a:srgbClr val="624DC3"/>
      </a:accent5>
      <a:accent6>
        <a:srgbClr val="3B57B1"/>
      </a:accent6>
      <a:hlink>
        <a:srgbClr val="8763C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412434"/>
      </a:dk2>
      <a:lt2>
        <a:srgbClr val="E2E8E7"/>
      </a:lt2>
      <a:accent1>
        <a:srgbClr val="C34D5F"/>
      </a:accent1>
      <a:accent2>
        <a:srgbClr val="B13B7E"/>
      </a:accent2>
      <a:accent3>
        <a:srgbClr val="C34DC2"/>
      </a:accent3>
      <a:accent4>
        <a:srgbClr val="813BB1"/>
      </a:accent4>
      <a:accent5>
        <a:srgbClr val="624DC3"/>
      </a:accent5>
      <a:accent6>
        <a:srgbClr val="3B57B1"/>
      </a:accent6>
      <a:hlink>
        <a:srgbClr val="8763C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