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5a304c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g7a5a304c6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5a304c6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g7a5a304c64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905744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95" name="Google Shape;95;p12"/>
          <p:cNvCxnSpPr/>
          <p:nvPr/>
        </p:nvCxnSpPr>
        <p:spPr>
          <a:xfrm>
            <a:off x="905744" y="3356056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822960" y="214953"/>
            <a:ext cx="7543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800100" y="1045029"/>
            <a:ext cx="7543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800100" y="115044"/>
            <a:ext cx="754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22960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86958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88063" y="669956"/>
            <a:ext cx="7731600" cy="2262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2" y="0"/>
            <a:ext cx="34908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482600" y="589788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094238" y="609600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27" name="Google Shape;127;p17"/>
          <p:cNvSpPr txBox="1"/>
          <p:nvPr>
            <p:ph idx="10" type="dt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4094238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4" name="Google Shape;134;p18"/>
          <p:cNvCxnSpPr/>
          <p:nvPr/>
        </p:nvCxnSpPr>
        <p:spPr>
          <a:xfrm>
            <a:off x="905744" y="3363849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22960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822960" y="2218706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886958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886958" y="2218705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0" y="3433762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>
            <p:ph idx="2" type="pic"/>
          </p:nvPr>
        </p:nvSpPr>
        <p:spPr>
          <a:xfrm>
            <a:off x="12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822960" y="3599521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822960" y="214953"/>
            <a:ext cx="7543800" cy="526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00100" y="1045029"/>
            <a:ext cx="7543800" cy="3356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00100" y="115044"/>
            <a:ext cx="7543800" cy="653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88063" y="669956"/>
            <a:ext cx="7731660" cy="22633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482600" y="589788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094238" y="609600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82599" y="2282288"/>
            <a:ext cx="2638175" cy="22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82598" y="4834890"/>
            <a:ext cx="26381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94238" y="4834890"/>
            <a:ext cx="40005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2" name="Google Shape;52;p7"/>
          <p:cNvCxnSpPr/>
          <p:nvPr/>
        </p:nvCxnSpPr>
        <p:spPr>
          <a:xfrm>
            <a:off x="905744" y="3363849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822960" y="1590675"/>
            <a:ext cx="3479802" cy="281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886958" y="1590675"/>
            <a:ext cx="3479802" cy="2811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22960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822960" y="2218706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4886958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4886958" y="2218705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3433762"/>
            <a:ext cx="9141619" cy="17097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2" y="0"/>
            <a:ext cx="9143989" cy="34337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822960" y="3599521"/>
            <a:ext cx="7585234" cy="557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22959" y="4286250"/>
            <a:ext cx="75849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gif"/><Relationship Id="rId2" Type="http://schemas.openxmlformats.org/officeDocument/2006/relationships/image" Target="../media/image4.pn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8.xml"/><Relationship Id="rId1" Type="http://schemas.openxmlformats.org/officeDocument/2006/relationships/image" Target="../media/image6.gif"/><Relationship Id="rId2" Type="http://schemas.openxmlformats.org/officeDocument/2006/relationships/image" Target="../media/image5.pn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00100" y="115044"/>
            <a:ext cx="7543800" cy="653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25"/>
              <a:buFont typeface="Arial"/>
              <a:buNone/>
              <a:defRPr b="0" i="0" sz="4125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00100" y="1045029"/>
            <a:ext cx="7543800" cy="3356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  <a:defRPr b="0" i="0" sz="13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822959" y="768748"/>
            <a:ext cx="74752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48571" y="69058"/>
            <a:ext cx="906319" cy="355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ogo gcp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794" y="77538"/>
            <a:ext cx="488223" cy="432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face&#10;&#10;Description automatically generated" id="15" name="Google Shape;15;p1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7961220" y="3909202"/>
            <a:ext cx="917539" cy="7856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800100" y="115044"/>
            <a:ext cx="754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25"/>
              <a:buFont typeface="Arial"/>
              <a:buNone/>
              <a:defRPr b="0" i="0" sz="4125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800100" y="1045029"/>
            <a:ext cx="7543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  <a:defRPr b="0" i="0" sz="13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822959" y="768748"/>
            <a:ext cx="7475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48571" y="69058"/>
            <a:ext cx="906319" cy="355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ogo gcp" id="89" name="Google Shape;8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794" y="77538"/>
            <a:ext cx="488223" cy="432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face&#10;&#10;Description automatically generated" id="90" name="Google Shape;90;p11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7961220" y="3909202"/>
            <a:ext cx="917539" cy="7856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454875" y="2762300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54875" y="3890325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835113" y="3915538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1812688" y="2762288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94815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59560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215363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800100" y="127501"/>
            <a:ext cx="7543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92B2"/>
              </a:buClr>
              <a:buSzPts val="900"/>
              <a:buFont typeface="Calibri"/>
              <a:buNone/>
            </a:pPr>
            <a:r>
              <a:rPr lang="es-MX" sz="3600">
                <a:solidFill>
                  <a:srgbClr val="0392B2"/>
                </a:solidFill>
              </a:rPr>
              <a:t>Autos Utilitarios @GCP</a:t>
            </a:r>
            <a:endParaRPr b="0" i="0" sz="3600" u="none" cap="none" strike="noStrike">
              <a:solidFill>
                <a:srgbClr val="0392B2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75950" y="1362525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71850" y="83915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Insumos Externos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27" y="1455998"/>
            <a:ext cx="497950" cy="53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37" y="4041162"/>
            <a:ext cx="810450" cy="3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1845688" y="1128925"/>
            <a:ext cx="965100" cy="12054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 flipH="1" rot="10800000">
            <a:off x="1451526" y="1695717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73" name="Google Shape;173;p21"/>
          <p:cNvGrpSpPr/>
          <p:nvPr/>
        </p:nvGrpSpPr>
        <p:grpSpPr>
          <a:xfrm>
            <a:off x="1662500" y="1169525"/>
            <a:ext cx="1352400" cy="424175"/>
            <a:chOff x="1662500" y="1245725"/>
            <a:chExt cx="1352400" cy="424175"/>
          </a:xfrm>
        </p:grpSpPr>
        <p:pic>
          <p:nvPicPr>
            <p:cNvPr id="174" name="Google Shape;17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BD's RH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1662500" y="1550525"/>
            <a:ext cx="1352400" cy="424175"/>
            <a:chOff x="1662500" y="1245725"/>
            <a:chExt cx="1352400" cy="424175"/>
          </a:xfrm>
        </p:grpSpPr>
        <p:pic>
          <p:nvPicPr>
            <p:cNvPr id="177" name="Google Shape;177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Fun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>
            <a:off x="1662500" y="1931525"/>
            <a:ext cx="1352400" cy="424175"/>
            <a:chOff x="1662500" y="1245725"/>
            <a:chExt cx="1352400" cy="424175"/>
          </a:xfrm>
        </p:grpSpPr>
        <p:pic>
          <p:nvPicPr>
            <p:cNvPr id="180" name="Google Shape;18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lang="es-MX" sz="800">
                  <a:solidFill>
                    <a:schemeClr val="dk1"/>
                  </a:solidFill>
                </a:rPr>
                <a:t>Empleados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1641475" y="2961637"/>
            <a:ext cx="1352400" cy="424175"/>
            <a:chOff x="1662500" y="1245725"/>
            <a:chExt cx="1352400" cy="424175"/>
          </a:xfrm>
        </p:grpSpPr>
        <p:pic>
          <p:nvPicPr>
            <p:cNvPr id="183" name="Google Shape;183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Dcto Nom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1662500" y="4064025"/>
            <a:ext cx="1352400" cy="424175"/>
            <a:chOff x="1662500" y="1245725"/>
            <a:chExt cx="1352400" cy="424175"/>
          </a:xfrm>
        </p:grpSpPr>
        <p:pic>
          <p:nvPicPr>
            <p:cNvPr id="186" name="Google Shape;18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Valmex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p21"/>
          <p:cNvCxnSpPr/>
          <p:nvPr/>
        </p:nvCxnSpPr>
        <p:spPr>
          <a:xfrm flipH="1" rot="10800000">
            <a:off x="2821251" y="1726367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89" name="Google Shape;1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525" y="2472288"/>
            <a:ext cx="497950" cy="4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1"/>
          <p:cNvCxnSpPr/>
          <p:nvPr/>
        </p:nvCxnSpPr>
        <p:spPr>
          <a:xfrm flipH="1" rot="10800000">
            <a:off x="421190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1" name="Google Shape;191;p21"/>
          <p:cNvCxnSpPr/>
          <p:nvPr/>
        </p:nvCxnSpPr>
        <p:spPr>
          <a:xfrm flipH="1" rot="10800000">
            <a:off x="556445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2" name="Google Shape;192;p21"/>
          <p:cNvSpPr/>
          <p:nvPr/>
        </p:nvSpPr>
        <p:spPr>
          <a:xfrm>
            <a:off x="730070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1"/>
          <p:cNvCxnSpPr/>
          <p:nvPr/>
        </p:nvCxnSpPr>
        <p:spPr>
          <a:xfrm flipH="1" rot="10800000">
            <a:off x="691325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4" name="Google Shape;194;p21"/>
          <p:cNvSpPr txBox="1"/>
          <p:nvPr/>
        </p:nvSpPr>
        <p:spPr>
          <a:xfrm>
            <a:off x="4746212" y="7952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MX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07050" y="1684225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Responsiva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731213" y="83080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Insumos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5476" y="2388713"/>
            <a:ext cx="810450" cy="7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2976850" y="3011413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BD's AU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013150" y="83080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Concentrado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6098762" y="7952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GCP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451312" y="7952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Salida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880905" y="2469848"/>
            <a:ext cx="398244" cy="491006"/>
            <a:chOff x="3372236" y="923327"/>
            <a:chExt cx="690917" cy="678560"/>
          </a:xfrm>
        </p:grpSpPr>
        <p:grpSp>
          <p:nvGrpSpPr>
            <p:cNvPr id="203" name="Google Shape;203;p21"/>
            <p:cNvGrpSpPr/>
            <p:nvPr/>
          </p:nvGrpSpPr>
          <p:grpSpPr>
            <a:xfrm>
              <a:off x="3372236" y="936896"/>
              <a:ext cx="326262" cy="307787"/>
              <a:chOff x="3535374" y="891790"/>
              <a:chExt cx="723900" cy="647700"/>
            </a:xfrm>
          </p:grpSpPr>
          <p:sp>
            <p:nvSpPr>
              <p:cNvPr descr="Recycle" id="204" name="Google Shape;204;p21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1"/>
            <p:cNvGrpSpPr/>
            <p:nvPr/>
          </p:nvGrpSpPr>
          <p:grpSpPr>
            <a:xfrm>
              <a:off x="3724459" y="923327"/>
              <a:ext cx="326262" cy="307787"/>
              <a:chOff x="3535374" y="891790"/>
              <a:chExt cx="723900" cy="647700"/>
            </a:xfrm>
          </p:grpSpPr>
          <p:sp>
            <p:nvSpPr>
              <p:cNvPr descr="Recycle" id="207" name="Google Shape;207;p21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21"/>
            <p:cNvGrpSpPr/>
            <p:nvPr/>
          </p:nvGrpSpPr>
          <p:grpSpPr>
            <a:xfrm>
              <a:off x="3384668" y="1294100"/>
              <a:ext cx="326262" cy="307787"/>
              <a:chOff x="3535374" y="891790"/>
              <a:chExt cx="723900" cy="647700"/>
            </a:xfrm>
          </p:grpSpPr>
          <p:sp>
            <p:nvSpPr>
              <p:cNvPr descr="Recycle" id="210" name="Google Shape;210;p21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21"/>
            <p:cNvGrpSpPr/>
            <p:nvPr/>
          </p:nvGrpSpPr>
          <p:grpSpPr>
            <a:xfrm>
              <a:off x="3736891" y="1280531"/>
              <a:ext cx="326262" cy="307787"/>
              <a:chOff x="3535374" y="891790"/>
              <a:chExt cx="723900" cy="647700"/>
            </a:xfrm>
          </p:grpSpPr>
          <p:sp>
            <p:nvSpPr>
              <p:cNvPr descr="Recycle" id="213" name="Google Shape;213;p21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Shredder" id="215" name="Google Shape;21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18624" y="3857712"/>
            <a:ext cx="534208" cy="53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59144" y="1189904"/>
            <a:ext cx="448200" cy="50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8800" y="2050900"/>
            <a:ext cx="893839" cy="6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35052" y="3003975"/>
            <a:ext cx="899748" cy="4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>
            <a:off x="261225" y="1922413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RH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261225" y="2898130"/>
            <a:ext cx="1352400" cy="551170"/>
            <a:chOff x="261225" y="3688392"/>
            <a:chExt cx="1352400" cy="551170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70328" y="3688392"/>
              <a:ext cx="534200" cy="3547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1"/>
            <p:cNvSpPr txBox="1"/>
            <p:nvPr/>
          </p:nvSpPr>
          <p:spPr>
            <a:xfrm>
              <a:off x="261225" y="4010063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Nomina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21"/>
          <p:cNvCxnSpPr/>
          <p:nvPr/>
        </p:nvCxnSpPr>
        <p:spPr>
          <a:xfrm flipH="1" rot="10800000">
            <a:off x="1419976" y="3155854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4" name="Google Shape;224;p21"/>
          <p:cNvCxnSpPr/>
          <p:nvPr/>
        </p:nvCxnSpPr>
        <p:spPr>
          <a:xfrm flipH="1" rot="10800000">
            <a:off x="2815938" y="312214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21"/>
          <p:cNvCxnSpPr/>
          <p:nvPr/>
        </p:nvCxnSpPr>
        <p:spPr>
          <a:xfrm flipH="1" rot="10800000">
            <a:off x="2821238" y="42038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6" name="Google Shape;226;p21"/>
          <p:cNvCxnSpPr/>
          <p:nvPr/>
        </p:nvCxnSpPr>
        <p:spPr>
          <a:xfrm flipH="1" rot="10800000">
            <a:off x="1435701" y="4296554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1845713" y="2518975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502863" y="2518988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1861650" y="1161450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594815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459560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3215363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800100" y="127501"/>
            <a:ext cx="7543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92B2"/>
              </a:buClr>
              <a:buSzPts val="900"/>
              <a:buFont typeface="Calibri"/>
              <a:buNone/>
            </a:pPr>
            <a:r>
              <a:rPr lang="es-MX" sz="3600">
                <a:solidFill>
                  <a:srgbClr val="0392B2"/>
                </a:solidFill>
              </a:rPr>
              <a:t>Autos Utilitarios @GCP</a:t>
            </a:r>
            <a:endParaRPr b="0" i="0" sz="3600" u="none" cap="none" strike="noStrike">
              <a:solidFill>
                <a:srgbClr val="0392B2"/>
              </a:solidFill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88" y="2639538"/>
            <a:ext cx="73497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271850" y="83915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Insumos Externos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69" y="1303600"/>
            <a:ext cx="705231" cy="4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369" y="4012838"/>
            <a:ext cx="448207" cy="5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2"/>
          <p:cNvCxnSpPr/>
          <p:nvPr/>
        </p:nvCxnSpPr>
        <p:spPr>
          <a:xfrm flipH="1" rot="10800000">
            <a:off x="1473026" y="151824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43" name="Google Shape;243;p22"/>
          <p:cNvGrpSpPr/>
          <p:nvPr/>
        </p:nvGrpSpPr>
        <p:grpSpPr>
          <a:xfrm>
            <a:off x="1668000" y="1214562"/>
            <a:ext cx="1352400" cy="424175"/>
            <a:chOff x="1662500" y="1245725"/>
            <a:chExt cx="1352400" cy="424175"/>
          </a:xfrm>
        </p:grpSpPr>
        <p:pic>
          <p:nvPicPr>
            <p:cNvPr id="244" name="Google Shape;244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2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TG Accor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1668000" y="1576232"/>
            <a:ext cx="1352400" cy="424217"/>
            <a:chOff x="1662500" y="1245725"/>
            <a:chExt cx="1352400" cy="424175"/>
          </a:xfrm>
        </p:grpSpPr>
        <p:pic>
          <p:nvPicPr>
            <p:cNvPr id="247" name="Google Shape;247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2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TG Nip's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1665463" y="2705150"/>
            <a:ext cx="1352400" cy="424175"/>
            <a:chOff x="1662500" y="1245725"/>
            <a:chExt cx="1352400" cy="424175"/>
          </a:xfrm>
        </p:grpSpPr>
        <p:pic>
          <p:nvPicPr>
            <p:cNvPr id="250" name="Google Shape;250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2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Peaje I+D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2500" y="4142337"/>
            <a:ext cx="1352400" cy="424175"/>
            <a:chOff x="1662500" y="1245725"/>
            <a:chExt cx="1352400" cy="424175"/>
          </a:xfrm>
        </p:grpSpPr>
        <p:pic>
          <p:nvPicPr>
            <p:cNvPr id="253" name="Google Shape;253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2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GPS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5" name="Google Shape;255;p22"/>
          <p:cNvCxnSpPr/>
          <p:nvPr/>
        </p:nvCxnSpPr>
        <p:spPr>
          <a:xfrm flipH="1" rot="10800000">
            <a:off x="2821251" y="28624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56" name="Google Shape;2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8525" y="2472288"/>
            <a:ext cx="497950" cy="4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2"/>
          <p:cNvCxnSpPr/>
          <p:nvPr/>
        </p:nvCxnSpPr>
        <p:spPr>
          <a:xfrm flipH="1" rot="10800000">
            <a:off x="421190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22"/>
          <p:cNvCxnSpPr/>
          <p:nvPr/>
        </p:nvCxnSpPr>
        <p:spPr>
          <a:xfrm flipH="1" rot="10800000">
            <a:off x="556445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9" name="Google Shape;259;p22"/>
          <p:cNvSpPr/>
          <p:nvPr/>
        </p:nvSpPr>
        <p:spPr>
          <a:xfrm>
            <a:off x="730070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 flipH="1" rot="10800000">
            <a:off x="691325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1" name="Google Shape;261;p22"/>
          <p:cNvSpPr txBox="1"/>
          <p:nvPr/>
        </p:nvSpPr>
        <p:spPr>
          <a:xfrm>
            <a:off x="4746212" y="7952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MX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7107050" y="1684225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Responsiva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731213" y="83080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Insumos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5476" y="2388713"/>
            <a:ext cx="810450" cy="7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2"/>
          <p:cNvSpPr txBox="1"/>
          <p:nvPr/>
        </p:nvSpPr>
        <p:spPr>
          <a:xfrm>
            <a:off x="2976850" y="3011413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BD's AU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3013150" y="83080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Concentrado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6098762" y="7952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GCP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7451312" y="7952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Salida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22"/>
          <p:cNvGrpSpPr/>
          <p:nvPr/>
        </p:nvGrpSpPr>
        <p:grpSpPr>
          <a:xfrm>
            <a:off x="4880905" y="2469848"/>
            <a:ext cx="398244" cy="491006"/>
            <a:chOff x="3372236" y="923327"/>
            <a:chExt cx="690917" cy="678560"/>
          </a:xfrm>
        </p:grpSpPr>
        <p:grpSp>
          <p:nvGrpSpPr>
            <p:cNvPr id="270" name="Google Shape;270;p22"/>
            <p:cNvGrpSpPr/>
            <p:nvPr/>
          </p:nvGrpSpPr>
          <p:grpSpPr>
            <a:xfrm>
              <a:off x="3372236" y="936896"/>
              <a:ext cx="326262" cy="307787"/>
              <a:chOff x="3535374" y="891790"/>
              <a:chExt cx="723900" cy="647700"/>
            </a:xfrm>
          </p:grpSpPr>
          <p:sp>
            <p:nvSpPr>
              <p:cNvPr descr="Recycle" id="271" name="Google Shape;271;p22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22"/>
            <p:cNvGrpSpPr/>
            <p:nvPr/>
          </p:nvGrpSpPr>
          <p:grpSpPr>
            <a:xfrm>
              <a:off x="3724459" y="923327"/>
              <a:ext cx="326262" cy="307787"/>
              <a:chOff x="3535374" y="891790"/>
              <a:chExt cx="723900" cy="647700"/>
            </a:xfrm>
          </p:grpSpPr>
          <p:sp>
            <p:nvSpPr>
              <p:cNvPr descr="Recycle" id="274" name="Google Shape;274;p22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22"/>
            <p:cNvGrpSpPr/>
            <p:nvPr/>
          </p:nvGrpSpPr>
          <p:grpSpPr>
            <a:xfrm>
              <a:off x="3384668" y="1294100"/>
              <a:ext cx="326262" cy="307787"/>
              <a:chOff x="3535374" y="891790"/>
              <a:chExt cx="723900" cy="647700"/>
            </a:xfrm>
          </p:grpSpPr>
          <p:sp>
            <p:nvSpPr>
              <p:cNvPr descr="Recycle" id="277" name="Google Shape;277;p22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22"/>
            <p:cNvGrpSpPr/>
            <p:nvPr/>
          </p:nvGrpSpPr>
          <p:grpSpPr>
            <a:xfrm>
              <a:off x="3736891" y="1280531"/>
              <a:ext cx="326262" cy="307787"/>
              <a:chOff x="3535374" y="891790"/>
              <a:chExt cx="723900" cy="647700"/>
            </a:xfrm>
          </p:grpSpPr>
          <p:sp>
            <p:nvSpPr>
              <p:cNvPr descr="Recycle" id="280" name="Google Shape;280;p22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Shredder" id="282" name="Google Shape;282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8624" y="3857712"/>
            <a:ext cx="534208" cy="53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9144" y="1189904"/>
            <a:ext cx="448200" cy="50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38800" y="2050900"/>
            <a:ext cx="893839" cy="6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35052" y="3003975"/>
            <a:ext cx="899748" cy="4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2"/>
          <p:cNvSpPr/>
          <p:nvPr/>
        </p:nvSpPr>
        <p:spPr>
          <a:xfrm>
            <a:off x="1856138" y="3857700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520338" y="1161450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22"/>
          <p:cNvCxnSpPr/>
          <p:nvPr/>
        </p:nvCxnSpPr>
        <p:spPr>
          <a:xfrm flipH="1" rot="10800000">
            <a:off x="1473026" y="2895367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9" name="Google Shape;289;p22"/>
          <p:cNvSpPr/>
          <p:nvPr/>
        </p:nvSpPr>
        <p:spPr>
          <a:xfrm>
            <a:off x="482588" y="3857688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2"/>
          <p:cNvCxnSpPr/>
          <p:nvPr/>
        </p:nvCxnSpPr>
        <p:spPr>
          <a:xfrm flipH="1" rot="10800000">
            <a:off x="1460076" y="42506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22"/>
          <p:cNvCxnSpPr/>
          <p:nvPr/>
        </p:nvCxnSpPr>
        <p:spPr>
          <a:xfrm flipH="1" rot="10800000">
            <a:off x="2848676" y="1497017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22"/>
          <p:cNvCxnSpPr/>
          <p:nvPr/>
        </p:nvCxnSpPr>
        <p:spPr>
          <a:xfrm flipH="1" rot="10800000">
            <a:off x="2829801" y="42518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