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3Ilf035s/Ys7A70NjMvEALQB1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97a6a9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c97a6a9e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9deae5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b9deae59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9deae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b9deae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97a6a9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c97a6a9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973b2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b973b266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97a6a9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c97a6a9e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98401" y="1494383"/>
            <a:ext cx="8788411" cy="4488964"/>
            <a:chOff x="0" y="39070"/>
            <a:chExt cx="8788411" cy="4488964"/>
          </a:xfrm>
        </p:grpSpPr>
        <p:sp>
          <p:nvSpPr>
            <p:cNvPr id="85" name="Google Shape;85;p1"/>
            <p:cNvSpPr/>
            <p:nvPr/>
          </p:nvSpPr>
          <p:spPr>
            <a:xfrm>
              <a:off x="0" y="39070"/>
              <a:ext cx="8781626" cy="2147041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62885" y="101955"/>
              <a:ext cx="8655856" cy="202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b="0" i="0" lang="es-MX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AUTOS UTILITARIOS</a:t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785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1061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PARQUE VEHICULAR</a:t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275346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309622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RECURSOS HUMANOS</a:t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543907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578183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GASOLINA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812468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846744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PEAJE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081029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5115305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MANTENIMIENTO</a:t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349591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6383867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HÁBITOS DE MANEJO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618152" y="2380993"/>
              <a:ext cx="1170259" cy="214704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7652428" y="2415269"/>
              <a:ext cx="1101707" cy="207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s-MX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SINIESTRALIDAD</a:t>
              </a:r>
              <a:endParaRPr/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2483476" y="320428"/>
            <a:ext cx="7225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MODULAR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97a6a9ed_0_6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 Vehicular</a:t>
            </a:r>
            <a:endParaRPr/>
          </a:p>
        </p:txBody>
      </p:sp>
      <p:pic>
        <p:nvPicPr>
          <p:cNvPr id="107" name="Google Shape;107;g6c97a6a9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950" y="966628"/>
            <a:ext cx="3309947" cy="558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9deae599_0_7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Humanos</a:t>
            </a:r>
            <a:endParaRPr/>
          </a:p>
        </p:txBody>
      </p:sp>
      <p:pic>
        <p:nvPicPr>
          <p:cNvPr id="113" name="Google Shape;113;g7b9deae59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675" y="1924798"/>
            <a:ext cx="65265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483476" y="320428"/>
            <a:ext cx="7225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Gasolina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00" y="1364400"/>
            <a:ext cx="6657525" cy="47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9deae599_0_0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Peaje</a:t>
            </a:r>
            <a:endParaRPr/>
          </a:p>
        </p:txBody>
      </p:sp>
      <p:pic>
        <p:nvPicPr>
          <p:cNvPr id="125" name="Google Shape;125;g7b9deae5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525" y="1960872"/>
            <a:ext cx="6520800" cy="1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97a6a9ed_0_0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</a:t>
            </a:r>
            <a:endParaRPr/>
          </a:p>
        </p:txBody>
      </p:sp>
      <p:pic>
        <p:nvPicPr>
          <p:cNvPr id="131" name="Google Shape;131;g6c97a6a9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50" y="2631200"/>
            <a:ext cx="6453325" cy="15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973b266e_0_5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Hábitos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Manejo</a:t>
            </a:r>
            <a:endParaRPr/>
          </a:p>
        </p:txBody>
      </p:sp>
      <p:pic>
        <p:nvPicPr>
          <p:cNvPr id="137" name="Google Shape;137;g7b973b266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563" y="966628"/>
            <a:ext cx="4968870" cy="558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97a6a9ed_0_12"/>
          <p:cNvSpPr txBox="1"/>
          <p:nvPr/>
        </p:nvSpPr>
        <p:spPr>
          <a:xfrm>
            <a:off x="2483476" y="320428"/>
            <a:ext cx="722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Siniestralidad</a:t>
            </a:r>
            <a:endParaRPr/>
          </a:p>
        </p:txBody>
      </p:sp>
      <p:pic>
        <p:nvPicPr>
          <p:cNvPr id="143" name="Google Shape;143;g6c97a6a9e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688110"/>
            <a:ext cx="5943600" cy="148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2019-12-13T16:39:20Z</dcterms:created>
  <dc:creator>preventa trendit</dc:creator>
</cp:coreProperties>
</file>