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9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pSeUDO</a:t>
            </a:r>
            <a:r>
              <a:rPr lang="en-US" dirty="0" smtClean="0"/>
              <a:t>: Spoofing a Time Machine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ben </a:t>
            </a:r>
            <a:r>
              <a:rPr lang="en-US" dirty="0" err="1" smtClean="0"/>
              <a:t>epstein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ubuntu</a:t>
            </a:r>
            <a:r>
              <a:rPr lang="en-US" dirty="0" smtClean="0"/>
              <a:t>) 16.04.3 LTS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err="1" smtClean="0"/>
              <a:t>iTerm</a:t>
            </a:r>
            <a:endParaRPr lang="en-US" dirty="0" smtClean="0"/>
          </a:p>
          <a:p>
            <a:r>
              <a:rPr lang="en-US" dirty="0" smtClean="0"/>
              <a:t>Dropbox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Bash for Windows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01" y="1597631"/>
            <a:ext cx="3958975" cy="2969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88" y="4626832"/>
            <a:ext cx="4445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: remote login, initial setup</a:t>
            </a:r>
          </a:p>
          <a:p>
            <a:r>
              <a:rPr lang="en-US" dirty="0" err="1" smtClean="0"/>
              <a:t>Avahi</a:t>
            </a:r>
            <a:r>
              <a:rPr lang="en-US" dirty="0" smtClean="0"/>
              <a:t>: file server</a:t>
            </a:r>
          </a:p>
          <a:p>
            <a:r>
              <a:rPr lang="en-US" dirty="0" err="1" smtClean="0"/>
              <a:t>Netatalk</a:t>
            </a:r>
            <a:r>
              <a:rPr lang="en-US" dirty="0" smtClean="0"/>
              <a:t>: Apple service spoof</a:t>
            </a:r>
          </a:p>
          <a:p>
            <a:r>
              <a:rPr lang="en-US" dirty="0" err="1" smtClean="0"/>
              <a:t>Ufw</a:t>
            </a:r>
            <a:r>
              <a:rPr lang="en-US" dirty="0" smtClean="0"/>
              <a:t>: assumed to be default firewall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81" y="1654140"/>
            <a:ext cx="4950157" cy="43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 </a:t>
            </a:r>
            <a:r>
              <a:rPr lang="mr-IN" dirty="0" smtClean="0"/>
              <a:t>–</a:t>
            </a:r>
            <a:r>
              <a:rPr lang="en-US" dirty="0" smtClean="0"/>
              <a:t>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1821"/>
            <a:ext cx="8946541" cy="4195481"/>
          </a:xfrm>
        </p:spPr>
        <p:txBody>
          <a:bodyPr/>
          <a:lstStyle/>
          <a:p>
            <a:r>
              <a:rPr lang="en-US" dirty="0" err="1" smtClean="0"/>
              <a:t>pSeUDO-lnx.sh</a:t>
            </a:r>
            <a:endParaRPr lang="en-US" dirty="0" smtClean="0"/>
          </a:p>
          <a:p>
            <a:pPr lvl="1"/>
            <a:r>
              <a:rPr lang="en-US" dirty="0" smtClean="0"/>
              <a:t>Acquires admin authorization</a:t>
            </a:r>
          </a:p>
          <a:p>
            <a:pPr lvl="1"/>
            <a:r>
              <a:rPr lang="en-US" dirty="0" smtClean="0"/>
              <a:t>Installs dependencies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sks for settings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up a new user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opies configuration files to correct locations</a:t>
            </a:r>
          </a:p>
          <a:p>
            <a:pPr lvl="1"/>
            <a:r>
              <a:rPr lang="en-US" dirty="0" smtClean="0"/>
              <a:t>Opens firewall for AFP, TCP 548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sks user to reboot</a:t>
            </a:r>
          </a:p>
          <a:p>
            <a:pPr lvl="1"/>
            <a:r>
              <a:rPr lang="en-US" dirty="0" smtClean="0"/>
              <a:t>After reboot, the user is prompted to begin setup on the Client side after being shown the IP address and port number that was just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26" y="0"/>
            <a:ext cx="2119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 </a:t>
            </a:r>
            <a:r>
              <a:rPr lang="mr-IN" dirty="0" smtClean="0"/>
              <a:t>–</a:t>
            </a:r>
            <a:r>
              <a:rPr lang="en-US" dirty="0" smtClean="0"/>
              <a:t>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pSeUDO-osx.sh</a:t>
            </a:r>
            <a:endParaRPr lang="en-US" dirty="0"/>
          </a:p>
          <a:p>
            <a:pPr lvl="1"/>
            <a:r>
              <a:rPr lang="en-US" dirty="0" smtClean="0"/>
              <a:t>Acquires admin authorization</a:t>
            </a:r>
          </a:p>
          <a:p>
            <a:pPr lvl="1"/>
            <a:r>
              <a:rPr lang="en-US" dirty="0" smtClean="0"/>
              <a:t>Asks for IP and Port number from earlier</a:t>
            </a:r>
          </a:p>
          <a:p>
            <a:pPr lvl="1"/>
            <a:r>
              <a:rPr lang="en-US" dirty="0" smtClean="0"/>
              <a:t>Enables “unsupported” Time Machine volumes</a:t>
            </a:r>
          </a:p>
          <a:p>
            <a:pPr lvl="1"/>
            <a:r>
              <a:rPr lang="en-US" dirty="0" smtClean="0"/>
              <a:t>Pings the IP to check for connectivity, if not, ask for a new IP/Port</a:t>
            </a:r>
          </a:p>
          <a:p>
            <a:pPr lvl="1"/>
            <a:r>
              <a:rPr lang="en-US" dirty="0" smtClean="0"/>
              <a:t>If OK, tries the default login info (</a:t>
            </a:r>
            <a:r>
              <a:rPr lang="en-US" dirty="0" err="1" smtClean="0"/>
              <a:t>timemachine:timemachine</a:t>
            </a:r>
            <a:r>
              <a:rPr lang="en-US" dirty="0" smtClean="0"/>
              <a:t>) included with the script, and asks for new login info if that fails</a:t>
            </a:r>
          </a:p>
          <a:p>
            <a:pPr lvl="1"/>
            <a:r>
              <a:rPr lang="en-US" dirty="0" smtClean="0"/>
              <a:t>Prompts user to open Time Machine settings and select the newly added share.</a:t>
            </a:r>
          </a:p>
          <a:p>
            <a:pPr lvl="1"/>
            <a:r>
              <a:rPr lang="en-US" smtClean="0"/>
              <a:t>Done!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789" y="14591"/>
            <a:ext cx="2142147" cy="38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Testing, testing testing:</a:t>
            </a:r>
          </a:p>
          <a:p>
            <a:pPr lvl="1"/>
            <a:r>
              <a:rPr lang="en-US" dirty="0" smtClean="0"/>
              <a:t>Needed to test on a brand new Linux installation every time:</a:t>
            </a:r>
          </a:p>
          <a:p>
            <a:pPr lvl="2"/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, vagrant up, vagrant </a:t>
            </a:r>
            <a:r>
              <a:rPr lang="en-US" dirty="0" err="1" smtClean="0"/>
              <a:t>ssh</a:t>
            </a:r>
            <a:r>
              <a:rPr lang="en-US" dirty="0" smtClean="0"/>
              <a:t>, *test code*, *code fails*, exit, vagrant </a:t>
            </a:r>
            <a:r>
              <a:rPr lang="en-US" dirty="0" err="1" smtClean="0"/>
              <a:t>destory</a:t>
            </a:r>
            <a:r>
              <a:rPr lang="en-US" dirty="0" smtClean="0"/>
              <a:t>, do it again!</a:t>
            </a:r>
          </a:p>
          <a:p>
            <a:pPr lvl="1"/>
            <a:r>
              <a:rPr lang="en-US" dirty="0" smtClean="0"/>
              <a:t>Time to do all of this: ~1-2 minutes</a:t>
            </a:r>
          </a:p>
          <a:p>
            <a:pPr lvl="1"/>
            <a:r>
              <a:rPr lang="en-US" dirty="0" smtClean="0"/>
              <a:t>Time to change code: 5-20 seconds</a:t>
            </a:r>
          </a:p>
          <a:p>
            <a:r>
              <a:rPr lang="en-US" dirty="0" smtClean="0"/>
              <a:t>Apple: “Need more information? Too bad”</a:t>
            </a:r>
          </a:p>
          <a:p>
            <a:r>
              <a:rPr lang="en-US" dirty="0"/>
              <a:t>Hamachi Optional Install:</a:t>
            </a:r>
          </a:p>
          <a:p>
            <a:pPr lvl="1"/>
            <a:r>
              <a:rPr lang="en-US" dirty="0"/>
              <a:t>Installs via a downloaded .deb package, not apt-get</a:t>
            </a:r>
          </a:p>
          <a:p>
            <a:pPr lvl="1"/>
            <a:r>
              <a:rPr lang="en-US" dirty="0"/>
              <a:t>Still trying to get this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Bugs/Issues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6030"/>
            <a:ext cx="8946541" cy="4822370"/>
          </a:xfrm>
        </p:spPr>
        <p:txBody>
          <a:bodyPr/>
          <a:lstStyle/>
          <a:p>
            <a:r>
              <a:rPr lang="en-US" dirty="0" smtClean="0"/>
              <a:t>Slow. SLOW. SLLLOOOOOWWWWWWW.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Especially</a:t>
            </a:r>
            <a:r>
              <a:rPr lang="en-US" dirty="0" smtClean="0"/>
              <a:t> over VPN e.g. Hamachi)</a:t>
            </a:r>
          </a:p>
          <a:p>
            <a:r>
              <a:rPr lang="en-US" dirty="0" smtClean="0"/>
              <a:t>User adding problems:</a:t>
            </a:r>
          </a:p>
          <a:p>
            <a:pPr lvl="1"/>
            <a:r>
              <a:rPr lang="en-US" dirty="0" smtClean="0"/>
              <a:t>Two commands: </a:t>
            </a:r>
            <a:r>
              <a:rPr lang="en-US" dirty="0" err="1" smtClean="0"/>
              <a:t>useradd</a:t>
            </a:r>
            <a:r>
              <a:rPr lang="en-US" dirty="0" smtClean="0"/>
              <a:t> and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different syntax / options</a:t>
            </a:r>
          </a:p>
          <a:p>
            <a:pPr lvl="1"/>
            <a:r>
              <a:rPr lang="en-US" dirty="0" smtClean="0"/>
              <a:t>Requires a hashed password, which takes extra time/compute cycles</a:t>
            </a:r>
          </a:p>
          <a:p>
            <a:r>
              <a:rPr lang="en-US" dirty="0" smtClean="0"/>
              <a:t>Compatibility/Testing:</a:t>
            </a:r>
          </a:p>
          <a:p>
            <a:pPr lvl="1"/>
            <a:r>
              <a:rPr lang="en-US" dirty="0" smtClean="0"/>
              <a:t>I only have one </a:t>
            </a:r>
            <a:r>
              <a:rPr lang="en-US" dirty="0" err="1" smtClean="0"/>
              <a:t>MacOS</a:t>
            </a:r>
            <a:r>
              <a:rPr lang="en-US" dirty="0" smtClean="0"/>
              <a:t> machine and two Linux boxes. Testing for all scenarios is just impossible for me to do. </a:t>
            </a:r>
          </a:p>
          <a:p>
            <a:r>
              <a:rPr lang="en-US" dirty="0" smtClean="0"/>
              <a:t>AFP is not secure enough for enterprise or even small-med business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5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client script to brew, create repository for server side</a:t>
            </a:r>
          </a:p>
          <a:p>
            <a:r>
              <a:rPr lang="en-US" dirty="0" smtClean="0"/>
              <a:t>Share around the GitHub</a:t>
            </a:r>
          </a:p>
          <a:p>
            <a:r>
              <a:rPr lang="en-US" dirty="0" smtClean="0"/>
              <a:t>If anyone wants to try it out, let me know!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80" y="3898899"/>
            <a:ext cx="8763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392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Mangal</vt:lpstr>
      <vt:lpstr>Wingdings 3</vt:lpstr>
      <vt:lpstr>Arial</vt:lpstr>
      <vt:lpstr>Ion</vt:lpstr>
      <vt:lpstr>pSeUDO: Spoofing a Time Machine in Linux</vt:lpstr>
      <vt:lpstr>Tools Used</vt:lpstr>
      <vt:lpstr>Dependencies</vt:lpstr>
      <vt:lpstr>User Flow – Server Side</vt:lpstr>
      <vt:lpstr>User Flow – Client Side</vt:lpstr>
      <vt:lpstr>Complications</vt:lpstr>
      <vt:lpstr>Bugs/Issues</vt:lpstr>
      <vt:lpstr>To The Future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Time Machine</dc:title>
  <dc:creator>Microsoft Office User</dc:creator>
  <cp:lastModifiedBy>Microsoft Office User</cp:lastModifiedBy>
  <cp:revision>8</cp:revision>
  <dcterms:created xsi:type="dcterms:W3CDTF">2017-12-13T16:38:33Z</dcterms:created>
  <dcterms:modified xsi:type="dcterms:W3CDTF">2017-12-13T17:47:25Z</dcterms:modified>
</cp:coreProperties>
</file>