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56" r:id="rId5"/>
    <p:sldId id="257" r:id="rId6"/>
    <p:sldId id="258" r:id="rId7"/>
    <p:sldId id="281" r:id="rId8"/>
    <p:sldId id="292" r:id="rId9"/>
    <p:sldId id="291" r:id="rId10"/>
    <p:sldId id="293" r:id="rId11"/>
    <p:sldId id="294" r:id="rId12"/>
    <p:sldId id="295" r:id="rId13"/>
    <p:sldId id="296" r:id="rId14"/>
    <p:sldId id="297" r:id="rId15"/>
    <p:sldId id="270" r:id="rId16"/>
    <p:sldId id="298" r:id="rId17"/>
    <p:sldId id="301" r:id="rId18"/>
    <p:sldId id="300" r:id="rId19"/>
    <p:sldId id="302" r:id="rId20"/>
    <p:sldId id="299"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34080-54D0-4B0A-9419-6DE60DC5763B}" v="26" dt="2021-06-13T23:57:04.731"/>
    <p1510:client id="{7390CA02-7D46-4533-8AEC-D92956BE5923}" v="9" dt="2021-06-14T07:48:32.775"/>
    <p1510:client id="{CBF17969-944D-46F2-9100-54B15679C1B4}" v="52" dt="2021-06-13T19:47:30.733"/>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78" d="100"/>
          <a:sy n="78" d="100"/>
        </p:scale>
        <p:origin x="96"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6/14/2021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143395" y="2328460"/>
            <a:ext cx="9905209" cy="1426615"/>
          </a:xfrm>
        </p:spPr>
        <p:txBody>
          <a:bodyPr>
            <a:normAutofit fontScale="90000"/>
          </a:bodyPr>
          <a:lstStyle/>
          <a:p>
            <a:pPr algn="ctr"/>
            <a:r>
              <a:rPr lang="tr-TR"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Android</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tr-TR"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Studio</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tr-TR" b="1">
                <a:ln w="9525">
                  <a:solidFill>
                    <a:schemeClr val="bg1"/>
                  </a:solidFill>
                  <a:prstDash val="solid"/>
                </a:ln>
                <a:solidFill>
                  <a:schemeClr val="tx1"/>
                </a:solidFill>
                <a:effectLst>
                  <a:outerShdw blurRad="12700" dist="38100" dir="2700000" algn="tl" rotWithShape="0">
                    <a:schemeClr val="bg1">
                      <a:lumMod val="50000"/>
                    </a:schemeClr>
                  </a:outerShdw>
                </a:effectLst>
              </a:rPr>
              <a:t>İle QR </a:t>
            </a:r>
            <a:b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Kod Oluşturma Uygulaması</a:t>
            </a: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276513" y="4712102"/>
            <a:ext cx="5644242"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Şilan Dersu Kılıç 1811404035</a:t>
            </a:r>
          </a:p>
          <a:p>
            <a:r>
              <a:rPr lang="tr-TR" dirty="0">
                <a:solidFill>
                  <a:schemeClr val="tx1"/>
                </a:solidFill>
              </a:rPr>
              <a:t>Tarih                            : 04/06/2021</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94966" y="94179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Mobil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386825" y="263803"/>
            <a:ext cx="2412288" cy="232866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637313" y="787782"/>
            <a:ext cx="8911687" cy="1280890"/>
          </a:xfrm>
        </p:spPr>
        <p:txBody>
          <a:bodyPr>
            <a:normAutofit/>
          </a:bodyPr>
          <a:lstStyle/>
          <a:p>
            <a:r>
              <a:rPr lang="en-US" sz="3600" dirty="0" err="1"/>
              <a:t>Uygulama</a:t>
            </a:r>
            <a:r>
              <a:rPr lang="en-US" sz="3600" dirty="0"/>
              <a:t> </a:t>
            </a:r>
            <a:r>
              <a:rPr lang="en-US" sz="3600" dirty="0" err="1"/>
              <a:t>Ekran</a:t>
            </a:r>
            <a:r>
              <a:rPr lang="en-US" sz="3600" dirty="0"/>
              <a:t> </a:t>
            </a:r>
            <a:r>
              <a:rPr lang="en-US" sz="3600" dirty="0" err="1"/>
              <a:t>Görüntüleri</a:t>
            </a:r>
            <a:r>
              <a:rPr lang="en-US" sz="3600" dirty="0"/>
              <a:t> </a:t>
            </a:r>
            <a:r>
              <a:rPr lang="tr-TR" sz="3600" dirty="0"/>
              <a:t>(devam)</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016746" y="2068672"/>
            <a:ext cx="8611925" cy="1360328"/>
          </a:xfrm>
        </p:spPr>
        <p:txBody>
          <a:bodyPr>
            <a:normAutofit/>
          </a:bodyPr>
          <a:lstStyle/>
          <a:p>
            <a:pPr algn="just"/>
            <a:r>
              <a:rPr lang="tr-TR" sz="2000" dirty="0"/>
              <a:t>Tasarım kısmı bittiğine göre </a:t>
            </a:r>
            <a:r>
              <a:rPr lang="tr-TR" sz="2000" dirty="0" err="1"/>
              <a:t>main_activity</a:t>
            </a:r>
            <a:r>
              <a:rPr lang="tr-TR" sz="2000" dirty="0"/>
              <a:t> bölümünde temel kodlarımızı yazabiliriz. Tasarım kısmında belirttiğimiz </a:t>
            </a:r>
            <a:r>
              <a:rPr lang="tr-TR" sz="2000" dirty="0" err="1"/>
              <a:t>id’leri</a:t>
            </a:r>
            <a:r>
              <a:rPr lang="tr-TR" sz="2000" dirty="0"/>
              <a:t> kodda kullanmak için ekliyoruz. Bitmap ve </a:t>
            </a:r>
            <a:r>
              <a:rPr lang="tr-TR" sz="2000" dirty="0" err="1"/>
              <a:t>qrgEncoder</a:t>
            </a:r>
            <a:r>
              <a:rPr lang="tr-TR" sz="2000" dirty="0"/>
              <a:t> ifadelerimizi tanımladık. Bitmap genellikle görsel için kullanılan bir terimdir.</a:t>
            </a:r>
            <a:endParaRPr lang="en-US" sz="20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7" name="Resim 6" descr="metin içeren bir resim&#10;&#10;Açıklama otomatik olarak oluşturuldu">
            <a:extLst>
              <a:ext uri="{FF2B5EF4-FFF2-40B4-BE49-F238E27FC236}">
                <a16:creationId xmlns:a16="http://schemas.microsoft.com/office/drawing/2014/main" id="{F452C436-46B3-4E86-8F0D-B30DCD1463B7}"/>
              </a:ext>
            </a:extLst>
          </p:cNvPr>
          <p:cNvPicPr>
            <a:picLocks noChangeAspect="1"/>
          </p:cNvPicPr>
          <p:nvPr/>
        </p:nvPicPr>
        <p:blipFill>
          <a:blip r:embed="rId2"/>
          <a:stretch>
            <a:fillRect/>
          </a:stretch>
        </p:blipFill>
        <p:spPr>
          <a:xfrm>
            <a:off x="3043818" y="3660058"/>
            <a:ext cx="6663383" cy="2410160"/>
          </a:xfrm>
          <a:prstGeom prst="rect">
            <a:avLst/>
          </a:prstGeom>
        </p:spPr>
      </p:pic>
    </p:spTree>
    <p:extLst>
      <p:ext uri="{BB962C8B-B14F-4D97-AF65-F5344CB8AC3E}">
        <p14:creationId xmlns:p14="http://schemas.microsoft.com/office/powerpoint/2010/main" val="603194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637313" y="787782"/>
            <a:ext cx="8911687" cy="1280890"/>
          </a:xfrm>
        </p:spPr>
        <p:txBody>
          <a:bodyPr>
            <a:normAutofit/>
          </a:bodyPr>
          <a:lstStyle/>
          <a:p>
            <a:r>
              <a:rPr lang="en-US" sz="3600" dirty="0" err="1"/>
              <a:t>Uygulama</a:t>
            </a:r>
            <a:r>
              <a:rPr lang="en-US" sz="3600" dirty="0"/>
              <a:t> </a:t>
            </a:r>
            <a:r>
              <a:rPr lang="en-US" sz="3600" dirty="0" err="1"/>
              <a:t>Ekran</a:t>
            </a:r>
            <a:r>
              <a:rPr lang="en-US" sz="3600" dirty="0"/>
              <a:t> </a:t>
            </a:r>
            <a:r>
              <a:rPr lang="en-US" sz="3600" dirty="0" err="1"/>
              <a:t>Görüntüleri</a:t>
            </a:r>
            <a:r>
              <a:rPr lang="en-US" sz="3600" dirty="0"/>
              <a:t> </a:t>
            </a:r>
            <a:r>
              <a:rPr lang="tr-TR" sz="3600" dirty="0"/>
              <a:t>(devam)</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123767" y="2175387"/>
            <a:ext cx="8911687" cy="2507226"/>
          </a:xfrm>
        </p:spPr>
        <p:txBody>
          <a:bodyPr>
            <a:normAutofit/>
          </a:bodyPr>
          <a:lstStyle/>
          <a:p>
            <a:pPr algn="just"/>
            <a:r>
              <a:rPr lang="tr-TR" sz="2000" dirty="0"/>
              <a:t>Eklediğimiz </a:t>
            </a:r>
            <a:r>
              <a:rPr lang="tr-TR" sz="2000" dirty="0" err="1"/>
              <a:t>id’leri</a:t>
            </a:r>
            <a:r>
              <a:rPr lang="tr-TR" sz="2000" dirty="0"/>
              <a:t> kurma işlemini gerçekleştiriyoruz bu adımda. Böylelikle tasarım kısmı ile ana kod ekranımızdaki veriler birbiri ile bağlantılı hale gelmiş oldu.</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7" name="Resim 6" descr="metin içeren bir resim&#10;&#10;Açıklama otomatik olarak oluşturuldu">
            <a:extLst>
              <a:ext uri="{FF2B5EF4-FFF2-40B4-BE49-F238E27FC236}">
                <a16:creationId xmlns:a16="http://schemas.microsoft.com/office/drawing/2014/main" id="{FE786730-CF4A-4918-AD05-686A42ABC5D7}"/>
              </a:ext>
            </a:extLst>
          </p:cNvPr>
          <p:cNvPicPr>
            <a:picLocks noChangeAspect="1"/>
          </p:cNvPicPr>
          <p:nvPr/>
        </p:nvPicPr>
        <p:blipFill>
          <a:blip r:embed="rId2"/>
          <a:stretch>
            <a:fillRect/>
          </a:stretch>
        </p:blipFill>
        <p:spPr>
          <a:xfrm>
            <a:off x="3217469" y="3722174"/>
            <a:ext cx="6486971" cy="2556968"/>
          </a:xfrm>
          <a:prstGeom prst="rect">
            <a:avLst/>
          </a:prstGeom>
        </p:spPr>
      </p:pic>
    </p:spTree>
    <p:extLst>
      <p:ext uri="{BB962C8B-B14F-4D97-AF65-F5344CB8AC3E}">
        <p14:creationId xmlns:p14="http://schemas.microsoft.com/office/powerpoint/2010/main" val="237270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en-US" sz="3600" dirty="0" err="1"/>
              <a:t>Uygulama</a:t>
            </a:r>
            <a:r>
              <a:rPr lang="en-US" sz="3600" dirty="0"/>
              <a:t> </a:t>
            </a:r>
            <a:r>
              <a:rPr lang="en-US" sz="3600" dirty="0" err="1"/>
              <a:t>Ekran</a:t>
            </a:r>
            <a:r>
              <a:rPr lang="en-US" sz="3600" dirty="0"/>
              <a:t> </a:t>
            </a:r>
            <a:r>
              <a:rPr lang="en-US" sz="3600" dirty="0" err="1"/>
              <a:t>Görüntüleri</a:t>
            </a:r>
            <a:r>
              <a:rPr lang="en-US" sz="3600" dirty="0"/>
              <a:t> </a:t>
            </a:r>
            <a:r>
              <a:rPr lang="tr-TR" sz="3600" dirty="0"/>
              <a:t>(devam)</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979720" y="1905000"/>
            <a:ext cx="9161755" cy="4163639"/>
          </a:xfrm>
        </p:spPr>
        <p:txBody>
          <a:bodyPr>
            <a:normAutofit/>
          </a:bodyPr>
          <a:lstStyle/>
          <a:p>
            <a:r>
              <a:rPr lang="tr-TR" dirty="0"/>
              <a:t>Bu kod dizelerinde ise tasarım kısmında oluşturmuş olduğumuz buton ile işlem yapacağız. Öncelikle </a:t>
            </a:r>
            <a:r>
              <a:rPr lang="tr-TR" dirty="0" err="1"/>
              <a:t>Toast</a:t>
            </a:r>
            <a:r>
              <a:rPr lang="tr-TR" dirty="0"/>
              <a:t> ile bir </a:t>
            </a:r>
            <a:r>
              <a:rPr lang="tr-TR" dirty="0" err="1"/>
              <a:t>text</a:t>
            </a:r>
            <a:r>
              <a:rPr lang="tr-TR" dirty="0"/>
              <a:t> dizini oluşturuyoruz. Daha sonra else ile </a:t>
            </a:r>
            <a:r>
              <a:rPr lang="tr-TR" dirty="0" err="1"/>
              <a:t>windowManager</a:t>
            </a:r>
            <a:r>
              <a:rPr lang="tr-TR" dirty="0"/>
              <a:t> oluşturuyoruz. Buradaki boyutu ¾ olarak alıyoruz.</a:t>
            </a:r>
            <a:endParaRPr lang="en-US" dirty="0"/>
          </a:p>
        </p:txBody>
      </p:sp>
      <p:pic>
        <p:nvPicPr>
          <p:cNvPr id="7" name="Resim 6" descr="metin içeren bir resim&#10;&#10;Açıklama otomatik olarak oluşturuldu">
            <a:extLst>
              <a:ext uri="{FF2B5EF4-FFF2-40B4-BE49-F238E27FC236}">
                <a16:creationId xmlns:a16="http://schemas.microsoft.com/office/drawing/2014/main" id="{A7E66E9D-6566-4B8D-9FC2-AF0CE91FC7F9}"/>
              </a:ext>
            </a:extLst>
          </p:cNvPr>
          <p:cNvPicPr>
            <a:picLocks noChangeAspect="1"/>
          </p:cNvPicPr>
          <p:nvPr/>
        </p:nvPicPr>
        <p:blipFill>
          <a:blip r:embed="rId2"/>
          <a:stretch>
            <a:fillRect/>
          </a:stretch>
        </p:blipFill>
        <p:spPr>
          <a:xfrm>
            <a:off x="2944105" y="3027791"/>
            <a:ext cx="6489143" cy="3206099"/>
          </a:xfrm>
          <a:prstGeom prst="rect">
            <a:avLst/>
          </a:prstGeom>
        </p:spPr>
      </p:pic>
    </p:spTree>
    <p:extLst>
      <p:ext uri="{BB962C8B-B14F-4D97-AF65-F5344CB8AC3E}">
        <p14:creationId xmlns:p14="http://schemas.microsoft.com/office/powerpoint/2010/main" val="2697588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en-US" sz="3600" dirty="0" err="1"/>
              <a:t>Uygulama</a:t>
            </a:r>
            <a:r>
              <a:rPr lang="en-US" sz="3600" dirty="0"/>
              <a:t> </a:t>
            </a:r>
            <a:r>
              <a:rPr lang="en-US" sz="3600" dirty="0" err="1"/>
              <a:t>Ekran</a:t>
            </a:r>
            <a:r>
              <a:rPr lang="en-US" sz="3600" dirty="0"/>
              <a:t> </a:t>
            </a:r>
            <a:r>
              <a:rPr lang="en-US" sz="3600" dirty="0" err="1"/>
              <a:t>Görüntüleri</a:t>
            </a:r>
            <a:r>
              <a:rPr lang="en-US" sz="3600" dirty="0"/>
              <a:t> </a:t>
            </a:r>
            <a:r>
              <a:rPr lang="tr-TR" sz="3600" dirty="0"/>
              <a:t>(devam)</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194324" y="2081137"/>
            <a:ext cx="9161755" cy="4163639"/>
          </a:xfrm>
        </p:spPr>
        <p:txBody>
          <a:bodyPr>
            <a:normAutofit/>
          </a:bodyPr>
          <a:lstStyle/>
          <a:p>
            <a:r>
              <a:rPr lang="tr-TR" dirty="0"/>
              <a:t>Son olarak </a:t>
            </a:r>
            <a:r>
              <a:rPr lang="tr-TR" dirty="0" err="1"/>
              <a:t>try</a:t>
            </a:r>
            <a:r>
              <a:rPr lang="tr-TR" dirty="0"/>
              <a:t> ve </a:t>
            </a:r>
            <a:r>
              <a:rPr lang="tr-TR" dirty="0" err="1"/>
              <a:t>catch</a:t>
            </a:r>
            <a:r>
              <a:rPr lang="tr-TR" dirty="0"/>
              <a:t> ile önceki kodumuz için tanımlama eşleşmesi oluşturuyoruz. </a:t>
            </a:r>
            <a:r>
              <a:rPr lang="tr-TR" dirty="0" err="1"/>
              <a:t>Try</a:t>
            </a:r>
            <a:r>
              <a:rPr lang="tr-TR" dirty="0"/>
              <a:t> ile </a:t>
            </a:r>
            <a:r>
              <a:rPr lang="tr-TR" dirty="0" err="1"/>
              <a:t>bitmap</a:t>
            </a:r>
            <a:r>
              <a:rPr lang="tr-TR" dirty="0"/>
              <a:t> ve </a:t>
            </a:r>
            <a:r>
              <a:rPr lang="tr-TR" dirty="0" err="1"/>
              <a:t>qrgEncoder</a:t>
            </a:r>
            <a:r>
              <a:rPr lang="tr-TR" dirty="0"/>
              <a:t> ifademizi kod satırında kullanıyoruz. Daha önce bahsettiğimiz üzere </a:t>
            </a:r>
            <a:r>
              <a:rPr lang="tr-TR" sz="1800" dirty="0"/>
              <a:t>Bitmap genellikle görsel için kullanılan bir terimdir. Sonra </a:t>
            </a:r>
            <a:r>
              <a:rPr lang="tr-TR" sz="1800" dirty="0" err="1"/>
              <a:t>catch</a:t>
            </a:r>
            <a:r>
              <a:rPr lang="tr-TR" sz="1800" dirty="0"/>
              <a:t> için bir </a:t>
            </a:r>
            <a:r>
              <a:rPr lang="tr-TR" sz="1800" dirty="0" err="1"/>
              <a:t>Exception</a:t>
            </a:r>
            <a:r>
              <a:rPr lang="tr-TR" sz="1800" dirty="0"/>
              <a:t> (istisna) oluşturuyoruz.</a:t>
            </a:r>
          </a:p>
          <a:p>
            <a:pPr marL="0" indent="0">
              <a:buNone/>
            </a:pPr>
            <a:endParaRPr lang="en-US" dirty="0"/>
          </a:p>
        </p:txBody>
      </p:sp>
      <p:pic>
        <p:nvPicPr>
          <p:cNvPr id="5" name="Resim 4" descr="metin içeren bir resim&#10;&#10;Açıklama otomatik olarak oluşturuldu">
            <a:extLst>
              <a:ext uri="{FF2B5EF4-FFF2-40B4-BE49-F238E27FC236}">
                <a16:creationId xmlns:a16="http://schemas.microsoft.com/office/drawing/2014/main" id="{1FCDB629-A401-4BE2-B87D-BC92A87E6CD9}"/>
              </a:ext>
            </a:extLst>
          </p:cNvPr>
          <p:cNvPicPr>
            <a:picLocks noChangeAspect="1"/>
          </p:cNvPicPr>
          <p:nvPr/>
        </p:nvPicPr>
        <p:blipFill>
          <a:blip r:embed="rId2"/>
          <a:stretch>
            <a:fillRect/>
          </a:stretch>
        </p:blipFill>
        <p:spPr>
          <a:xfrm>
            <a:off x="3562081" y="3951333"/>
            <a:ext cx="5384972" cy="2293443"/>
          </a:xfrm>
          <a:prstGeom prst="rect">
            <a:avLst/>
          </a:prstGeom>
        </p:spPr>
      </p:pic>
    </p:spTree>
    <p:extLst>
      <p:ext uri="{BB962C8B-B14F-4D97-AF65-F5344CB8AC3E}">
        <p14:creationId xmlns:p14="http://schemas.microsoft.com/office/powerpoint/2010/main" val="424961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en-US" sz="3600" dirty="0" err="1"/>
              <a:t>Uygulama</a:t>
            </a:r>
            <a:r>
              <a:rPr lang="en-US" sz="3600" dirty="0"/>
              <a:t> </a:t>
            </a:r>
            <a:r>
              <a:rPr lang="en-US" sz="3600" dirty="0" err="1"/>
              <a:t>Ekran</a:t>
            </a:r>
            <a:r>
              <a:rPr lang="en-US" sz="3600" dirty="0"/>
              <a:t> </a:t>
            </a:r>
            <a:r>
              <a:rPr lang="en-US" sz="3600" dirty="0" err="1"/>
              <a:t>Görüntüleri</a:t>
            </a:r>
            <a:r>
              <a:rPr lang="en-US" sz="3600" dirty="0"/>
              <a:t> </a:t>
            </a:r>
            <a:r>
              <a:rPr lang="tr-TR" sz="3600" dirty="0"/>
              <a:t>(devam)</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086170" y="1766505"/>
            <a:ext cx="9161755" cy="4163639"/>
          </a:xfrm>
        </p:spPr>
        <p:txBody>
          <a:bodyPr>
            <a:normAutofit/>
          </a:bodyPr>
          <a:lstStyle/>
          <a:p>
            <a:r>
              <a:rPr lang="tr-TR" dirty="0"/>
              <a:t>Evet uygulamamız tamam. Şimdi ise menü oluşturup pop-</a:t>
            </a:r>
            <a:r>
              <a:rPr lang="tr-TR" dirty="0" err="1"/>
              <a:t>up</a:t>
            </a:r>
            <a:r>
              <a:rPr lang="tr-TR" dirty="0"/>
              <a:t> şeklinde bize mesaj vermesini, ve bu mesajda üretici isim/</a:t>
            </a:r>
            <a:r>
              <a:rPr lang="tr-TR" dirty="0" err="1"/>
              <a:t>soyisim</a:t>
            </a:r>
            <a:r>
              <a:rPr lang="tr-TR" dirty="0"/>
              <a:t> ve mail adresini göstersin. </a:t>
            </a:r>
            <a:r>
              <a:rPr lang="tr-TR" dirty="0" err="1"/>
              <a:t>Res</a:t>
            </a:r>
            <a:r>
              <a:rPr lang="tr-TR" dirty="0"/>
              <a:t> klasörü içinde bir dosya oluşturuyoruz. Bu dosya menü için oluşturuyoruz. Ve içerisine </a:t>
            </a:r>
            <a:r>
              <a:rPr lang="tr-TR" dirty="0" err="1"/>
              <a:t>item</a:t>
            </a:r>
            <a:r>
              <a:rPr lang="tr-TR" dirty="0"/>
              <a:t> ekliyoruz. </a:t>
            </a:r>
            <a:r>
              <a:rPr lang="tr-TR" dirty="0" err="1"/>
              <a:t>İd</a:t>
            </a:r>
            <a:r>
              <a:rPr lang="tr-TR" dirty="0"/>
              <a:t> , ikon ve başlık ekledikten sonra </a:t>
            </a:r>
            <a:r>
              <a:rPr lang="tr-TR" dirty="0" err="1"/>
              <a:t>showAsAction</a:t>
            </a:r>
            <a:r>
              <a:rPr lang="tr-TR" dirty="0"/>
              <a:t> kodu ile </a:t>
            </a:r>
            <a:r>
              <a:rPr lang="tr-TR" dirty="0" err="1"/>
              <a:t>home</a:t>
            </a:r>
            <a:r>
              <a:rPr lang="tr-TR" dirty="0"/>
              <a:t> tuşuna her bastığımızda mesajı iletmesini sağlıyoruz.</a:t>
            </a:r>
            <a:endParaRPr lang="en-US" dirty="0"/>
          </a:p>
        </p:txBody>
      </p:sp>
      <p:pic>
        <p:nvPicPr>
          <p:cNvPr id="5" name="Resim 4" descr="metin içeren bir resim&#10;&#10;Açıklama otomatik olarak oluşturuldu">
            <a:extLst>
              <a:ext uri="{FF2B5EF4-FFF2-40B4-BE49-F238E27FC236}">
                <a16:creationId xmlns:a16="http://schemas.microsoft.com/office/drawing/2014/main" id="{D60C182B-47F8-4E8B-91CD-D7DDDF9CD0A2}"/>
              </a:ext>
            </a:extLst>
          </p:cNvPr>
          <p:cNvPicPr>
            <a:picLocks noChangeAspect="1"/>
          </p:cNvPicPr>
          <p:nvPr/>
        </p:nvPicPr>
        <p:blipFill>
          <a:blip r:embed="rId2"/>
          <a:stretch>
            <a:fillRect/>
          </a:stretch>
        </p:blipFill>
        <p:spPr>
          <a:xfrm>
            <a:off x="2960368" y="3429000"/>
            <a:ext cx="6988146" cy="2979678"/>
          </a:xfrm>
          <a:prstGeom prst="rect">
            <a:avLst/>
          </a:prstGeom>
        </p:spPr>
      </p:pic>
    </p:spTree>
    <p:extLst>
      <p:ext uri="{BB962C8B-B14F-4D97-AF65-F5344CB8AC3E}">
        <p14:creationId xmlns:p14="http://schemas.microsoft.com/office/powerpoint/2010/main" val="522482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en-US" sz="3600" dirty="0" err="1"/>
              <a:t>Uygulama</a:t>
            </a:r>
            <a:r>
              <a:rPr lang="en-US" sz="3600" dirty="0"/>
              <a:t> </a:t>
            </a:r>
            <a:r>
              <a:rPr lang="en-US" sz="3600" dirty="0" err="1"/>
              <a:t>Ekran</a:t>
            </a:r>
            <a:r>
              <a:rPr lang="en-US" sz="3600" dirty="0"/>
              <a:t> </a:t>
            </a:r>
            <a:r>
              <a:rPr lang="en-US" sz="3600" dirty="0" err="1"/>
              <a:t>Görüntüleri</a:t>
            </a:r>
            <a:r>
              <a:rPr lang="en-US" sz="3600" dirty="0"/>
              <a:t> </a:t>
            </a:r>
            <a:r>
              <a:rPr lang="tr-TR" sz="3600" dirty="0"/>
              <a:t>(devam)</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11" name="Metin kutusu 10">
            <a:extLst>
              <a:ext uri="{FF2B5EF4-FFF2-40B4-BE49-F238E27FC236}">
                <a16:creationId xmlns:a16="http://schemas.microsoft.com/office/drawing/2014/main" id="{0D9F28A0-DB40-44A3-B173-81D8A4863036}"/>
              </a:ext>
            </a:extLst>
          </p:cNvPr>
          <p:cNvSpPr txBox="1"/>
          <p:nvPr/>
        </p:nvSpPr>
        <p:spPr>
          <a:xfrm>
            <a:off x="2176598" y="1758814"/>
            <a:ext cx="3530650" cy="1015663"/>
          </a:xfrm>
          <a:prstGeom prst="rect">
            <a:avLst/>
          </a:prstGeom>
          <a:noFill/>
        </p:spPr>
        <p:txBody>
          <a:bodyPr wrap="square">
            <a:spAutoFit/>
          </a:bodyPr>
          <a:lstStyle/>
          <a:p>
            <a:pPr marL="285750" indent="-285750" algn="just">
              <a:buFont typeface="Arial" panose="020B0604020202020204" pitchFamily="34" charset="0"/>
              <a:buChar char="•"/>
            </a:pPr>
            <a:r>
              <a:rPr lang="tr-TR" sz="2000" dirty="0"/>
              <a:t>Tasarım kısmı bittiğinde uygulamamız bu şekilde görünecektir.</a:t>
            </a:r>
            <a:endParaRPr lang="en-US" sz="2000" dirty="0"/>
          </a:p>
        </p:txBody>
      </p:sp>
      <p:pic>
        <p:nvPicPr>
          <p:cNvPr id="15" name="Resim 14">
            <a:extLst>
              <a:ext uri="{FF2B5EF4-FFF2-40B4-BE49-F238E27FC236}">
                <a16:creationId xmlns:a16="http://schemas.microsoft.com/office/drawing/2014/main" id="{FBDA02ED-7654-4A11-9A0B-AA18D0283F81}"/>
              </a:ext>
            </a:extLst>
          </p:cNvPr>
          <p:cNvPicPr>
            <a:picLocks noChangeAspect="1"/>
          </p:cNvPicPr>
          <p:nvPr/>
        </p:nvPicPr>
        <p:blipFill>
          <a:blip r:embed="rId2"/>
          <a:stretch>
            <a:fillRect/>
          </a:stretch>
        </p:blipFill>
        <p:spPr>
          <a:xfrm>
            <a:off x="6548284" y="1581834"/>
            <a:ext cx="2827265" cy="4999153"/>
          </a:xfrm>
          <a:prstGeom prst="rect">
            <a:avLst/>
          </a:prstGeom>
        </p:spPr>
      </p:pic>
    </p:spTree>
    <p:extLst>
      <p:ext uri="{BB962C8B-B14F-4D97-AF65-F5344CB8AC3E}">
        <p14:creationId xmlns:p14="http://schemas.microsoft.com/office/powerpoint/2010/main" val="28420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en-US" sz="3600" dirty="0" err="1"/>
              <a:t>Uygulama</a:t>
            </a:r>
            <a:r>
              <a:rPr lang="en-US" sz="3600" dirty="0"/>
              <a:t> </a:t>
            </a:r>
            <a:r>
              <a:rPr lang="en-US" sz="3600" dirty="0" err="1"/>
              <a:t>Ekran</a:t>
            </a:r>
            <a:r>
              <a:rPr lang="en-US" sz="3600" dirty="0"/>
              <a:t> </a:t>
            </a:r>
            <a:r>
              <a:rPr lang="en-US" sz="3600" dirty="0" err="1"/>
              <a:t>Görüntüleri</a:t>
            </a:r>
            <a:r>
              <a:rPr lang="en-US" sz="3600" dirty="0"/>
              <a:t> </a:t>
            </a:r>
            <a:r>
              <a:rPr lang="tr-TR" sz="3600" dirty="0"/>
              <a:t>(devam)</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İçerik Yer Tutucusu 4" descr="metin içeren bir resim&#10;&#10;Açıklama otomatik olarak oluşturuldu">
            <a:extLst>
              <a:ext uri="{FF2B5EF4-FFF2-40B4-BE49-F238E27FC236}">
                <a16:creationId xmlns:a16="http://schemas.microsoft.com/office/drawing/2014/main" id="{D816A7FC-466A-4447-93BA-6D1466896E28}"/>
              </a:ext>
            </a:extLst>
          </p:cNvPr>
          <p:cNvPicPr>
            <a:picLocks noGrp="1" noChangeAspect="1"/>
          </p:cNvPicPr>
          <p:nvPr>
            <p:ph idx="1"/>
          </p:nvPr>
        </p:nvPicPr>
        <p:blipFill>
          <a:blip r:embed="rId2"/>
          <a:stretch>
            <a:fillRect/>
          </a:stretch>
        </p:blipFill>
        <p:spPr>
          <a:xfrm>
            <a:off x="2185308" y="3763558"/>
            <a:ext cx="9161463" cy="2470332"/>
          </a:xfrm>
        </p:spPr>
      </p:pic>
      <p:sp>
        <p:nvSpPr>
          <p:cNvPr id="7" name="İçerik Yer Tutucusu 2">
            <a:extLst>
              <a:ext uri="{FF2B5EF4-FFF2-40B4-BE49-F238E27FC236}">
                <a16:creationId xmlns:a16="http://schemas.microsoft.com/office/drawing/2014/main" id="{4B8BA292-A0E3-45D0-9AC0-DE086EEABB0B}"/>
              </a:ext>
            </a:extLst>
          </p:cNvPr>
          <p:cNvSpPr txBox="1">
            <a:spLocks/>
          </p:cNvSpPr>
          <p:nvPr/>
        </p:nvSpPr>
        <p:spPr>
          <a:xfrm>
            <a:off x="2027175" y="1868761"/>
            <a:ext cx="9161755" cy="41636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dirty="0"/>
              <a:t>Tasarımını yaptığımız </a:t>
            </a:r>
            <a:r>
              <a:rPr lang="tr-TR" dirty="0" err="1"/>
              <a:t>home</a:t>
            </a:r>
            <a:r>
              <a:rPr lang="tr-TR" dirty="0"/>
              <a:t> tuşunun kodunu </a:t>
            </a:r>
            <a:r>
              <a:rPr lang="tr-TR" dirty="0" err="1"/>
              <a:t>main_activity</a:t>
            </a:r>
            <a:r>
              <a:rPr lang="tr-TR" dirty="0"/>
              <a:t> kısmında yazalım. Tasarım kısmında kullandığımız </a:t>
            </a:r>
            <a:r>
              <a:rPr lang="tr-TR" dirty="0" err="1"/>
              <a:t>id</a:t>
            </a:r>
            <a:r>
              <a:rPr lang="tr-TR" dirty="0"/>
              <a:t> ile işlem yapıyoruz. Menü tuşunu seçtiğimizde bir pop-</a:t>
            </a:r>
            <a:r>
              <a:rPr lang="tr-TR" dirty="0" err="1"/>
              <a:t>up</a:t>
            </a:r>
            <a:r>
              <a:rPr lang="tr-TR" dirty="0"/>
              <a:t> mesaj verebilmesi için bir </a:t>
            </a:r>
            <a:r>
              <a:rPr lang="tr-TR" dirty="0" err="1"/>
              <a:t>Toast.makeText</a:t>
            </a:r>
            <a:r>
              <a:rPr lang="tr-TR" dirty="0"/>
              <a:t> ile metin oluşturuyoruz. Bu metinde üretici bilgilerini ekliyoruz.</a:t>
            </a:r>
          </a:p>
          <a:p>
            <a:r>
              <a:rPr lang="tr-TR" dirty="0"/>
              <a:t>Kod satırlarımız bu kadar. Şimdi detaylı bir şekilde uygulamamızı inceleyelim…</a:t>
            </a:r>
            <a:endParaRPr lang="en-US" dirty="0"/>
          </a:p>
        </p:txBody>
      </p:sp>
    </p:spTree>
    <p:extLst>
      <p:ext uri="{BB962C8B-B14F-4D97-AF65-F5344CB8AC3E}">
        <p14:creationId xmlns:p14="http://schemas.microsoft.com/office/powerpoint/2010/main" val="3730927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en-US" sz="3600" dirty="0" err="1"/>
              <a:t>Uygulama</a:t>
            </a:r>
            <a:r>
              <a:rPr lang="en-US" sz="3600" dirty="0"/>
              <a:t> Google Play </a:t>
            </a:r>
            <a:r>
              <a:rPr lang="en-US" sz="3600" dirty="0" err="1"/>
              <a:t>Linki</a:t>
            </a:r>
            <a:r>
              <a:rPr lang="en-US" sz="3600" dirty="0"/>
              <a:t> </a:t>
            </a:r>
            <a:endParaRPr lang="tr-TR" sz="36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2446251" y="1934547"/>
            <a:ext cx="7761439" cy="4163639"/>
          </a:xfrm>
        </p:spPr>
        <p:txBody>
          <a:bodyPr>
            <a:normAutofit/>
          </a:bodyPr>
          <a:lstStyle/>
          <a:p>
            <a:r>
              <a:rPr lang="en-US" sz="1800" dirty="0" err="1"/>
              <a:t>Uygulama</a:t>
            </a:r>
            <a:r>
              <a:rPr lang="en-US" sz="1800" dirty="0"/>
              <a:t> Google Play </a:t>
            </a:r>
            <a:r>
              <a:rPr lang="en-US" sz="1800" dirty="0" err="1"/>
              <a:t>Linki</a:t>
            </a:r>
            <a:r>
              <a:rPr lang="en-US" sz="1800" dirty="0"/>
              <a:t> </a:t>
            </a:r>
            <a:r>
              <a:rPr lang="tr-TR" sz="1800" dirty="0"/>
              <a:t>:</a:t>
            </a:r>
          </a:p>
          <a:p>
            <a:r>
              <a:rPr lang="tr-TR" sz="1800" dirty="0"/>
              <a:t>https://play.google.com/store/apps/details?id=com.dersukilic.qrkodolusturmauygulamasi</a:t>
            </a:r>
          </a:p>
        </p:txBody>
      </p:sp>
    </p:spTree>
    <p:extLst>
      <p:ext uri="{BB962C8B-B14F-4D97-AF65-F5344CB8AC3E}">
        <p14:creationId xmlns:p14="http://schemas.microsoft.com/office/powerpoint/2010/main" val="199624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161103" y="4529540"/>
            <a:ext cx="5684151"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Şilan Dersu Kılıç 1811404035</a:t>
            </a:r>
            <a:br>
              <a:rPr lang="tr-TR" b="1" dirty="0">
                <a:solidFill>
                  <a:schemeClr val="tx1"/>
                </a:solidFill>
              </a:rPr>
            </a:br>
            <a:r>
              <a:rPr lang="tr-TR" dirty="0">
                <a:solidFill>
                  <a:schemeClr val="tx1"/>
                </a:solidFill>
              </a:rPr>
              <a:t>E-posta                       : silandersu25@gmail.com</a:t>
            </a:r>
          </a:p>
          <a:p>
            <a:r>
              <a:rPr lang="tr-TR" dirty="0">
                <a:solidFill>
                  <a:schemeClr val="tx1"/>
                </a:solidFill>
              </a:rPr>
              <a:t>Tarih                            : 04/06/2021</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Mobil Programlama Dersi</a:t>
            </a:r>
            <a:endParaRPr lang="en-US" b="1" dirty="0">
              <a:ln/>
              <a:solidFill>
                <a:schemeClr val="accent3"/>
              </a:solidFill>
            </a:endParaRPr>
          </a:p>
        </p:txBody>
      </p:sp>
      <p:pic>
        <p:nvPicPr>
          <p:cNvPr id="8" name="Picture 2">
            <a:extLst>
              <a:ext uri="{FF2B5EF4-FFF2-40B4-BE49-F238E27FC236}">
                <a16:creationId xmlns:a16="http://schemas.microsoft.com/office/drawing/2014/main" id="{B5411EE9-9287-46B7-A776-02783B9C25FE}"/>
              </a:ext>
            </a:extLst>
          </p:cNvPr>
          <p:cNvPicPr>
            <a:picLocks noChangeAspect="1" noChangeArrowheads="1"/>
          </p:cNvPicPr>
          <p:nvPr/>
        </p:nvPicPr>
        <p:blipFill>
          <a:blip r:embed="rId3"/>
          <a:srcRect/>
          <a:stretch/>
        </p:blipFill>
        <p:spPr bwMode="auto">
          <a:xfrm>
            <a:off x="9174959" y="397456"/>
            <a:ext cx="2412288" cy="232866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2" name="Resim 11">
            <a:hlinkClick r:id="rId4"/>
            <a:extLst>
              <a:ext uri="{FF2B5EF4-FFF2-40B4-BE49-F238E27FC236}">
                <a16:creationId xmlns:a16="http://schemas.microsoft.com/office/drawing/2014/main" id="{6BDD6285-D7B4-4236-9241-3C7798F7D644}"/>
              </a:ext>
            </a:extLst>
          </p:cNvPr>
          <p:cNvPicPr>
            <a:picLocks noChangeAspect="1"/>
          </p:cNvPicPr>
          <p:nvPr/>
        </p:nvPicPr>
        <p:blipFill>
          <a:blip r:embed="rId5"/>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6"/>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1048939"/>
            <a:ext cx="8911687" cy="1280890"/>
          </a:xfrm>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052159" y="2426715"/>
            <a:ext cx="5129973" cy="3777622"/>
          </a:xfrm>
        </p:spPr>
        <p:txBody>
          <a:bodyPr>
            <a:normAutofit/>
          </a:bodyPr>
          <a:lstStyle/>
          <a:p>
            <a:r>
              <a:rPr lang="en-US" sz="2000" dirty="0" err="1"/>
              <a:t>Uygulama</a:t>
            </a:r>
            <a:r>
              <a:rPr lang="en-US" sz="2000" dirty="0"/>
              <a:t> </a:t>
            </a:r>
            <a:r>
              <a:rPr lang="en-US" sz="2000" dirty="0" err="1"/>
              <a:t>Tanıtımı</a:t>
            </a:r>
            <a:r>
              <a:rPr lang="en-US" sz="2000" dirty="0"/>
              <a:t> </a:t>
            </a:r>
            <a:endParaRPr lang="tr-TR" sz="2000" dirty="0"/>
          </a:p>
          <a:p>
            <a:r>
              <a:rPr lang="en-US" sz="2000" dirty="0" err="1"/>
              <a:t>Uygulama</a:t>
            </a:r>
            <a:r>
              <a:rPr lang="en-US" sz="2000" dirty="0"/>
              <a:t> </a:t>
            </a:r>
            <a:r>
              <a:rPr lang="en-US" sz="2000" dirty="0" err="1"/>
              <a:t>Ekran</a:t>
            </a:r>
            <a:r>
              <a:rPr lang="en-US" sz="2000" dirty="0"/>
              <a:t> </a:t>
            </a:r>
            <a:r>
              <a:rPr lang="en-US" sz="2000" dirty="0" err="1"/>
              <a:t>Görüntüleri</a:t>
            </a:r>
            <a:r>
              <a:rPr lang="en-US" sz="2000" dirty="0"/>
              <a:t> </a:t>
            </a:r>
            <a:r>
              <a:rPr lang="tr-TR" sz="2000" dirty="0"/>
              <a:t>ve </a:t>
            </a:r>
            <a:r>
              <a:rPr lang="en-US" sz="2000" dirty="0" err="1"/>
              <a:t>Kod</a:t>
            </a:r>
            <a:r>
              <a:rPr lang="en-US" sz="2000" dirty="0"/>
              <a:t> </a:t>
            </a:r>
            <a:r>
              <a:rPr lang="en-US" sz="2000" dirty="0" err="1"/>
              <a:t>Açıklamaları</a:t>
            </a:r>
            <a:r>
              <a:rPr lang="en-US" sz="2000" dirty="0"/>
              <a:t> </a:t>
            </a:r>
            <a:endParaRPr lang="tr-TR" sz="2000" dirty="0"/>
          </a:p>
          <a:p>
            <a:r>
              <a:rPr lang="en-US" sz="2000" dirty="0" err="1"/>
              <a:t>Uygulama</a:t>
            </a:r>
            <a:r>
              <a:rPr lang="en-US" sz="2000" dirty="0"/>
              <a:t> Google Play </a:t>
            </a:r>
            <a:r>
              <a:rPr lang="en-US" sz="2000" dirty="0" err="1"/>
              <a:t>Linki</a:t>
            </a:r>
            <a:r>
              <a:rPr lang="en-US" sz="2000" dirty="0"/>
              <a:t> </a:t>
            </a:r>
            <a:endParaRPr lang="tr-TR" sz="2000" dirty="0"/>
          </a:p>
          <a:p>
            <a:r>
              <a:rPr lang="en-US" sz="2000" dirty="0" err="1"/>
              <a:t>Uygulamanın</a:t>
            </a:r>
            <a:r>
              <a:rPr lang="en-US" sz="2000" dirty="0"/>
              <a:t> </a:t>
            </a:r>
            <a:r>
              <a:rPr lang="en-US" sz="2000" dirty="0" err="1"/>
              <a:t>Em</a:t>
            </a:r>
            <a:r>
              <a:rPr lang="tr-TR" sz="2000" dirty="0"/>
              <a:t>ü</a:t>
            </a:r>
            <a:r>
              <a:rPr lang="en-US" sz="2000" dirty="0" err="1"/>
              <a:t>lat</a:t>
            </a:r>
            <a:r>
              <a:rPr lang="tr-TR" sz="2000" dirty="0"/>
              <a:t>ö</a:t>
            </a:r>
            <a:r>
              <a:rPr lang="en-US" sz="2000" dirty="0" err="1"/>
              <a:t>rde</a:t>
            </a:r>
            <a:r>
              <a:rPr lang="en-US" sz="2000" dirty="0"/>
              <a:t> </a:t>
            </a:r>
            <a:r>
              <a:rPr lang="tr-TR" sz="2000" dirty="0"/>
              <a:t>Ç</a:t>
            </a:r>
            <a:r>
              <a:rPr lang="en-US" sz="2000" dirty="0" err="1"/>
              <a:t>alıştırılıp</a:t>
            </a:r>
            <a:r>
              <a:rPr lang="en-US" sz="2000" dirty="0"/>
              <a:t> </a:t>
            </a:r>
            <a:r>
              <a:rPr lang="tr-TR" sz="2000" dirty="0"/>
              <a:t>İ</a:t>
            </a:r>
            <a:r>
              <a:rPr lang="en-US" sz="2000" dirty="0" err="1"/>
              <a:t>ncelenmesi</a:t>
            </a:r>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240" y="2137638"/>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06355"/>
            <a:ext cx="8911687" cy="1280890"/>
          </a:xfrm>
        </p:spPr>
        <p:txBody>
          <a:bodyPr>
            <a:normAutofit fontScale="90000"/>
          </a:bodyPr>
          <a:lstStyle/>
          <a:p>
            <a:r>
              <a:rPr lang="en-US" sz="3600" dirty="0" err="1"/>
              <a:t>Uygulama</a:t>
            </a:r>
            <a:r>
              <a:rPr lang="en-US" sz="3600" dirty="0"/>
              <a:t> </a:t>
            </a:r>
            <a:r>
              <a:rPr lang="en-US" sz="3600" dirty="0" err="1"/>
              <a:t>Tanıtımı</a:t>
            </a:r>
            <a:r>
              <a:rPr lang="en-US" sz="3600" dirty="0"/>
              <a:t> </a:t>
            </a:r>
            <a:br>
              <a:rPr lang="tr-TR" sz="3600" dirty="0"/>
            </a:b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887245"/>
            <a:ext cx="6347750" cy="4390026"/>
          </a:xfrm>
        </p:spPr>
        <p:txBody>
          <a:bodyPr>
            <a:normAutofit/>
          </a:bodyPr>
          <a:lstStyle/>
          <a:p>
            <a:pPr algn="just"/>
            <a:r>
              <a:rPr lang="tr-TR" sz="2000" dirty="0"/>
              <a:t>Bu uygulamanın amacı; istediğimiz herhangi bir web sitesinin QR kodunu oluşturmamızı sağlamaktır. Günlük hayatımızda QR kodun önemi çok büyük. </a:t>
            </a:r>
            <a:r>
              <a:rPr lang="tr-TR" sz="2000" dirty="0" err="1"/>
              <a:t>Whatsapp</a:t>
            </a:r>
            <a:r>
              <a:rPr lang="tr-TR" sz="2000" dirty="0"/>
              <a:t> web için bile kişiye özel QR kodları ile web sitesi üzerinden girişi sağlanabiliyor. QR kodların kullanımı sadece web siteleri ile sınırlı değildir. Günümüzde QR kodun kullanımı bu kadar kolayken, bu uygulamayı kullananların kolay bir şekilde QR kod elde etmesini amaçlamaktadır.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Resim 5" descr="metin içeren bir resim&#10;&#10;Açıklama otomatik olarak oluşturuldu">
            <a:extLst>
              <a:ext uri="{FF2B5EF4-FFF2-40B4-BE49-F238E27FC236}">
                <a16:creationId xmlns:a16="http://schemas.microsoft.com/office/drawing/2014/main" id="{0375AF6C-8A54-429C-B872-12D53DB258F9}"/>
              </a:ext>
            </a:extLst>
          </p:cNvPr>
          <p:cNvPicPr>
            <a:picLocks noChangeAspect="1"/>
          </p:cNvPicPr>
          <p:nvPr/>
        </p:nvPicPr>
        <p:blipFill>
          <a:blip r:embed="rId2"/>
          <a:stretch>
            <a:fillRect/>
          </a:stretch>
        </p:blipFill>
        <p:spPr>
          <a:xfrm>
            <a:off x="8410243" y="1482599"/>
            <a:ext cx="2798532" cy="4975168"/>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655974" y="582509"/>
            <a:ext cx="8911687" cy="1280890"/>
          </a:xfrm>
        </p:spPr>
        <p:txBody>
          <a:bodyPr>
            <a:normAutofit/>
          </a:bodyPr>
          <a:lstStyle/>
          <a:p>
            <a:r>
              <a:rPr lang="en-US" sz="3600" dirty="0" err="1"/>
              <a:t>Uygulama</a:t>
            </a:r>
            <a:r>
              <a:rPr lang="en-US" sz="3600" dirty="0"/>
              <a:t> </a:t>
            </a:r>
            <a:r>
              <a:rPr lang="en-US" sz="3600" dirty="0" err="1"/>
              <a:t>Ekran</a:t>
            </a:r>
            <a:r>
              <a:rPr lang="en-US" sz="3600" dirty="0"/>
              <a:t> </a:t>
            </a:r>
            <a:r>
              <a:rPr lang="en-US" sz="3600" dirty="0" err="1"/>
              <a:t>Görüntüleri</a:t>
            </a:r>
            <a:r>
              <a:rPr lang="en-US" sz="3600" dirty="0"/>
              <a:t> </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789423" y="1626405"/>
            <a:ext cx="9267352" cy="1699959"/>
          </a:xfrm>
        </p:spPr>
        <p:txBody>
          <a:bodyPr>
            <a:normAutofit/>
          </a:bodyPr>
          <a:lstStyle/>
          <a:p>
            <a:pPr algn="just"/>
            <a:r>
              <a:rPr lang="tr-TR" dirty="0"/>
              <a:t>Uygulamada kodlarımızı yazmadan önce ilk olarak ‘</a:t>
            </a:r>
            <a:r>
              <a:rPr lang="tr-TR" dirty="0" err="1"/>
              <a:t>Gradle</a:t>
            </a:r>
            <a:r>
              <a:rPr lang="tr-TR" dirty="0"/>
              <a:t> </a:t>
            </a:r>
            <a:r>
              <a:rPr lang="tr-TR" dirty="0" err="1"/>
              <a:t>Scripts</a:t>
            </a:r>
            <a:r>
              <a:rPr lang="tr-TR" dirty="0"/>
              <a:t>’ kısmından ‘</a:t>
            </a:r>
            <a:r>
              <a:rPr lang="tr-TR" dirty="0" err="1"/>
              <a:t>build.gradle</a:t>
            </a:r>
            <a:r>
              <a:rPr lang="tr-TR" dirty="0"/>
              <a:t>(</a:t>
            </a:r>
            <a:r>
              <a:rPr lang="tr-TR" dirty="0" err="1"/>
              <a:t>app</a:t>
            </a:r>
            <a:r>
              <a:rPr lang="tr-TR" dirty="0"/>
              <a:t>)’ bölümünü açıyoruz. </a:t>
            </a:r>
            <a:r>
              <a:rPr lang="tr-TR" dirty="0" err="1"/>
              <a:t>Dependencies</a:t>
            </a:r>
            <a:r>
              <a:rPr lang="tr-TR" dirty="0"/>
              <a:t> kod satırının içerisinde QR kod için oluşturduğumuz </a:t>
            </a:r>
            <a:r>
              <a:rPr lang="tr-TR" dirty="0" err="1"/>
              <a:t>implementation’ı</a:t>
            </a:r>
            <a:r>
              <a:rPr lang="tr-TR" dirty="0"/>
              <a:t> ekliyoruz.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Resim 5" descr="metin içeren bir resim&#10;&#10;Açıklama otomatik olarak oluşturuldu">
            <a:extLst>
              <a:ext uri="{FF2B5EF4-FFF2-40B4-BE49-F238E27FC236}">
                <a16:creationId xmlns:a16="http://schemas.microsoft.com/office/drawing/2014/main" id="{41A31F5F-5ADD-4F59-8D24-390148367E8E}"/>
              </a:ext>
            </a:extLst>
          </p:cNvPr>
          <p:cNvPicPr>
            <a:picLocks noChangeAspect="1"/>
          </p:cNvPicPr>
          <p:nvPr/>
        </p:nvPicPr>
        <p:blipFill>
          <a:blip r:embed="rId2"/>
          <a:stretch>
            <a:fillRect/>
          </a:stretch>
        </p:blipFill>
        <p:spPr>
          <a:xfrm>
            <a:off x="2870578" y="2981374"/>
            <a:ext cx="7003726" cy="3372410"/>
          </a:xfrm>
          <a:prstGeom prst="rect">
            <a:avLst/>
          </a:prstGeom>
        </p:spPr>
      </p:pic>
    </p:spTree>
    <p:extLst>
      <p:ext uri="{BB962C8B-B14F-4D97-AF65-F5344CB8AC3E}">
        <p14:creationId xmlns:p14="http://schemas.microsoft.com/office/powerpoint/2010/main" val="199610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637313" y="787782"/>
            <a:ext cx="8911687" cy="1280890"/>
          </a:xfrm>
        </p:spPr>
        <p:txBody>
          <a:bodyPr>
            <a:normAutofit/>
          </a:bodyPr>
          <a:lstStyle/>
          <a:p>
            <a:r>
              <a:rPr lang="en-US" sz="3600" dirty="0" err="1"/>
              <a:t>Uygulama</a:t>
            </a:r>
            <a:r>
              <a:rPr lang="en-US" sz="3600" dirty="0"/>
              <a:t> </a:t>
            </a:r>
            <a:r>
              <a:rPr lang="en-US" sz="3600" dirty="0" err="1"/>
              <a:t>Ekran</a:t>
            </a:r>
            <a:r>
              <a:rPr lang="en-US" sz="3600" dirty="0"/>
              <a:t> </a:t>
            </a:r>
            <a:r>
              <a:rPr lang="en-US" sz="3600" dirty="0" err="1"/>
              <a:t>Görüntüleri</a:t>
            </a:r>
            <a:r>
              <a:rPr lang="en-US" sz="3600" dirty="0"/>
              <a:t> </a:t>
            </a:r>
            <a:r>
              <a:rPr lang="tr-TR" sz="3600" dirty="0"/>
              <a:t>(devam)</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779640" y="1991231"/>
            <a:ext cx="9232489" cy="3052517"/>
          </a:xfrm>
        </p:spPr>
        <p:txBody>
          <a:bodyPr>
            <a:normAutofit/>
          </a:bodyPr>
          <a:lstStyle/>
          <a:p>
            <a:pPr algn="just"/>
            <a:r>
              <a:rPr lang="tr-TR" dirty="0" err="1"/>
              <a:t>Values</a:t>
            </a:r>
            <a:r>
              <a:rPr lang="tr-TR" dirty="0"/>
              <a:t> klasörü içerisinde bulunan </a:t>
            </a:r>
            <a:r>
              <a:rPr lang="tr-TR" dirty="0" err="1"/>
              <a:t>String</a:t>
            </a:r>
            <a:r>
              <a:rPr lang="tr-TR" dirty="0"/>
              <a:t> kısmını açalım. Bu kısımda 3 adet </a:t>
            </a:r>
            <a:r>
              <a:rPr lang="tr-TR" dirty="0" err="1"/>
              <a:t>string</a:t>
            </a:r>
            <a:r>
              <a:rPr lang="tr-TR" dirty="0"/>
              <a:t> formatı oluşturacağız. </a:t>
            </a:r>
            <a:r>
              <a:rPr lang="tr-TR" dirty="0" err="1"/>
              <a:t>String’lerimizin</a:t>
            </a:r>
            <a:r>
              <a:rPr lang="tr-TR" dirty="0"/>
              <a:t> isimlerini koyuyoruz ve ekranda metin olarak gözükmesini istediğimiz yerleri ekliyoruz. Metin yazılmasını istediğimiz için </a:t>
            </a:r>
            <a:r>
              <a:rPr lang="tr-TR" dirty="0" err="1"/>
              <a:t>String</a:t>
            </a:r>
            <a:r>
              <a:rPr lang="tr-TR" dirty="0"/>
              <a:t> olarak atadık. Burada eklediğimiz kod </a:t>
            </a:r>
            <a:r>
              <a:rPr lang="tr-TR" dirty="0" err="1"/>
              <a:t>id’lerini</a:t>
            </a:r>
            <a:r>
              <a:rPr lang="tr-TR" dirty="0"/>
              <a:t> bir sonraki aşamalar olan tasarım kısmında ve </a:t>
            </a:r>
            <a:r>
              <a:rPr lang="tr-TR" dirty="0" err="1"/>
              <a:t>main_activity</a:t>
            </a:r>
            <a:r>
              <a:rPr lang="tr-TR" dirty="0"/>
              <a:t> kısmında kullanacağız. Bundan dolayı böyle bir tanımlama yapmış olduk.</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Resim 5" descr="metin içeren bir resim&#10;&#10;Açıklama otomatik olarak oluşturuldu">
            <a:extLst>
              <a:ext uri="{FF2B5EF4-FFF2-40B4-BE49-F238E27FC236}">
                <a16:creationId xmlns:a16="http://schemas.microsoft.com/office/drawing/2014/main" id="{A46AEF6B-BDC6-4C09-AE5C-3951A7D34D33}"/>
              </a:ext>
            </a:extLst>
          </p:cNvPr>
          <p:cNvPicPr>
            <a:picLocks noChangeAspect="1"/>
          </p:cNvPicPr>
          <p:nvPr/>
        </p:nvPicPr>
        <p:blipFill>
          <a:blip r:embed="rId2"/>
          <a:stretch>
            <a:fillRect/>
          </a:stretch>
        </p:blipFill>
        <p:spPr>
          <a:xfrm>
            <a:off x="2558655" y="4013570"/>
            <a:ext cx="8029009" cy="2056648"/>
          </a:xfrm>
          <a:prstGeom prst="rect">
            <a:avLst/>
          </a:prstGeom>
        </p:spPr>
      </p:pic>
    </p:spTree>
    <p:extLst>
      <p:ext uri="{BB962C8B-B14F-4D97-AF65-F5344CB8AC3E}">
        <p14:creationId xmlns:p14="http://schemas.microsoft.com/office/powerpoint/2010/main" val="426307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637313" y="787782"/>
            <a:ext cx="8911687" cy="1280890"/>
          </a:xfrm>
        </p:spPr>
        <p:txBody>
          <a:bodyPr>
            <a:normAutofit/>
          </a:bodyPr>
          <a:lstStyle/>
          <a:p>
            <a:r>
              <a:rPr lang="en-US" sz="3600" dirty="0" err="1"/>
              <a:t>Uygulama</a:t>
            </a:r>
            <a:r>
              <a:rPr lang="en-US" sz="3600" dirty="0"/>
              <a:t> </a:t>
            </a:r>
            <a:r>
              <a:rPr lang="en-US" sz="3600" dirty="0" err="1"/>
              <a:t>Ekran</a:t>
            </a:r>
            <a:r>
              <a:rPr lang="en-US" sz="3600" dirty="0"/>
              <a:t> </a:t>
            </a:r>
            <a:r>
              <a:rPr lang="en-US" sz="3600" dirty="0" err="1"/>
              <a:t>Görüntüleri</a:t>
            </a:r>
            <a:r>
              <a:rPr lang="en-US" sz="3600" dirty="0"/>
              <a:t> </a:t>
            </a:r>
            <a:r>
              <a:rPr lang="tr-TR" sz="3600" dirty="0"/>
              <a:t>(devam)</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6947503" y="2263122"/>
            <a:ext cx="4988858" cy="3925083"/>
          </a:xfrm>
        </p:spPr>
        <p:txBody>
          <a:bodyPr>
            <a:normAutofit/>
          </a:bodyPr>
          <a:lstStyle/>
          <a:p>
            <a:pPr algn="just"/>
            <a:r>
              <a:rPr lang="tr-TR" dirty="0"/>
              <a:t>Şimdi ise uygulamanın tasarım kısmını oluşturalım. Burada kullandığımız </a:t>
            </a:r>
            <a:r>
              <a:rPr lang="tr-TR" dirty="0" err="1"/>
              <a:t>id’leri</a:t>
            </a:r>
            <a:r>
              <a:rPr lang="tr-TR" dirty="0"/>
              <a:t> kod kısmında kullanacağımız için öncelikle tasarım kısmını üretelim.</a:t>
            </a:r>
          </a:p>
          <a:p>
            <a:pPr algn="just"/>
            <a:r>
              <a:rPr lang="tr-TR" dirty="0"/>
              <a:t>İlk olarak </a:t>
            </a:r>
            <a:r>
              <a:rPr lang="tr-TR" dirty="0" err="1"/>
              <a:t>ConstraintLayout</a:t>
            </a:r>
            <a:r>
              <a:rPr lang="tr-TR" dirty="0"/>
              <a:t> yerine </a:t>
            </a:r>
            <a:r>
              <a:rPr lang="tr-TR" dirty="0" err="1"/>
              <a:t>RelativeLayout</a:t>
            </a:r>
            <a:r>
              <a:rPr lang="tr-TR" dirty="0"/>
              <a:t> ekleyerek başlıyoruz.</a:t>
            </a:r>
          </a:p>
          <a:p>
            <a:pPr algn="just"/>
            <a:r>
              <a:rPr lang="tr-TR" dirty="0"/>
              <a:t>Sonra QR Kod oluşturulduğunda ekrana gelebilmesi için </a:t>
            </a:r>
            <a:r>
              <a:rPr lang="tr-TR" dirty="0" err="1"/>
              <a:t>ImageView</a:t>
            </a:r>
            <a:r>
              <a:rPr lang="tr-TR" dirty="0"/>
              <a:t> ekliyoruz. Böylelikle QR kodumuz oluştuğunda, QR kodumuz </a:t>
            </a:r>
            <a:r>
              <a:rPr lang="tr-TR" dirty="0" err="1"/>
              <a:t>Imageview’a</a:t>
            </a:r>
            <a:r>
              <a:rPr lang="tr-TR" dirty="0"/>
              <a:t> yansıyacaktır.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Resim 5" descr="metin içeren bir resim&#10;&#10;Açıklama otomatik olarak oluşturuldu">
            <a:extLst>
              <a:ext uri="{FF2B5EF4-FFF2-40B4-BE49-F238E27FC236}">
                <a16:creationId xmlns:a16="http://schemas.microsoft.com/office/drawing/2014/main" id="{40A4F605-AEA1-4EBD-9B6E-773E5E932554}"/>
              </a:ext>
            </a:extLst>
          </p:cNvPr>
          <p:cNvPicPr>
            <a:picLocks noChangeAspect="1"/>
          </p:cNvPicPr>
          <p:nvPr/>
        </p:nvPicPr>
        <p:blipFill>
          <a:blip r:embed="rId2"/>
          <a:stretch>
            <a:fillRect/>
          </a:stretch>
        </p:blipFill>
        <p:spPr>
          <a:xfrm>
            <a:off x="804356" y="2145135"/>
            <a:ext cx="5924528" cy="3925083"/>
          </a:xfrm>
          <a:prstGeom prst="rect">
            <a:avLst/>
          </a:prstGeom>
        </p:spPr>
      </p:pic>
    </p:spTree>
    <p:extLst>
      <p:ext uri="{BB962C8B-B14F-4D97-AF65-F5344CB8AC3E}">
        <p14:creationId xmlns:p14="http://schemas.microsoft.com/office/powerpoint/2010/main" val="144802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637313" y="787782"/>
            <a:ext cx="8911687" cy="1280890"/>
          </a:xfrm>
        </p:spPr>
        <p:txBody>
          <a:bodyPr>
            <a:normAutofit/>
          </a:bodyPr>
          <a:lstStyle/>
          <a:p>
            <a:r>
              <a:rPr lang="en-US" sz="3600" dirty="0" err="1"/>
              <a:t>Uygulama</a:t>
            </a:r>
            <a:r>
              <a:rPr lang="en-US" sz="3600" dirty="0"/>
              <a:t> </a:t>
            </a:r>
            <a:r>
              <a:rPr lang="en-US" sz="3600" dirty="0" err="1"/>
              <a:t>Ekran</a:t>
            </a:r>
            <a:r>
              <a:rPr lang="en-US" sz="3600" dirty="0"/>
              <a:t> </a:t>
            </a:r>
            <a:r>
              <a:rPr lang="en-US" sz="3600" dirty="0" err="1"/>
              <a:t>Görüntüleri</a:t>
            </a:r>
            <a:r>
              <a:rPr lang="en-US" sz="3600" dirty="0"/>
              <a:t> </a:t>
            </a:r>
            <a:r>
              <a:rPr lang="tr-TR" sz="3600" dirty="0"/>
              <a:t>(devam)</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6251509" y="2068672"/>
            <a:ext cx="5439747" cy="4201499"/>
          </a:xfrm>
        </p:spPr>
        <p:txBody>
          <a:bodyPr>
            <a:normAutofit lnSpcReduction="10000"/>
          </a:bodyPr>
          <a:lstStyle/>
          <a:p>
            <a:pPr algn="just"/>
            <a:r>
              <a:rPr lang="tr-TR" dirty="0"/>
              <a:t>QR kodu oluşturmamız için verilen linki koymak için bir </a:t>
            </a:r>
            <a:r>
              <a:rPr lang="tr-TR" dirty="0" err="1"/>
              <a:t>EditText</a:t>
            </a:r>
            <a:r>
              <a:rPr lang="tr-TR" dirty="0"/>
              <a:t> oluşturuyoruz.</a:t>
            </a:r>
          </a:p>
          <a:p>
            <a:pPr algn="just"/>
            <a:r>
              <a:rPr lang="tr-TR" dirty="0"/>
              <a:t>Burada </a:t>
            </a:r>
            <a:r>
              <a:rPr lang="tr-TR" dirty="0" err="1"/>
              <a:t>layout_margin</a:t>
            </a:r>
            <a:r>
              <a:rPr lang="tr-TR" dirty="0"/>
              <a:t> temelinde oluşan kodlarımızı incelemeden önce bu temelin ne olduğunu bilelim. Bu özellik </a:t>
            </a:r>
            <a:r>
              <a:rPr lang="tr-TR" dirty="0" err="1"/>
              <a:t>sağdan,soldan,yukarıdan</a:t>
            </a:r>
            <a:r>
              <a:rPr lang="tr-TR" dirty="0"/>
              <a:t>, aşağıdan ne kadar boşluk koyacağımızı belirler. Yanına eklediğimiz komutlar ise; </a:t>
            </a:r>
          </a:p>
          <a:p>
            <a:pPr algn="just"/>
            <a:r>
              <a:rPr lang="tr-TR" dirty="0" err="1"/>
              <a:t>Bottom:Aşağıdan</a:t>
            </a:r>
            <a:r>
              <a:rPr lang="tr-TR" dirty="0"/>
              <a:t>  </a:t>
            </a:r>
          </a:p>
          <a:p>
            <a:pPr algn="just"/>
            <a:r>
              <a:rPr lang="tr-TR" dirty="0" err="1"/>
              <a:t>Top:Yukarıdan</a:t>
            </a:r>
            <a:endParaRPr lang="tr-TR" dirty="0"/>
          </a:p>
          <a:p>
            <a:pPr algn="just"/>
            <a:r>
              <a:rPr lang="tr-TR" dirty="0"/>
              <a:t>Start: Soldan (yani başlangıçtan)</a:t>
            </a:r>
          </a:p>
          <a:p>
            <a:pPr algn="just"/>
            <a:r>
              <a:rPr lang="tr-TR" dirty="0" err="1"/>
              <a:t>End:Sağdan</a:t>
            </a:r>
            <a:r>
              <a:rPr lang="tr-TR" dirty="0"/>
              <a:t> (yani bitişten)</a:t>
            </a:r>
          </a:p>
          <a:p>
            <a:pPr algn="just"/>
            <a:r>
              <a:rPr lang="tr-TR" dirty="0"/>
              <a:t>Şeklindedir.</a:t>
            </a:r>
          </a:p>
          <a:p>
            <a:pPr algn="just"/>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Resim 5" descr="metin içeren bir resim&#10;&#10;Açıklama otomatik olarak oluşturuldu">
            <a:extLst>
              <a:ext uri="{FF2B5EF4-FFF2-40B4-BE49-F238E27FC236}">
                <a16:creationId xmlns:a16="http://schemas.microsoft.com/office/drawing/2014/main" id="{2CA1391D-9600-49FA-8F75-F6441F824DD9}"/>
              </a:ext>
            </a:extLst>
          </p:cNvPr>
          <p:cNvPicPr>
            <a:picLocks noChangeAspect="1"/>
          </p:cNvPicPr>
          <p:nvPr/>
        </p:nvPicPr>
        <p:blipFill>
          <a:blip r:embed="rId2"/>
          <a:stretch>
            <a:fillRect/>
          </a:stretch>
        </p:blipFill>
        <p:spPr>
          <a:xfrm>
            <a:off x="1054393" y="2481364"/>
            <a:ext cx="4774132" cy="2827096"/>
          </a:xfrm>
          <a:prstGeom prst="rect">
            <a:avLst/>
          </a:prstGeom>
        </p:spPr>
      </p:pic>
    </p:spTree>
    <p:extLst>
      <p:ext uri="{BB962C8B-B14F-4D97-AF65-F5344CB8AC3E}">
        <p14:creationId xmlns:p14="http://schemas.microsoft.com/office/powerpoint/2010/main" val="308641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637313" y="787782"/>
            <a:ext cx="8911687" cy="1280890"/>
          </a:xfrm>
        </p:spPr>
        <p:txBody>
          <a:bodyPr>
            <a:normAutofit/>
          </a:bodyPr>
          <a:lstStyle/>
          <a:p>
            <a:r>
              <a:rPr lang="en-US" sz="3600" dirty="0" err="1"/>
              <a:t>Uygulama</a:t>
            </a:r>
            <a:r>
              <a:rPr lang="en-US" sz="3600" dirty="0"/>
              <a:t> </a:t>
            </a:r>
            <a:r>
              <a:rPr lang="en-US" sz="3600" dirty="0" err="1"/>
              <a:t>Ekran</a:t>
            </a:r>
            <a:r>
              <a:rPr lang="en-US" sz="3600" dirty="0"/>
              <a:t> </a:t>
            </a:r>
            <a:r>
              <a:rPr lang="en-US" sz="3600" dirty="0" err="1"/>
              <a:t>Görüntüleri</a:t>
            </a:r>
            <a:r>
              <a:rPr lang="en-US" sz="3600" dirty="0"/>
              <a:t> </a:t>
            </a:r>
            <a:r>
              <a:rPr lang="tr-TR" sz="3600" dirty="0"/>
              <a:t>(devam)</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6955504" y="2476219"/>
            <a:ext cx="4331928" cy="3677265"/>
          </a:xfrm>
        </p:spPr>
        <p:txBody>
          <a:bodyPr>
            <a:noAutofit/>
          </a:bodyPr>
          <a:lstStyle/>
          <a:p>
            <a:pPr algn="just"/>
            <a:r>
              <a:rPr lang="tr-TR" sz="2000" dirty="0"/>
              <a:t>Tasarımda son olarak </a:t>
            </a:r>
            <a:r>
              <a:rPr lang="tr-TR" sz="2000" dirty="0" err="1"/>
              <a:t>MaterialButton</a:t>
            </a:r>
            <a:r>
              <a:rPr lang="tr-TR" sz="2000" dirty="0"/>
              <a:t> oluşturuyoruz. Burada aslında verilen linki, QR kodumuza çevirebilmesi için buton oluşturuyoruz. Gerekli ayarlamaları yapıyoruz.  Ve artık </a:t>
            </a:r>
            <a:r>
              <a:rPr lang="tr-TR" sz="2000" dirty="0" err="1"/>
              <a:t>activity_main</a:t>
            </a:r>
            <a:r>
              <a:rPr lang="tr-TR" sz="2000" dirty="0"/>
              <a:t> kısmı ile yani ana tasarım ile işimiz bitti. Burada eklediğimiz ve atadığımız </a:t>
            </a:r>
            <a:r>
              <a:rPr lang="tr-TR" sz="2000" dirty="0" err="1"/>
              <a:t>id’leri</a:t>
            </a:r>
            <a:r>
              <a:rPr lang="tr-TR" sz="2000" dirty="0"/>
              <a:t> </a:t>
            </a:r>
            <a:r>
              <a:rPr lang="tr-TR" sz="2000" dirty="0" err="1"/>
              <a:t>main_activity</a:t>
            </a:r>
            <a:r>
              <a:rPr lang="tr-TR" sz="2000" dirty="0"/>
              <a:t> kısmında kullanacağız.</a:t>
            </a:r>
            <a:endParaRPr lang="en-US" sz="20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6" name="Resim 5" descr="metin içeren bir resim&#10;&#10;Açıklama otomatik olarak oluşturuldu">
            <a:extLst>
              <a:ext uri="{FF2B5EF4-FFF2-40B4-BE49-F238E27FC236}">
                <a16:creationId xmlns:a16="http://schemas.microsoft.com/office/drawing/2014/main" id="{4F7D4F0D-A38D-45D3-86EF-4A2A8E75206E}"/>
              </a:ext>
            </a:extLst>
          </p:cNvPr>
          <p:cNvPicPr>
            <a:picLocks noChangeAspect="1"/>
          </p:cNvPicPr>
          <p:nvPr/>
        </p:nvPicPr>
        <p:blipFill>
          <a:blip r:embed="rId2"/>
          <a:stretch>
            <a:fillRect/>
          </a:stretch>
        </p:blipFill>
        <p:spPr>
          <a:xfrm>
            <a:off x="1536406" y="2477238"/>
            <a:ext cx="5273624" cy="3432968"/>
          </a:xfrm>
          <a:prstGeom prst="rect">
            <a:avLst/>
          </a:prstGeom>
        </p:spPr>
      </p:pic>
    </p:spTree>
    <p:extLst>
      <p:ext uri="{BB962C8B-B14F-4D97-AF65-F5344CB8AC3E}">
        <p14:creationId xmlns:p14="http://schemas.microsoft.com/office/powerpoint/2010/main" val="326864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637313" y="787782"/>
            <a:ext cx="8911687" cy="1280890"/>
          </a:xfrm>
        </p:spPr>
        <p:txBody>
          <a:bodyPr>
            <a:normAutofit/>
          </a:bodyPr>
          <a:lstStyle/>
          <a:p>
            <a:r>
              <a:rPr lang="en-US" sz="3600" dirty="0" err="1"/>
              <a:t>Uygulama</a:t>
            </a:r>
            <a:r>
              <a:rPr lang="en-US" sz="3600" dirty="0"/>
              <a:t> </a:t>
            </a:r>
            <a:r>
              <a:rPr lang="en-US" sz="3600" dirty="0" err="1"/>
              <a:t>Ekran</a:t>
            </a:r>
            <a:r>
              <a:rPr lang="en-US" sz="3600" dirty="0"/>
              <a:t> </a:t>
            </a:r>
            <a:r>
              <a:rPr lang="en-US" sz="3600" dirty="0" err="1"/>
              <a:t>Görüntüleri</a:t>
            </a:r>
            <a:r>
              <a:rPr lang="en-US" sz="3600" dirty="0"/>
              <a:t> </a:t>
            </a:r>
            <a:r>
              <a:rPr lang="tr-TR" sz="3600" dirty="0"/>
              <a:t>(devam)</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42219" y="1818968"/>
            <a:ext cx="3589358" cy="3686619"/>
          </a:xfrm>
        </p:spPr>
        <p:txBody>
          <a:bodyPr>
            <a:normAutofit/>
          </a:bodyPr>
          <a:lstStyle/>
          <a:p>
            <a:pPr algn="just"/>
            <a:r>
              <a:rPr lang="tr-TR" sz="2000" dirty="0"/>
              <a:t>Tasarım kısmı bittiğinde uygulamamız bu şekilde görünecektir.</a:t>
            </a:r>
            <a:endParaRPr lang="en-US" sz="20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Resim 5">
            <a:extLst>
              <a:ext uri="{FF2B5EF4-FFF2-40B4-BE49-F238E27FC236}">
                <a16:creationId xmlns:a16="http://schemas.microsoft.com/office/drawing/2014/main" id="{EC0D47F4-630F-429A-8887-C3B32127E0DD}"/>
              </a:ext>
            </a:extLst>
          </p:cNvPr>
          <p:cNvPicPr>
            <a:picLocks noChangeAspect="1"/>
          </p:cNvPicPr>
          <p:nvPr/>
        </p:nvPicPr>
        <p:blipFill>
          <a:blip r:embed="rId2"/>
          <a:stretch>
            <a:fillRect/>
          </a:stretch>
        </p:blipFill>
        <p:spPr>
          <a:xfrm>
            <a:off x="5263880" y="1900507"/>
            <a:ext cx="5659758" cy="4614275"/>
          </a:xfrm>
          <a:prstGeom prst="rect">
            <a:avLst/>
          </a:prstGeom>
        </p:spPr>
      </p:pic>
    </p:spTree>
    <p:extLst>
      <p:ext uri="{BB962C8B-B14F-4D97-AF65-F5344CB8AC3E}">
        <p14:creationId xmlns:p14="http://schemas.microsoft.com/office/powerpoint/2010/main" val="160352583"/>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4EC2CCD5C051344382F0B9B6D461BC95" ma:contentTypeVersion="4" ma:contentTypeDescription="Yeni belge oluşturun." ma:contentTypeScope="" ma:versionID="f5da275c537678aeba66f105c1c9bc85">
  <xsd:schema xmlns:xsd="http://www.w3.org/2001/XMLSchema" xmlns:xs="http://www.w3.org/2001/XMLSchema" xmlns:p="http://schemas.microsoft.com/office/2006/metadata/properties" xmlns:ns3="5244ec1e-65ef-4202-8f9e-4ec1ba767a23" targetNamespace="http://schemas.microsoft.com/office/2006/metadata/properties" ma:root="true" ma:fieldsID="d87621b09c5436b8415b18585c387eee" ns3:_="">
    <xsd:import namespace="5244ec1e-65ef-4202-8f9e-4ec1ba767a2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44ec1e-65ef-4202-8f9e-4ec1ba767a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0A455B-57E8-491D-AFBD-0879CDBDE7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44ec1e-65ef-4202-8f9e-4ec1ba767a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566BE9-10A9-46FE-8D2A-1CBD3E010515}">
  <ds:schemaRefs>
    <ds:schemaRef ds:uri="http://schemas.microsoft.com/office/2006/metadata/properties"/>
    <ds:schemaRef ds:uri="http://purl.org/dc/terms/"/>
    <ds:schemaRef ds:uri="http://schemas.openxmlformats.org/package/2006/metadata/core-properties"/>
    <ds:schemaRef ds:uri="5244ec1e-65ef-4202-8f9e-4ec1ba767a23"/>
    <ds:schemaRef ds:uri="http://purl.org/dc/dcmitype/"/>
    <ds:schemaRef ds:uri="http://schemas.microsoft.com/office/2006/documentManagement/type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EE4DA12-58A7-475D-B981-E52C89D795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4753</TotalTime>
  <Words>842</Words>
  <Application>Microsoft Office PowerPoint</Application>
  <PresentationFormat>Geniş ekran</PresentationFormat>
  <Paragraphs>78</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Century Gothic</vt:lpstr>
      <vt:lpstr>Wingdings 3</vt:lpstr>
      <vt:lpstr>Duman</vt:lpstr>
      <vt:lpstr>Android Studio İle QR  Kod Oluşturma Uygulaması</vt:lpstr>
      <vt:lpstr>İçindekiler</vt:lpstr>
      <vt:lpstr>Uygulama Tanıtımı   </vt:lpstr>
      <vt:lpstr>Uygulama Ekran Görüntüleri  </vt:lpstr>
      <vt:lpstr>Uygulama Ekran Görüntüleri (devam) </vt:lpstr>
      <vt:lpstr>Uygulama Ekran Görüntüleri (devam) </vt:lpstr>
      <vt:lpstr>Uygulama Ekran Görüntüleri (devam) </vt:lpstr>
      <vt:lpstr>Uygulama Ekran Görüntüleri (devam) </vt:lpstr>
      <vt:lpstr>Uygulama Ekran Görüntüleri (devam) </vt:lpstr>
      <vt:lpstr>Uygulama Ekran Görüntüleri (devam) </vt:lpstr>
      <vt:lpstr>Uygulama Ekran Görüntüleri (devam) </vt:lpstr>
      <vt:lpstr>Uygulama Ekran Görüntüleri (devam)</vt:lpstr>
      <vt:lpstr>Uygulama Ekran Görüntüleri (devam)</vt:lpstr>
      <vt:lpstr>Uygulama Ekran Görüntüleri (devam)</vt:lpstr>
      <vt:lpstr>Uygulama Ekran Görüntüleri (devam)</vt:lpstr>
      <vt:lpstr>Uygulama Ekran Görüntüleri (devam)</vt:lpstr>
      <vt:lpstr>Uygulama Google Play Linki </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dersu kılıç</cp:lastModifiedBy>
  <cp:revision>28</cp:revision>
  <dcterms:created xsi:type="dcterms:W3CDTF">2020-04-15T07:57:29Z</dcterms:created>
  <dcterms:modified xsi:type="dcterms:W3CDTF">2021-06-14T07:51:07Z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0x0101004EC2CCD5C051344382F0B9B6D461BC95</vt:lpwstr>
  </property>
</Properties>
</file>