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71" r:id="rId6"/>
    <p:sldId id="262" r:id="rId7"/>
    <p:sldId id="278" r:id="rId8"/>
    <p:sldId id="279" r:id="rId9"/>
    <p:sldId id="280" r:id="rId10"/>
    <p:sldId id="265" r:id="rId11"/>
    <p:sldId id="272" r:id="rId12"/>
    <p:sldId id="27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974" y="2817867"/>
            <a:ext cx="9764202" cy="888718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Unity</a:t>
            </a:r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Şans Çarkı Uygulaması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00035" y="4482659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Volkan Kemal Çelikbilek</a:t>
            </a:r>
          </a:p>
          <a:p>
            <a:r>
              <a:rPr lang="tr-TR" b="1" dirty="0">
                <a:solidFill>
                  <a:schemeClr val="tx1"/>
                </a:solidFill>
              </a:rPr>
              <a:t>						1711404020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15/06/2021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What Is Real Artificial Intelligence: Characteristics of True AI ...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72" y="4319146"/>
            <a:ext cx="3492832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94966" y="941793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Mobil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DEB69C2-A183-4D95-A820-41C76765E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9386825" y="263803"/>
            <a:ext cx="2412288" cy="23286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726" y="260126"/>
            <a:ext cx="9081009" cy="1280890"/>
          </a:xfrm>
        </p:spPr>
        <p:txBody>
          <a:bodyPr>
            <a:normAutofit/>
          </a:bodyPr>
          <a:lstStyle/>
          <a:p>
            <a:r>
              <a:rPr lang="tr-TR" dirty="0"/>
              <a:t>Uygulama Kodları -1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346928"/>
            <a:ext cx="3180521" cy="3606811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Kütüphanelerimiz ve tanımlamalarımız.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128951B-8A59-40F9-9FB8-F2B2618E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341" y="1152907"/>
            <a:ext cx="4463153" cy="531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048" y="260126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/>
              <a:t>Uygulama Kodları - 2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346929"/>
            <a:ext cx="8808965" cy="1387394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Çarkımızın yazılarının listenin çarkın oluşumu için gereken parçaların oluşturulma fonksiyon kodları.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786AC7E-FE48-4A51-8CD3-3955FD57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38" y="3000652"/>
            <a:ext cx="10231616" cy="38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8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376" y="260126"/>
            <a:ext cx="9418360" cy="1280890"/>
          </a:xfrm>
        </p:spPr>
        <p:txBody>
          <a:bodyPr>
            <a:normAutofit/>
          </a:bodyPr>
          <a:lstStyle/>
          <a:p>
            <a:r>
              <a:rPr lang="tr-TR" dirty="0"/>
              <a:t>Uygulama Kodları - 3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346928"/>
            <a:ext cx="4121598" cy="525094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Çarkın dönmeye başladığında tekrar döndürme tuşuna basılamaması için gereken kod.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/>
              <a:t>Çarkın dönmesi ve döndükten sonra bulunan sonucun hesaplanması için gereken kod.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F96377E-E6B2-4BD2-9693-243F135A1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376" y="1276053"/>
            <a:ext cx="5926161" cy="54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64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Mobil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5411EE9-9287-46B7-A776-02783B9C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174959" y="397456"/>
            <a:ext cx="2412288" cy="23286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Resim 11">
            <a:hlinkClick r:id="rId4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lt Başlık 2">
            <a:extLst>
              <a:ext uri="{FF2B5EF4-FFF2-40B4-BE49-F238E27FC236}">
                <a16:creationId xmlns:a16="http://schemas.microsoft.com/office/drawing/2014/main" id="{A18B68CE-573A-428B-887C-DD849FBABE22}"/>
              </a:ext>
            </a:extLst>
          </p:cNvPr>
          <p:cNvSpPr txBox="1">
            <a:spLocks/>
          </p:cNvSpPr>
          <p:nvPr/>
        </p:nvSpPr>
        <p:spPr>
          <a:xfrm>
            <a:off x="6300035" y="4482659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Volkan Kemal Çelikbilek</a:t>
            </a:r>
          </a:p>
          <a:p>
            <a:r>
              <a:rPr lang="tr-TR" b="1" dirty="0">
                <a:solidFill>
                  <a:schemeClr val="tx1"/>
                </a:solidFill>
              </a:rPr>
              <a:t>						1711404020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</a:t>
            </a:r>
            <a:r>
              <a:rPr lang="tr-TR">
                <a:solidFill>
                  <a:schemeClr val="tx1"/>
                </a:solidFill>
              </a:rPr>
              <a:t>: 15/06/2021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74237"/>
          </a:xfrm>
        </p:spPr>
        <p:txBody>
          <a:bodyPr>
            <a:normAutofit/>
          </a:bodyPr>
          <a:lstStyle/>
          <a:p>
            <a:r>
              <a:rPr lang="tr-TR" dirty="0"/>
              <a:t>Uygulamanın tanıtımı</a:t>
            </a:r>
          </a:p>
          <a:p>
            <a:r>
              <a:rPr lang="tr-TR" dirty="0"/>
              <a:t>Uygulamanın özellikleri</a:t>
            </a:r>
          </a:p>
          <a:p>
            <a:r>
              <a:rPr lang="tr-TR" dirty="0"/>
              <a:t>Uygulamanın logosu ve kapak resmi</a:t>
            </a:r>
          </a:p>
          <a:p>
            <a:r>
              <a:rPr lang="tr-TR" dirty="0"/>
              <a:t>Uygulama içi ekran görüntüleri</a:t>
            </a:r>
          </a:p>
          <a:p>
            <a:r>
              <a:rPr lang="tr-TR" dirty="0"/>
              <a:t>Uygulamanın kodları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90" y="2133600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Uygulamanın tanıtımı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Şans çarkı uygulaması kararsız kalınan anlarda veya çekiliş yapılmak istenildiği durumlarda listeye eklenen istenen sayıdaki veriler arasında rastgele birini seçen ve bu seçimi çarkın dönüşü ile görselleştiren bir uygulamadır.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Abstract Class in Java - Javatpoint">
            <a:extLst>
              <a:ext uri="{FF2B5EF4-FFF2-40B4-BE49-F238E27FC236}">
                <a16:creationId xmlns:a16="http://schemas.microsoft.com/office/drawing/2014/main" id="{68CBE0F4-3EA6-44F9-9B2B-B2BE0BC69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0" b="8330"/>
          <a:stretch/>
        </p:blipFill>
        <p:spPr bwMode="auto">
          <a:xfrm>
            <a:off x="8073646" y="1659316"/>
            <a:ext cx="3687717" cy="237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Uygulamanın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Uygulama da bir liste bulunmakta böylece girilen veriler kullanıcı tarafında görülmekte.</a:t>
            </a:r>
          </a:p>
          <a:p>
            <a:pPr algn="just"/>
            <a:r>
              <a:rPr lang="tr-TR" dirty="0"/>
              <a:t>Listedeki ve çarkta oluşan her verinin kullanıcı tarafından rahatlıkla ayırt edilebilmesi için otomatik olarak verileri renklendirmekte.</a:t>
            </a:r>
          </a:p>
          <a:p>
            <a:pPr algn="just"/>
            <a:r>
              <a:rPr lang="tr-TR" dirty="0"/>
              <a:t>Uygulamaya her veri girişi olduğunda çark görüntüsü kendi kendini uygun şekilde oluşturmakta.</a:t>
            </a:r>
          </a:p>
          <a:p>
            <a:pPr algn="just"/>
            <a:r>
              <a:rPr lang="tr-TR" dirty="0"/>
              <a:t>Uygulama eklenen veriler arasında rastgele seçim yapmakta ve bunu çark görüntüsü ile görülebilir hale getirmekte.</a:t>
            </a:r>
          </a:p>
          <a:p>
            <a:pPr algn="just"/>
            <a:r>
              <a:rPr lang="tr-TR" dirty="0"/>
              <a:t>Uygulama hemen her cihazın çözünürlüğünde düzgün şekilde görüntülenebilmekte.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Uygulamanın logosu ve kapak resmi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413" y="2321349"/>
            <a:ext cx="8423851" cy="2466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LOGO										KAPAK RESMİ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B9425CDE-068A-426D-9C9D-65FDF2029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15" y="2665203"/>
            <a:ext cx="2666260" cy="266626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B6AC9DC4-5DA3-4C6A-AE78-042DB99DD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175" y="2665203"/>
            <a:ext cx="5935870" cy="289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içi ekran görüntüleri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03C6274-44C9-49EB-A1AA-61E8CDB0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527" y="1450881"/>
            <a:ext cx="3042946" cy="54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içi ekran görüntüleri - 2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5627E17-BB96-4B54-97B4-079F79024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288" y="1454579"/>
            <a:ext cx="3039424" cy="540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0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içi ekran görüntüleri - 3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AAC047C-4D0C-4B95-82FA-1FAC8A7C5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527" y="1454579"/>
            <a:ext cx="3042946" cy="540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0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726" y="260126"/>
            <a:ext cx="9081009" cy="1280890"/>
          </a:xfrm>
        </p:spPr>
        <p:txBody>
          <a:bodyPr>
            <a:normAutofit/>
          </a:bodyPr>
          <a:lstStyle/>
          <a:p>
            <a:r>
              <a:rPr lang="tr-TR" dirty="0"/>
              <a:t>Uygulama Sahne Geçiş Kodu -1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346928"/>
            <a:ext cx="3180521" cy="3606811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Sahne değişimi için gereken kod ve kütüphaneler.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25D6E7A-FA68-4AC1-86CF-D05FE174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294" y="1346928"/>
            <a:ext cx="5082980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86019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218</TotalTime>
  <Words>322</Words>
  <Application>Microsoft Office PowerPoint</Application>
  <PresentationFormat>Geniş ekran</PresentationFormat>
  <Paragraphs>63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Duman</vt:lpstr>
      <vt:lpstr>Unity Şans Çarkı Uygulaması</vt:lpstr>
      <vt:lpstr>İçindekiler</vt:lpstr>
      <vt:lpstr>Uygulamanın tanıtımı</vt:lpstr>
      <vt:lpstr>Uygulamanın özellikleri</vt:lpstr>
      <vt:lpstr>Uygulamanın logosu ve kapak resmi</vt:lpstr>
      <vt:lpstr>Uygulama içi ekran görüntüleri</vt:lpstr>
      <vt:lpstr>Uygulama içi ekran görüntüleri - 2</vt:lpstr>
      <vt:lpstr>Uygulama içi ekran görüntüleri - 3</vt:lpstr>
      <vt:lpstr>Uygulama Sahne Geçiş Kodu -1</vt:lpstr>
      <vt:lpstr>Uygulama Kodları -1</vt:lpstr>
      <vt:lpstr>Uygulama Kodları - 2</vt:lpstr>
      <vt:lpstr>Uygulama Kodları - 3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volkan kemal çelikbilek</cp:lastModifiedBy>
  <cp:revision>36</cp:revision>
  <dcterms:created xsi:type="dcterms:W3CDTF">2020-04-15T07:57:29Z</dcterms:created>
  <dcterms:modified xsi:type="dcterms:W3CDTF">2021-06-15T08:44:39Z</dcterms:modified>
</cp:coreProperties>
</file>