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72" r:id="rId5"/>
    <p:sldId id="273" r:id="rId6"/>
    <p:sldId id="258" r:id="rId7"/>
    <p:sldId id="261" r:id="rId8"/>
    <p:sldId id="27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=""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974" y="2817867"/>
            <a:ext cx="9764202" cy="888718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6 Zorluk Seviyeli </a:t>
            </a:r>
            <a:r>
              <a:rPr lang="tr-TR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Sudoku</a:t>
            </a:r>
            <a:r>
              <a:rPr lang="tr-T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Oyunu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=""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Erkut Bulut 1711404017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16/06/2021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What Is Real Artificial Intelligence: Characteristics of True AI ...">
            <a:extLst>
              <a:ext uri="{FF2B5EF4-FFF2-40B4-BE49-F238E27FC236}">
                <a16:creationId xmlns=""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72" y="4319146"/>
            <a:ext cx="3492832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=""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94966" y="941793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Mobil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=""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=""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BDEB69C2-A183-4D95-A820-41C76765E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9386825" y="263803"/>
            <a:ext cx="2412288" cy="23286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=""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89562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=""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219568" y="4456670"/>
            <a:ext cx="5625686" cy="20887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 </a:t>
            </a:r>
            <a:r>
              <a:rPr lang="tr-TR" b="1" dirty="0" smtClean="0">
                <a:solidFill>
                  <a:schemeClr val="tx1"/>
                </a:solidFill>
              </a:rPr>
              <a:t>Erkut Bulut 1711404017</a:t>
            </a:r>
            <a:r>
              <a:rPr lang="tr-TR" b="1" dirty="0">
                <a:solidFill>
                  <a:schemeClr val="tx1"/>
                </a:solidFill>
              </a:rPr>
              <a:t/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  : </a:t>
            </a:r>
            <a:r>
              <a:rPr lang="tr-TR" dirty="0" smtClean="0">
                <a:solidFill>
                  <a:schemeClr val="tx1"/>
                </a:solidFill>
              </a:rPr>
              <a:t>erkutbulut0915@gmail.com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</a:t>
            </a:r>
            <a:r>
              <a:rPr lang="tr-TR" dirty="0" smtClean="0">
                <a:solidFill>
                  <a:schemeClr val="tx1"/>
                </a:solidFill>
              </a:rPr>
              <a:t>16/06/2021</a:t>
            </a:r>
            <a:endParaRPr lang="tr-TR" dirty="0">
              <a:solidFill>
                <a:schemeClr val="tx1"/>
              </a:solidFill>
            </a:endParaRP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=""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Mobil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B5411EE9-9287-46B7-A776-02783B9C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174959" y="397456"/>
            <a:ext cx="2412288" cy="23286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Resim 11">
            <a:hlinkClick r:id="rId4"/>
            <a:extLst>
              <a:ext uri="{FF2B5EF4-FFF2-40B4-BE49-F238E27FC236}">
                <a16:creationId xmlns=""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=""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Uygulama Tanıtımı</a:t>
            </a:r>
            <a:endParaRPr lang="tr-TR" dirty="0"/>
          </a:p>
          <a:p>
            <a:r>
              <a:rPr lang="tr-TR" dirty="0" smtClean="0"/>
              <a:t>Uygulama Ekran Görüntüleri</a:t>
            </a:r>
            <a:endParaRPr lang="tr-TR" dirty="0"/>
          </a:p>
          <a:p>
            <a:r>
              <a:rPr lang="tr-TR" dirty="0" smtClean="0"/>
              <a:t>Hazırlık Aşaması</a:t>
            </a:r>
            <a:endParaRPr lang="tr-TR" dirty="0"/>
          </a:p>
          <a:p>
            <a:r>
              <a:rPr lang="tr-TR" dirty="0" smtClean="0"/>
              <a:t>Sayfalar</a:t>
            </a:r>
            <a:endParaRPr lang="tr-TR" dirty="0"/>
          </a:p>
          <a:p>
            <a:r>
              <a:rPr lang="tr-TR" dirty="0" smtClean="0"/>
              <a:t>Google Play Linki</a:t>
            </a:r>
            <a:endParaRPr lang="tr-TR" dirty="0"/>
          </a:p>
          <a:p>
            <a:r>
              <a:rPr lang="tr-TR" dirty="0"/>
              <a:t>Kodların İncelenmesi ve </a:t>
            </a:r>
            <a:endParaRPr lang="tr-TR" dirty="0" smtClean="0"/>
          </a:p>
          <a:p>
            <a:r>
              <a:rPr lang="tr-TR" dirty="0" smtClean="0"/>
              <a:t>Uygulamanın </a:t>
            </a:r>
            <a:r>
              <a:rPr lang="tr-TR" dirty="0" err="1"/>
              <a:t>Emulator’de</a:t>
            </a:r>
            <a:r>
              <a:rPr lang="tr-TR" dirty="0"/>
              <a:t> </a:t>
            </a:r>
            <a:r>
              <a:rPr lang="tr-TR" dirty="0" smtClean="0"/>
              <a:t>Çalıştırılması</a:t>
            </a:r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=""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ntent Icon Png ,HD PNG . (+) Pictures - vhv.rs">
            <a:extLst>
              <a:ext uri="{FF2B5EF4-FFF2-40B4-BE49-F238E27FC236}">
                <a16:creationId xmlns=""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90" y="2133600"/>
            <a:ext cx="3983372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=""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=""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Uygulama Tanıtımı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6272244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 err="1" smtClean="0"/>
              <a:t>Sudoku</a:t>
            </a:r>
            <a:r>
              <a:rPr lang="tr-TR" dirty="0" smtClean="0"/>
              <a:t> oyunumuz </a:t>
            </a:r>
            <a:r>
              <a:rPr lang="tr-TR" dirty="0" err="1" smtClean="0"/>
              <a:t>flutter</a:t>
            </a:r>
            <a:r>
              <a:rPr lang="tr-TR" dirty="0" smtClean="0"/>
              <a:t> ile geliştirilmiştir.</a:t>
            </a:r>
          </a:p>
          <a:p>
            <a:pPr algn="just"/>
            <a:r>
              <a:rPr lang="tr-TR" dirty="0" smtClean="0"/>
              <a:t>6 zorluk seviyesi bulunmaktadır.</a:t>
            </a:r>
          </a:p>
          <a:p>
            <a:pPr algn="just"/>
            <a:r>
              <a:rPr lang="tr-TR" dirty="0" smtClean="0"/>
              <a:t>Karanlık tema özelliği bulunmaktadır.</a:t>
            </a:r>
          </a:p>
          <a:p>
            <a:pPr algn="just"/>
            <a:r>
              <a:rPr lang="tr-TR" dirty="0" smtClean="0"/>
              <a:t>Çözemediğimiz ya da beğenmediğimiz </a:t>
            </a:r>
            <a:r>
              <a:rPr lang="tr-TR" dirty="0" err="1" smtClean="0"/>
              <a:t>sudokuları</a:t>
            </a:r>
            <a:r>
              <a:rPr lang="tr-TR" dirty="0" smtClean="0"/>
              <a:t> yenile tuşu işe yenileyebiliriz.</a:t>
            </a:r>
          </a:p>
          <a:p>
            <a:pPr algn="just"/>
            <a:r>
              <a:rPr lang="tr-TR" dirty="0" smtClean="0"/>
              <a:t>Geri al tuşu ile ilk hamlemize kadar geri dönebiliriz.</a:t>
            </a:r>
          </a:p>
          <a:p>
            <a:pPr algn="just"/>
            <a:r>
              <a:rPr lang="tr-TR" dirty="0" smtClean="0"/>
              <a:t>Kaldığımız yerden devam edebiliriz.</a:t>
            </a:r>
          </a:p>
          <a:p>
            <a:pPr algn="just"/>
            <a:r>
              <a:rPr lang="tr-TR" dirty="0" smtClean="0"/>
              <a:t>Sonuçlar ekranında da tamamladığımız </a:t>
            </a:r>
            <a:r>
              <a:rPr lang="tr-TR" dirty="0" err="1" smtClean="0"/>
              <a:t>sudokuları</a:t>
            </a:r>
            <a:r>
              <a:rPr lang="tr-TR" dirty="0" smtClean="0"/>
              <a:t> görebiliriz.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86" y="1556987"/>
            <a:ext cx="3297943" cy="3297943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302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Uygulama Ekran Görüntüleri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4595344" cy="5364265"/>
          </a:xfrm>
        </p:spPr>
        <p:txBody>
          <a:bodyPr>
            <a:normAutofit/>
          </a:bodyPr>
          <a:lstStyle/>
          <a:p>
            <a:r>
              <a:rPr lang="tr-TR" dirty="0" smtClean="0"/>
              <a:t>Oyunu açtığımızda bizi sonuçlar ekranı karşılamaktadır. Tamamlanan </a:t>
            </a:r>
            <a:r>
              <a:rPr lang="tr-TR" dirty="0" err="1" smtClean="0"/>
              <a:t>sudoku</a:t>
            </a:r>
            <a:r>
              <a:rPr lang="tr-TR" dirty="0" smtClean="0"/>
              <a:t> bulunmadığı için bu yazı yazmaktadır. </a:t>
            </a:r>
          </a:p>
          <a:p>
            <a:r>
              <a:rPr lang="tr-TR" dirty="0" smtClean="0"/>
              <a:t>En sağdaki butondan yeni </a:t>
            </a:r>
            <a:r>
              <a:rPr lang="tr-TR" dirty="0" err="1" smtClean="0"/>
              <a:t>sudoku</a:t>
            </a:r>
            <a:r>
              <a:rPr lang="tr-TR" dirty="0" smtClean="0"/>
              <a:t> açılmaktadır.</a:t>
            </a:r>
          </a:p>
          <a:p>
            <a:r>
              <a:rPr lang="tr-TR" dirty="0" smtClean="0"/>
              <a:t>       Simgesinden </a:t>
            </a:r>
            <a:r>
              <a:rPr lang="tr-TR" dirty="0" err="1" smtClean="0"/>
              <a:t>dark</a:t>
            </a:r>
            <a:r>
              <a:rPr lang="tr-TR" dirty="0" smtClean="0"/>
              <a:t> </a:t>
            </a:r>
            <a:r>
              <a:rPr lang="tr-TR" dirty="0" err="1" smtClean="0"/>
              <a:t>mode</a:t>
            </a:r>
            <a:r>
              <a:rPr lang="tr-TR" dirty="0" smtClean="0"/>
              <a:t>(karanlık </a:t>
            </a:r>
            <a:r>
              <a:rPr lang="tr-TR" dirty="0" err="1" smtClean="0"/>
              <a:t>mod</a:t>
            </a:r>
            <a:r>
              <a:rPr lang="tr-TR" dirty="0" smtClean="0"/>
              <a:t>) aktif edilebilir.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981" y="1264555"/>
            <a:ext cx="2665631" cy="473889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03" y="1264554"/>
            <a:ext cx="2665631" cy="473889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23" y="3290609"/>
            <a:ext cx="371346" cy="3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Uygulama Ekran Görüntüleri - 2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059" y="1405650"/>
            <a:ext cx="4595344" cy="5364265"/>
          </a:xfrm>
        </p:spPr>
        <p:txBody>
          <a:bodyPr>
            <a:normAutofit/>
          </a:bodyPr>
          <a:lstStyle/>
          <a:p>
            <a:r>
              <a:rPr lang="tr-TR" dirty="0" smtClean="0"/>
              <a:t>En yukarıda ki bar kısmında süre bulunmaktadır.</a:t>
            </a:r>
          </a:p>
          <a:p>
            <a:r>
              <a:rPr lang="tr-TR" dirty="0" smtClean="0"/>
              <a:t>5 ipucu hakkımız vardır.</a:t>
            </a:r>
          </a:p>
          <a:p>
            <a:r>
              <a:rPr lang="tr-TR" dirty="0" smtClean="0"/>
              <a:t>Sınırsız geriye alabiliriz.</a:t>
            </a:r>
          </a:p>
          <a:p>
            <a:r>
              <a:rPr lang="tr-TR" dirty="0" smtClean="0"/>
              <a:t>Not kısmına tıkladığımızda rakamları not alabiliriz.</a:t>
            </a:r>
          </a:p>
          <a:p>
            <a:r>
              <a:rPr lang="tr-TR" dirty="0" smtClean="0"/>
              <a:t>Sağ üstten de yenileyebiliriz.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02" y="1405650"/>
            <a:ext cx="2830169" cy="503141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570" y="1405650"/>
            <a:ext cx="2830169" cy="503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Hazırlık Aşaması(</a:t>
            </a:r>
            <a:r>
              <a:rPr lang="tr-TR" dirty="0" err="1" smtClean="0"/>
              <a:t>pubspec.yaml</a:t>
            </a:r>
            <a:r>
              <a:rPr lang="tr-TR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6977675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Google </a:t>
            </a:r>
            <a:r>
              <a:rPr lang="tr-TR" dirty="0" err="1" smtClean="0"/>
              <a:t>Fonts</a:t>
            </a:r>
            <a:r>
              <a:rPr lang="tr-TR" dirty="0" smtClean="0"/>
              <a:t>: </a:t>
            </a:r>
            <a:r>
              <a:rPr lang="tr-TR" dirty="0" err="1"/>
              <a:t>Roboto</a:t>
            </a:r>
            <a:endParaRPr lang="tr-TR" dirty="0"/>
          </a:p>
          <a:p>
            <a:pPr algn="just"/>
            <a:r>
              <a:rPr lang="tr-TR" dirty="0" err="1" smtClean="0"/>
              <a:t>Hive</a:t>
            </a:r>
            <a:r>
              <a:rPr lang="tr-TR" dirty="0" smtClean="0"/>
              <a:t> </a:t>
            </a:r>
            <a:r>
              <a:rPr lang="tr-TR" dirty="0" err="1" smtClean="0"/>
              <a:t>Veritabanı</a:t>
            </a:r>
            <a:r>
              <a:rPr lang="tr-TR" dirty="0" smtClean="0"/>
              <a:t>: 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veritabanı</a:t>
            </a:r>
            <a:r>
              <a:rPr lang="tr-TR" dirty="0"/>
              <a:t> olarak </a:t>
            </a:r>
            <a:r>
              <a:rPr lang="tr-TR" dirty="0" err="1"/>
              <a:t>hive</a:t>
            </a:r>
            <a:r>
              <a:rPr lang="tr-TR" dirty="0"/>
              <a:t> kullandım. </a:t>
            </a:r>
            <a:r>
              <a:rPr lang="tr-TR" dirty="0" err="1"/>
              <a:t>Hive</a:t>
            </a:r>
            <a:r>
              <a:rPr lang="tr-TR" dirty="0"/>
              <a:t> </a:t>
            </a:r>
            <a:r>
              <a:rPr lang="tr-TR" dirty="0" err="1"/>
              <a:t>veritabanının</a:t>
            </a:r>
            <a:r>
              <a:rPr lang="tr-TR" dirty="0"/>
              <a:t> sunduğu en büyük avantaj, büyük verileri yazma ve okuma hızının diğer </a:t>
            </a:r>
            <a:r>
              <a:rPr lang="tr-TR" dirty="0" err="1"/>
              <a:t>veritabanlarına</a:t>
            </a:r>
            <a:r>
              <a:rPr lang="tr-TR" dirty="0"/>
              <a:t> kıyasla çok düşük olması nedeniyle tercih </a:t>
            </a:r>
            <a:r>
              <a:rPr lang="tr-TR" dirty="0" err="1"/>
              <a:t>ettim.Hive</a:t>
            </a:r>
            <a:r>
              <a:rPr lang="tr-TR" dirty="0"/>
              <a:t> kullanımı genel olarak </a:t>
            </a:r>
            <a:r>
              <a:rPr lang="tr-TR" dirty="0" err="1"/>
              <a:t>key-value</a:t>
            </a:r>
            <a:r>
              <a:rPr lang="tr-TR" dirty="0"/>
              <a:t> şeklinde </a:t>
            </a:r>
            <a:r>
              <a:rPr lang="tr-TR" dirty="0" smtClean="0"/>
              <a:t>olmaktadır.</a:t>
            </a:r>
          </a:p>
          <a:p>
            <a:pPr algn="just"/>
            <a:r>
              <a:rPr lang="tr-TR" dirty="0" err="1" smtClean="0"/>
              <a:t>Wakelock</a:t>
            </a:r>
            <a:r>
              <a:rPr lang="tr-TR" dirty="0" smtClean="0"/>
              <a:t>: </a:t>
            </a:r>
            <a:r>
              <a:rPr lang="tr-TR" dirty="0" err="1" smtClean="0"/>
              <a:t>Sudoku</a:t>
            </a:r>
            <a:r>
              <a:rPr lang="tr-TR" dirty="0" smtClean="0"/>
              <a:t> çözerken ekranın kapanmaması için bu eklentiyi kullandım.</a:t>
            </a:r>
          </a:p>
          <a:p>
            <a:pPr algn="just"/>
            <a:r>
              <a:rPr lang="tr-TR" dirty="0" err="1" smtClean="0"/>
              <a:t>Sudokuyu</a:t>
            </a:r>
            <a:r>
              <a:rPr lang="tr-TR" dirty="0" smtClean="0"/>
              <a:t> tamamladığımızda ya da yanlış tamamladığımızda ekran mesajı için </a:t>
            </a:r>
            <a:r>
              <a:rPr lang="tr-TR" dirty="0" err="1" smtClean="0"/>
              <a:t>toast</a:t>
            </a:r>
            <a:r>
              <a:rPr lang="tr-TR" dirty="0" smtClean="0"/>
              <a:t> eklentisini kullandım.</a:t>
            </a:r>
          </a:p>
          <a:p>
            <a:pPr algn="just"/>
            <a:endParaRPr lang="tr-TR" dirty="0"/>
          </a:p>
          <a:p>
            <a:pPr algn="just"/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 descr="Abstract Class in Java - Javatpoint">
            <a:extLst>
              <a:ext uri="{FF2B5EF4-FFF2-40B4-BE49-F238E27FC236}">
                <a16:creationId xmlns="" xmlns:a16="http://schemas.microsoft.com/office/drawing/2014/main" id="{68CBE0F4-3EA6-44F9-9B2B-B2BE0BC69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0" b="8330"/>
          <a:stretch/>
        </p:blipFill>
        <p:spPr bwMode="auto">
          <a:xfrm>
            <a:off x="8073646" y="1659316"/>
            <a:ext cx="3687717" cy="237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644" y="1659315"/>
            <a:ext cx="3610003" cy="246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Sayfalar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2422425" cy="5077774"/>
          </a:xfrm>
          <a:prstGeom prst="rect">
            <a:avLst/>
          </a:prstGeom>
        </p:spPr>
      </p:pic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29" y="1264555"/>
            <a:ext cx="2856247" cy="507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Google Play Linki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264555"/>
            <a:ext cx="4654404" cy="51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Kodların İncelenmesi ve Uygulamanın </a:t>
            </a:r>
            <a:r>
              <a:rPr lang="tr-TR" dirty="0" err="1" smtClean="0"/>
              <a:t>Emulator’de</a:t>
            </a:r>
            <a:r>
              <a:rPr lang="tr-TR" dirty="0" smtClean="0"/>
              <a:t> Çalıştırılması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=""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204" y="1905000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Visual </a:t>
            </a:r>
            <a:r>
              <a:rPr lang="tr-TR" dirty="0" err="1" smtClean="0"/>
              <a:t>Studio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üzerinde kodların incelenmesi, anlatılması ve uygulamanın </a:t>
            </a:r>
            <a:r>
              <a:rPr lang="tr-TR" dirty="0" err="1" smtClean="0"/>
              <a:t>emulator</a:t>
            </a:r>
            <a:r>
              <a:rPr lang="tr-TR" dirty="0" smtClean="0"/>
              <a:t> üzerinde çalıştırılması.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193</TotalTime>
  <Words>292</Words>
  <Application>Microsoft Office PowerPoint</Application>
  <PresentationFormat>Geniş ekran</PresentationFormat>
  <Paragraphs>60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Duman</vt:lpstr>
      <vt:lpstr>6 Zorluk Seviyeli Sudoku Oyunu</vt:lpstr>
      <vt:lpstr>İçindekiler</vt:lpstr>
      <vt:lpstr>Uygulama Tanıtımı</vt:lpstr>
      <vt:lpstr>Uygulama Ekran Görüntüleri</vt:lpstr>
      <vt:lpstr>Uygulama Ekran Görüntüleri - 2</vt:lpstr>
      <vt:lpstr>Hazırlık Aşaması(pubspec.yaml) </vt:lpstr>
      <vt:lpstr>Sayfalar</vt:lpstr>
      <vt:lpstr>Google Play Linki</vt:lpstr>
      <vt:lpstr>Kodların İncelenmesi ve Uygulamanın Emulator’de Çalıştırılması</vt:lpstr>
      <vt:lpstr>İlginiz için teşekkürler…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Microsoft hesabı</cp:lastModifiedBy>
  <cp:revision>34</cp:revision>
  <dcterms:created xsi:type="dcterms:W3CDTF">2020-04-15T07:57:29Z</dcterms:created>
  <dcterms:modified xsi:type="dcterms:W3CDTF">2021-06-16T04:52:15Z</dcterms:modified>
</cp:coreProperties>
</file>