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jpeg" ContentType="image/jpe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8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9.jpeg" ContentType="image/jpe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320" cy="1048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320" cy="1048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4320" cy="1048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5480" cy="6852240"/>
            <a:chOff x="27360" y="0"/>
            <a:chExt cx="2355480" cy="685224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Freeform 6"/>
          <p:cNvSpPr/>
          <p:nvPr/>
        </p:nvSpPr>
        <p:spPr>
          <a:xfrm>
            <a:off x="0" y="4323960"/>
            <a:ext cx="1743480" cy="77760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320" cy="2261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Anahat metninin biçimini düzenlemek için tıklayın</a:t>
            </a:r>
            <a:endParaRPr b="0" lang="tr-T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İkinci Anahat Düzeyi</a:t>
            </a:r>
            <a:endParaRPr b="0" lang="tr-T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Üçüncü Anahat Düzeyi</a:t>
            </a:r>
            <a:endParaRPr b="0" lang="tr-T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Dördüncü Anahat Düzeyi</a:t>
            </a:r>
            <a:endParaRPr b="0" lang="tr-T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Beşinci Anahat Düzeyi</a:t>
            </a:r>
            <a:endParaRPr b="0" lang="tr-T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Altıncı Anahat Düzeyi</a:t>
            </a:r>
            <a:endParaRPr b="0" lang="tr-T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Yedinci Anahat Düzeyi</a:t>
            </a:r>
            <a:endParaRPr b="0" lang="tr-T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22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67" name="Freeform 11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 12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eform 13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eform 14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5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6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7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8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9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20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21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22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9"/>
          <p:cNvGrpSpPr/>
          <p:nvPr/>
        </p:nvGrpSpPr>
        <p:grpSpPr>
          <a:xfrm>
            <a:off x="27360" y="0"/>
            <a:ext cx="2355480" cy="6852240"/>
            <a:chOff x="27360" y="0"/>
            <a:chExt cx="2355480" cy="6852240"/>
          </a:xfrm>
        </p:grpSpPr>
        <p:sp>
          <p:nvSpPr>
            <p:cNvPr id="80" name="Freeform 27"/>
            <p:cNvSpPr/>
            <p:nvPr/>
          </p:nvSpPr>
          <p:spPr>
            <a:xfrm>
              <a:off x="27360" y="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8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reeform 29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eform 30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31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32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3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4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5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6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7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8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Rectangle 6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Freeform 11"/>
          <p:cNvSpPr/>
          <p:nvPr/>
        </p:nvSpPr>
        <p:spPr>
          <a:xfrm flipV="1">
            <a:off x="-3240" y="712440"/>
            <a:ext cx="158760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22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133" name="Freeform 11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Freeform 12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Freeform 13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Freeform 14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Freeform 15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Freeform 16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Freeform 17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Freeform 18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Freeform 19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Freeform 20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Freeform 21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Freeform 22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9"/>
          <p:cNvGrpSpPr/>
          <p:nvPr/>
        </p:nvGrpSpPr>
        <p:grpSpPr>
          <a:xfrm>
            <a:off x="27360" y="0"/>
            <a:ext cx="2355480" cy="6852240"/>
            <a:chOff x="27360" y="0"/>
            <a:chExt cx="2355480" cy="6852240"/>
          </a:xfrm>
        </p:grpSpPr>
        <p:sp>
          <p:nvSpPr>
            <p:cNvPr id="146" name="Freeform 27"/>
            <p:cNvSpPr/>
            <p:nvPr/>
          </p:nvSpPr>
          <p:spPr>
            <a:xfrm>
              <a:off x="27360" y="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Freeform 28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Freeform 29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Freeform 30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Freeform 31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Freeform 32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Freeform 33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Freeform 34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Freeform 35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Freeform 36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Freeform 37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Freeform 38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Rectangle 6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Freeform 11"/>
          <p:cNvSpPr/>
          <p:nvPr/>
        </p:nvSpPr>
        <p:spPr>
          <a:xfrm flipV="1">
            <a:off x="-3240" y="712440"/>
            <a:ext cx="158760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tr-TR" sz="4400" spc="-1" strike="noStrike">
                <a:latin typeface="Arial"/>
              </a:rPr>
              <a:t>Ana başlık metnini düzenlemek için tıklayın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Anahat metninin biçimini düzenlemek için tıklayın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İkinci Anahat Düzeyi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Üçüncü Anahat Düzeyi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Dördüncü Anahat Düzeyi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Beşinci Anahat Düzeyi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Altıncı Anahat Düzeyi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Yedinci Anahat Düzeyi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hyperlink" Target="http://youtube.com/bmdersleri" TargetMode="External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hyperlink" Target="http://youtube.com/bmdersleri" TargetMode="External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://youtube.com/bmdersleri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ikdörtgen: Köşeleri Yuvarlatılmış 5"/>
          <p:cNvSpPr/>
          <p:nvPr/>
        </p:nvSpPr>
        <p:spPr>
          <a:xfrm>
            <a:off x="5947920" y="4370760"/>
            <a:ext cx="5972040" cy="2238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6bbe8"/>
              </a:gs>
              <a:gs pos="100000">
                <a:srgbClr val="21ade1"/>
              </a:gs>
            </a:gsLst>
            <a:lin ang="5400000"/>
          </a:gradFill>
          <a:ln w="0">
            <a:noFill/>
          </a:ln>
          <a:effectLst>
            <a:outerShdw blurRad="50760" dir="5400000" dist="3816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199" name="Başlık 1"/>
          <p:cNvSpPr/>
          <p:nvPr/>
        </p:nvSpPr>
        <p:spPr>
          <a:xfrm>
            <a:off x="1496880" y="2817720"/>
            <a:ext cx="976320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tr-TR" sz="40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Mors Kodu Çevirme Uygulaması</a:t>
            </a:r>
            <a:endParaRPr b="0" lang="tr-TR" sz="4000" spc="-1" strike="noStrike">
              <a:latin typeface="Arial"/>
            </a:endParaRPr>
          </a:p>
        </p:txBody>
      </p:sp>
      <p:sp>
        <p:nvSpPr>
          <p:cNvPr id="200" name="Slayt Numarası Yer Tutucusu 3"/>
          <p:cNvSpPr/>
          <p:nvPr/>
        </p:nvSpPr>
        <p:spPr>
          <a:xfrm>
            <a:off x="531720" y="4529520"/>
            <a:ext cx="778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3D04F82-6C56-4870-9366-55BF600229E1}" type="slidenum">
              <a:rPr b="0" lang="en-US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1</a:t>
            </a:fld>
            <a:endParaRPr b="0" lang="tr-TR" sz="2000" spc="-1" strike="noStrike">
              <a:latin typeface="Arial"/>
            </a:endParaRPr>
          </a:p>
        </p:txBody>
      </p:sp>
      <p:sp>
        <p:nvSpPr>
          <p:cNvPr id="201" name="Alt Başlık 2"/>
          <p:cNvSpPr/>
          <p:nvPr/>
        </p:nvSpPr>
        <p:spPr>
          <a:xfrm>
            <a:off x="6421680" y="4712040"/>
            <a:ext cx="5497920" cy="20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Hazırlayan ve Sunan: </a:t>
            </a:r>
            <a:r>
              <a:rPr b="1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Baran KELEŞ 1711404038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Tarih                            : 28/05/2021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Sürüm                         : v1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Ders Yürütücüsü        : Doç. Dr. İsmail KIRBAŞ 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02" name="Picture 8" descr="Kurumsal Kimlik | Burdur Mehmet Akif Ersoy Üniversitesi"/>
          <p:cNvPicPr/>
          <p:nvPr/>
        </p:nvPicPr>
        <p:blipFill>
          <a:blip r:embed="rId1"/>
          <a:srcRect l="10290" t="8688" r="10663" b="11295"/>
          <a:stretch/>
        </p:blipFill>
        <p:spPr>
          <a:xfrm>
            <a:off x="4951800" y="178920"/>
            <a:ext cx="1991160" cy="684360"/>
          </a:xfrm>
          <a:prstGeom prst="rect">
            <a:avLst/>
          </a:prstGeom>
          <a:ln w="0">
            <a:noFill/>
          </a:ln>
        </p:spPr>
      </p:pic>
      <p:sp>
        <p:nvSpPr>
          <p:cNvPr id="203" name="Picture 2"/>
          <p:cNvSpPr/>
          <p:nvPr/>
        </p:nvSpPr>
        <p:spPr>
          <a:xfrm>
            <a:off x="1969200" y="4319280"/>
            <a:ext cx="3491640" cy="2327400"/>
          </a:xfrm>
          <a:prstGeom prst="roundRect">
            <a:avLst>
              <a:gd name="adj" fmla="val 8594"/>
            </a:avLst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" name="Alt Başlık 2"/>
          <p:cNvSpPr/>
          <p:nvPr/>
        </p:nvSpPr>
        <p:spPr>
          <a:xfrm>
            <a:off x="3894840" y="941760"/>
            <a:ext cx="4185000" cy="11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1800" spc="-1" strike="noStrike">
                <a:solidFill>
                  <a:srgbClr val="265991"/>
                </a:solidFill>
                <a:latin typeface="Century Gothic"/>
                <a:ea typeface="DejaVu Sans"/>
              </a:rPr>
              <a:t>Mobil Programlama Dersi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05" name="Resim 4" descr=""/>
          <p:cNvPicPr/>
          <p:nvPr/>
        </p:nvPicPr>
        <p:blipFill>
          <a:blip r:embed="rId3"/>
          <a:stretch/>
        </p:blipFill>
        <p:spPr>
          <a:xfrm>
            <a:off x="810720" y="-55440"/>
            <a:ext cx="1777320" cy="1632600"/>
          </a:xfrm>
          <a:prstGeom prst="rect">
            <a:avLst/>
          </a:prstGeom>
          <a:ln w="0">
            <a:noFill/>
          </a:ln>
        </p:spPr>
      </p:pic>
      <p:sp>
        <p:nvSpPr>
          <p:cNvPr id="206" name="Dikdörtgen 7"/>
          <p:cNvSpPr/>
          <p:nvPr/>
        </p:nvSpPr>
        <p:spPr>
          <a:xfrm>
            <a:off x="399600" y="1366560"/>
            <a:ext cx="2772000" cy="27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tr-TR" sz="1200" spc="-1" strike="noStrike" u="sng">
                <a:solidFill>
                  <a:srgbClr val="2da0f1"/>
                </a:solidFill>
                <a:uFillTx/>
                <a:latin typeface="Century Gothic"/>
                <a:ea typeface="DejaVu Sans"/>
                <a:hlinkClick r:id="rId4"/>
              </a:rPr>
              <a:t>http://youtube.com/bmdersleri</a:t>
            </a:r>
            <a:endParaRPr b="0" lang="tr-TR" sz="1200" spc="-1" strike="noStrike"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5"/>
          <a:stretch/>
        </p:blipFill>
        <p:spPr>
          <a:xfrm>
            <a:off x="9387000" y="263880"/>
            <a:ext cx="2411280" cy="2327760"/>
          </a:xfrm>
          <a:prstGeom prst="rect">
            <a:avLst/>
          </a:prstGeom>
          <a:ln cap="sq" w="190500">
            <a:solidFill>
              <a:srgbClr val="ffffff"/>
            </a:solidFill>
            <a:miter/>
          </a:ln>
          <a:effectLst>
            <a:outerShdw algn="tl" blurRad="65160" dir="12883277" dist="49931" kx="195000" ky="145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/>
          <p:nvPr/>
        </p:nvSpPr>
        <p:spPr>
          <a:xfrm>
            <a:off x="2520000" y="159480"/>
            <a:ext cx="8910720" cy="3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MainActivity.java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2520000" y="720000"/>
            <a:ext cx="3419280" cy="59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2602800" y="99360"/>
            <a:ext cx="891072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MainActivity.java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700000" y="900000"/>
            <a:ext cx="6839280" cy="53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593080" y="180000"/>
            <a:ext cx="89107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MainActivity.java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520000" y="900000"/>
            <a:ext cx="6896160" cy="53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"/>
          <p:cNvSpPr/>
          <p:nvPr/>
        </p:nvSpPr>
        <p:spPr>
          <a:xfrm>
            <a:off x="2428560" y="79200"/>
            <a:ext cx="891072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MainActivity.java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340000" y="900000"/>
            <a:ext cx="8142840" cy="55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Dikdörtgen: Köşeleri Yuvarlatılmış 5"/>
          <p:cNvSpPr/>
          <p:nvPr/>
        </p:nvSpPr>
        <p:spPr>
          <a:xfrm>
            <a:off x="5947920" y="4389480"/>
            <a:ext cx="5972040" cy="2238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6bbe8"/>
              </a:gs>
              <a:gs pos="100000">
                <a:srgbClr val="21ade1"/>
              </a:gs>
            </a:gsLst>
            <a:lin ang="5400000"/>
          </a:gradFill>
          <a:ln w="0">
            <a:noFill/>
          </a:ln>
          <a:effectLst>
            <a:outerShdw blurRad="50760" dir="5400000" dist="38160" rotWithShape="0">
              <a:srgbClr val="000000">
                <a:alpha val="60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</p:sp>
      <p:sp>
        <p:nvSpPr>
          <p:cNvPr id="238" name="Başlık 1"/>
          <p:cNvSpPr/>
          <p:nvPr/>
        </p:nvSpPr>
        <p:spPr>
          <a:xfrm>
            <a:off x="2810160" y="3232440"/>
            <a:ext cx="776700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31000"/>
          </a:bodyPr>
          <a:p>
            <a:pPr>
              <a:lnSpc>
                <a:spcPct val="100000"/>
              </a:lnSpc>
            </a:pPr>
            <a:r>
              <a:rPr b="1" lang="tr-TR" sz="5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İlginiz için teşekkürler…</a:t>
            </a:r>
            <a:endParaRPr b="0" lang="tr-TR" sz="5400" spc="-1" strike="noStrike">
              <a:latin typeface="Arial"/>
            </a:endParaRPr>
          </a:p>
        </p:txBody>
      </p:sp>
      <p:sp>
        <p:nvSpPr>
          <p:cNvPr id="239" name="Slayt Numarası Yer Tutucusu 3"/>
          <p:cNvSpPr/>
          <p:nvPr/>
        </p:nvSpPr>
        <p:spPr>
          <a:xfrm>
            <a:off x="531720" y="4529520"/>
            <a:ext cx="778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F406988-9215-4026-9657-03DC665294E8}" type="slidenum">
              <a:rPr b="0" lang="en-US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14</a:t>
            </a:fld>
            <a:endParaRPr b="0" lang="tr-TR" sz="2000" spc="-1" strike="noStrike">
              <a:latin typeface="Arial"/>
            </a:endParaRPr>
          </a:p>
        </p:txBody>
      </p:sp>
      <p:sp>
        <p:nvSpPr>
          <p:cNvPr id="240" name="Alt Başlık 2"/>
          <p:cNvSpPr/>
          <p:nvPr/>
        </p:nvSpPr>
        <p:spPr>
          <a:xfrm>
            <a:off x="6346080" y="4529520"/>
            <a:ext cx="5497920" cy="20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Hazırlayan ve Sunan : Baran KELEŞ 1711404038</a:t>
            </a:r>
            <a:br/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E-posta                       : bk8991@hotmail.com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Tarih                            : 28/05/2021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Sürüm                         : v1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tr-T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Ders Yürütücüsü        : Doç. Dr. İsmail KIRBAŞ 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41" name="Picture 8" descr="Kurumsal Kimlik | Burdur Mehmet Akif Ersoy Üniversitesi"/>
          <p:cNvPicPr/>
          <p:nvPr/>
        </p:nvPicPr>
        <p:blipFill>
          <a:blip r:embed="rId1"/>
          <a:srcRect l="10290" t="8688" r="10663" b="11295"/>
          <a:stretch/>
        </p:blipFill>
        <p:spPr>
          <a:xfrm>
            <a:off x="4842000" y="245880"/>
            <a:ext cx="1991160" cy="684360"/>
          </a:xfrm>
          <a:prstGeom prst="rect">
            <a:avLst/>
          </a:prstGeom>
          <a:ln w="0">
            <a:noFill/>
          </a:ln>
        </p:spPr>
      </p:pic>
      <p:sp>
        <p:nvSpPr>
          <p:cNvPr id="242" name="Alt Başlık 2"/>
          <p:cNvSpPr/>
          <p:nvPr/>
        </p:nvSpPr>
        <p:spPr>
          <a:xfrm>
            <a:off x="3745080" y="1037520"/>
            <a:ext cx="4185000" cy="11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  <a:scene3d>
              <a:camera prst="orthographicFront"/>
              <a:lightRig dir="t" rig="harsh"/>
            </a:scene3d>
            <a:sp3d extrusionH="57150" prstMaterial="matte">
              <a:bevelT prst="angle" w="63500" h="12700"/>
              <a:contourClr>
                <a:schemeClr val="bg1"/>
              </a:contourClr>
            </a:sp3d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tr-TR" sz="1800" spc="-1" strike="noStrike">
                <a:solidFill>
                  <a:srgbClr val="265991"/>
                </a:solidFill>
                <a:latin typeface="Century Gothic"/>
                <a:ea typeface="DejaVu Sans"/>
              </a:rPr>
              <a:t>Mobil Programlama Dersi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2"/>
          <a:stretch/>
        </p:blipFill>
        <p:spPr>
          <a:xfrm>
            <a:off x="9174960" y="397440"/>
            <a:ext cx="2411280" cy="2327760"/>
          </a:xfrm>
          <a:prstGeom prst="rect">
            <a:avLst/>
          </a:prstGeom>
          <a:ln cap="sq" w="190500">
            <a:solidFill>
              <a:srgbClr val="ffffff"/>
            </a:solidFill>
            <a:miter/>
          </a:ln>
          <a:effectLst>
            <a:outerShdw algn="tl" blurRad="65160" dir="12883277" dist="49931" kx="195000" ky="145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44" name="Resim 11" descr=""/>
          <p:cNvPicPr/>
          <p:nvPr/>
        </p:nvPicPr>
        <p:blipFill>
          <a:blip r:embed="rId3"/>
          <a:stretch/>
        </p:blipFill>
        <p:spPr>
          <a:xfrm>
            <a:off x="880920" y="-28080"/>
            <a:ext cx="1777320" cy="1632600"/>
          </a:xfrm>
          <a:prstGeom prst="rect">
            <a:avLst/>
          </a:prstGeom>
          <a:ln w="0">
            <a:noFill/>
          </a:ln>
        </p:spPr>
      </p:pic>
      <p:sp>
        <p:nvSpPr>
          <p:cNvPr id="245" name="Dikdörtgen 12"/>
          <p:cNvSpPr/>
          <p:nvPr/>
        </p:nvSpPr>
        <p:spPr>
          <a:xfrm>
            <a:off x="491040" y="1405440"/>
            <a:ext cx="2772000" cy="27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tr-TR" sz="1200" spc="-1" strike="noStrike" u="sng">
                <a:solidFill>
                  <a:srgbClr val="2da0f1"/>
                </a:solidFill>
                <a:uFillTx/>
                <a:latin typeface="Century Gothic"/>
                <a:ea typeface="DejaVu Sans"/>
                <a:hlinkClick r:id="rId4"/>
              </a:rPr>
              <a:t>http://youtube.com/bmdersleri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aşlık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tr-TR" sz="3600" spc="-1" strike="noStrike">
                <a:solidFill>
                  <a:srgbClr val="178dbb"/>
                </a:solidFill>
                <a:latin typeface="Century Gothic"/>
                <a:ea typeface="DejaVu Sans"/>
              </a:rPr>
              <a:t>İçindekiler</a:t>
            </a:r>
            <a:endParaRPr b="0" lang="tr-TR" sz="3600" spc="-1" strike="noStrike">
              <a:latin typeface="Arial"/>
            </a:endParaRPr>
          </a:p>
        </p:txBody>
      </p:sp>
      <p:sp>
        <p:nvSpPr>
          <p:cNvPr id="209" name="İçerik Yer Tutucusu 2"/>
          <p:cNvSpPr/>
          <p:nvPr/>
        </p:nvSpPr>
        <p:spPr>
          <a:xfrm>
            <a:off x="2340000" y="1800000"/>
            <a:ext cx="8914320" cy="37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Uygulamamız nedir ve neyi amaçlıyor ?</a:t>
            </a:r>
            <a:endParaRPr b="0" lang="tr-T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Uygulama oluştururken kullanılan ortamlar</a:t>
            </a:r>
            <a:endParaRPr b="0" lang="tr-T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Round button yaratmak (mybutton.xml)</a:t>
            </a:r>
            <a:endParaRPr b="0" lang="tr-T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Encode,Decode,Clear butonları(main.xml)</a:t>
            </a:r>
            <a:endParaRPr b="0" lang="tr-TR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tr-TR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Java kodları (MainActivity.java)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tr-TR" sz="1800" spc="-1" strike="noStrike">
              <a:latin typeface="Arial"/>
            </a:endParaRPr>
          </a:p>
        </p:txBody>
      </p:sp>
      <p:sp>
        <p:nvSpPr>
          <p:cNvPr id="210" name="Slayt Numarası Yer Tutucusu 3"/>
          <p:cNvSpPr/>
          <p:nvPr/>
        </p:nvSpPr>
        <p:spPr>
          <a:xfrm>
            <a:off x="531720" y="787680"/>
            <a:ext cx="778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DE7F054-105D-4AD2-B2EB-720E14C2E217}" type="slidenum">
              <a:rPr b="0" lang="en-US" sz="2000" spc="-1" strike="noStrike">
                <a:solidFill>
                  <a:srgbClr val="feffff"/>
                </a:solidFill>
                <a:latin typeface="Century Gothic"/>
                <a:ea typeface="DejaVu Sans"/>
              </a:rPr>
              <a:t>2</a:t>
            </a:fld>
            <a:endParaRPr b="0" lang="tr-TR" sz="2000" spc="-1" strike="noStrike">
              <a:latin typeface="Arial"/>
            </a:endParaRPr>
          </a:p>
        </p:txBody>
      </p:sp>
      <p:pic>
        <p:nvPicPr>
          <p:cNvPr id="211" name="Picture 8" descr="Kurumsal Kimlik | Burdur Mehmet Akif Ersoy Üniversitesi"/>
          <p:cNvPicPr/>
          <p:nvPr/>
        </p:nvPicPr>
        <p:blipFill>
          <a:blip r:embed="rId1"/>
          <a:srcRect l="10290" t="8688" r="10663" b="11295"/>
          <a:stretch/>
        </p:blipFill>
        <p:spPr>
          <a:xfrm>
            <a:off x="10078200" y="102240"/>
            <a:ext cx="1991160" cy="684360"/>
          </a:xfrm>
          <a:prstGeom prst="rect">
            <a:avLst/>
          </a:prstGeom>
          <a:ln w="0">
            <a:noFill/>
          </a:ln>
        </p:spPr>
      </p:pic>
      <p:pic>
        <p:nvPicPr>
          <p:cNvPr id="212" name="Picture 2" descr="Content Icon Png ,HD PNG . (+) Pictures - vhv.rs"/>
          <p:cNvPicPr/>
          <p:nvPr/>
        </p:nvPicPr>
        <p:blipFill>
          <a:blip r:embed="rId2"/>
          <a:stretch/>
        </p:blipFill>
        <p:spPr>
          <a:xfrm>
            <a:off x="7581240" y="2133720"/>
            <a:ext cx="3982320" cy="298260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pic>
        <p:nvPicPr>
          <p:cNvPr id="213" name="Resim 5" descr=""/>
          <p:cNvPicPr/>
          <p:nvPr/>
        </p:nvPicPr>
        <p:blipFill>
          <a:blip r:embed="rId3"/>
          <a:stretch/>
        </p:blipFill>
        <p:spPr>
          <a:xfrm>
            <a:off x="10228320" y="5154120"/>
            <a:ext cx="1777320" cy="1632600"/>
          </a:xfrm>
          <a:prstGeom prst="rect">
            <a:avLst/>
          </a:prstGeom>
          <a:ln w="0">
            <a:noFill/>
          </a:ln>
        </p:spPr>
      </p:pic>
      <p:sp>
        <p:nvSpPr>
          <p:cNvPr id="214" name="Dikdörtgen 8"/>
          <p:cNvSpPr/>
          <p:nvPr/>
        </p:nvSpPr>
        <p:spPr>
          <a:xfrm>
            <a:off x="9572760" y="6543000"/>
            <a:ext cx="2772000" cy="27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tr-TR" sz="1200" spc="-1" strike="noStrike" u="sng">
                <a:solidFill>
                  <a:srgbClr val="2da0f1"/>
                </a:solidFill>
                <a:uFillTx/>
                <a:latin typeface="Century Gothic"/>
                <a:ea typeface="DejaVu Sans"/>
                <a:hlinkClick r:id="rId4"/>
              </a:rPr>
              <a:t>http://youtube.com/bmdersleri</a:t>
            </a:r>
            <a:endParaRPr b="0" lang="tr-T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2355840" y="1440000"/>
            <a:ext cx="916344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Mors kodu, noktaları ve tireleri kullanarak karakterleri ve metni kodlamanın bir yoludur.</a:t>
            </a:r>
            <a:endParaRPr b="0" lang="tr-T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Uluslararası Mors kodları, 26 alfabe harfini ve bazı noktalama işaretlerinin yanı sıra Arap rakamları olan bazı İngilizce olmayan harfleri de içerir.</a:t>
            </a:r>
            <a:endParaRPr b="0" lang="tr-T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Mors alfabesinde büyük ve küçük harfler arasında fark yoktur.</a:t>
            </a:r>
            <a:endParaRPr b="0" lang="tr-T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Mors Kodunun iletimi nokta süreleriyle ölçülür.</a:t>
            </a:r>
            <a:endParaRPr b="0" lang="tr-T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Mors Kodu Dönüştürücü Uygulaması, verilen ifadeleri Mors Koduna dönüştürmek için kullanılan bir uygulamadır.</a:t>
            </a:r>
            <a:endParaRPr b="0" lang="tr-T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Android Studio kullanılarak yapıldı.Kullanılan Diller Java ve XML'dir.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421720" y="180000"/>
            <a:ext cx="891072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Uygulamanın amacı</a:t>
            </a:r>
            <a:endParaRPr b="0" lang="tr-T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mybutton.XML</a:t>
            </a:r>
            <a:endParaRPr b="0" lang="tr-TR" sz="36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2593080" y="1980000"/>
            <a:ext cx="7590960" cy="39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2593080" y="301680"/>
            <a:ext cx="8910720" cy="5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Activity_main.xml</a:t>
            </a:r>
            <a:endParaRPr b="0" lang="tr-TR" sz="36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 rot="21591600">
            <a:off x="2166480" y="1089360"/>
            <a:ext cx="7809480" cy="538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/>
          <p:nvPr/>
        </p:nvSpPr>
        <p:spPr>
          <a:xfrm>
            <a:off x="2593080" y="211680"/>
            <a:ext cx="8910720" cy="56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Activity_main.xml</a:t>
            </a:r>
            <a:endParaRPr b="0" lang="tr-TR" sz="36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2520000" y="1080000"/>
            <a:ext cx="7559280" cy="55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>
            <a:off x="2593080" y="624240"/>
            <a:ext cx="8910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  <a:ea typeface="DejaVu Sans"/>
              </a:rPr>
              <a:t>Activity_main.xml</a:t>
            </a:r>
            <a:endParaRPr b="0" lang="tr-TR" sz="36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2520000" y="1620000"/>
            <a:ext cx="8038800" cy="46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/>
          <p:nvPr/>
        </p:nvSpPr>
        <p:spPr>
          <a:xfrm>
            <a:off x="2428560" y="180000"/>
            <a:ext cx="89107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MainActivity.java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340000" y="900000"/>
            <a:ext cx="7379280" cy="55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"/>
          <p:cNvSpPr/>
          <p:nvPr/>
        </p:nvSpPr>
        <p:spPr>
          <a:xfrm>
            <a:off x="2788560" y="180000"/>
            <a:ext cx="8910720" cy="3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MainActivity.java</a:t>
            </a:r>
            <a:endParaRPr b="0" lang="tr-TR" sz="18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700000" y="900000"/>
            <a:ext cx="3419280" cy="55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Application>LibreOffice/7.1.4.2$Windows_X86_64 LibreOffice_project/a529a4fab45b75fefc5b6226684193eb000654f6</Application>
  <AppVersion>15.0000</AppVersion>
  <Words>1600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2020-04-15T07:57:29Z</dcterms:created>
  <dc:creator>İsmail KIRBAŞ</dc:creator>
  <dc:description/>
  <dc:language>tr-TR</dc:language>
  <cp:lastModifiedBy/>
  <dcterms:modified xsi:type="dcterms:W3CDTF">2021-06-16T22:43:49Z</dcterms:modified>
  <cp:revision>29</cp:revision>
  <dc:subject/>
  <dc:title>Soyutlama Nedir?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Geniş ekran</vt:lpwstr>
  </property>
  <property fmtid="{D5CDD505-2E9C-101B-9397-08002B2CF9AE}" pid="3" name="Slides">
    <vt:i4>15</vt:i4>
  </property>
</Properties>
</file>