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7.xml" ContentType="application/vnd.openxmlformats-officedocument.presentationml.slide+xml"/>
  <Override PartName="/ppt/notesSlides/notesSlide28.xml" ContentType="application/vnd.openxmlformats-officedocument.presentationml.notesSlide+xml"/>
  <Override PartName="/ppt/slides/slide36.xml" ContentType="application/vnd.openxmlformats-officedocument.presentationml.slide+xml"/>
  <Override PartName="/ppt/slides/slide35.xml" ContentType="application/vnd.openxmlformats-officedocument.presentationml.slide+xml"/>
  <Override PartName="/ppt/notesSlides/notesSlide42.xml" ContentType="application/vnd.openxmlformats-officedocument.presentationml.notesSlide+xml"/>
  <Override PartName="/ppt/notesSlides/notesSlide12.xml" ContentType="application/vnd.openxmlformats-officedocument.presentationml.notesSlide+xml"/>
  <Override PartName="/ppt/slides/slide3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notesSlides/notesSlide41.xml" ContentType="application/vnd.openxmlformats-officedocument.presentationml.notesSlide+xml"/>
  <Override PartName="/ppt/notesSlides/notesSlide14.xml" ContentType="application/vnd.openxmlformats-officedocument.presentationml.notes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8.xml" ContentType="application/vnd.openxmlformats-officedocument.presentationml.slide+xml"/>
  <Override PartName="/ppt/notesSlides/notesSlide35.xml" ContentType="application/vnd.openxmlformats-officedocument.presentationml.notes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44.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notesSlides/notesSlide38.xml" ContentType="application/vnd.openxmlformats-officedocument.presentationml.notesSlide+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Slides/notesSlide43.xml" ContentType="application/vnd.openxmlformats-officedocument.presentationml.notesSlide+xml"/>
  <Override PartName="/ppt/notesMasters/notesMaster1.xml" ContentType="application/vnd.openxmlformats-officedocument.presentationml.notesMaster+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tableStyles.xml" ContentType="application/vnd.openxmlformats-officedocument.presentationml.tableStyles+xml"/>
  <Override PartName="/ppt/slides/slide39.xml" ContentType="application/vnd.openxmlformats-officedocument.presentationml.slide+xml"/>
  <Override PartName="/ppt/viewProps.xml" ContentType="application/vnd.openxmlformats-officedocument.presentationml.viewProps+xml"/>
  <Override PartName="/ppt/slides/slide2.xml" ContentType="application/vnd.openxmlformats-officedocument.presentationml.slid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s/slide28.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presProps.xml" ContentType="application/vnd.openxmlformats-officedocument.presentationml.presProps+xml"/>
  <Override PartName="/ppt/slides/slide38.xml" ContentType="application/vnd.openxmlformats-officedocument.presentationml.slide+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trictFirstAndLastChars="0">
  <p:sldMasterIdLst>
    <p:sldMasterId id="2147483648" r:id="rId1"/>
  </p:sldMasterIdLst>
  <p:notesMasterIdLst>
    <p:notesMasterId r:id="rId4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notesMaster" Target="notesMasters/notesMaster1.xml"/><Relationship Id="rId50" Type="http://schemas.openxmlformats.org/officeDocument/2006/relationships/presProps" Target="presProps.xml" /><Relationship Id="rId51" Type="http://schemas.openxmlformats.org/officeDocument/2006/relationships/tableStyles" Target="tableStyles.xml" /><Relationship Id="rId5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ChangeAspect="1" noGrp="1" noRo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cSld>
  <p:clrMap accent1="accent1" accent2="accent2" accent3="accent3" accent4="accent4" accent5="accent5" accent6="accent6" bg1="lt1" bg2="dk2" folHlink="folHlink" hlink="hlink" tx1="dk1" tx2="lt2"/>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acknowledgements</a:t>
            </a:r>
            <a:r>
              <a:rPr lang="en-US" baseline="0" dirty="0" smtClean="0">
                <a:solidFill>
                  <a:schemeClr val="dk2"/>
                </a:solidFill>
              </a:rPr>
              <a:t> page(s)</a:t>
            </a:r>
            <a:r>
              <a:rPr lang="en-US" dirty="0" smtClean="0">
                <a:solidFill>
                  <a:schemeClr val="dk2"/>
                </a:solidFill>
              </a:rPr>
              <a:t>.</a:t>
            </a:r>
            <a:endParaRPr lang="en-US" dirty="0">
              <a:solidFill>
                <a:schemeClr val="dk2"/>
              </a:solidFill>
            </a:endParaRPr>
          </a:p>
        </p:txBody>
      </p:sp>
      <p:sp>
        <p:nvSpPr>
          <p:cNvPr id="209" name="Shape 209"/>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621"/>
        <p:cNvGrpSpPr/>
        <p:nvPr/>
      </p:nvGrpSpPr>
      <p:grpSpPr>
        <a:xfrm>
          <a:off x="0" y="0"/>
          <a:ext cx="0" cy="0"/>
          <a:chOff x="0" y="0"/>
          <a:chExt cx="0" cy="0"/>
        </a:xfrm>
      </p:grpSpPr>
      <p:sp>
        <p:nvSpPr>
          <p:cNvPr id="622" name="Shape 622"/>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627"/>
        <p:cNvGrpSpPr/>
        <p:nvPr/>
      </p:nvGrpSpPr>
      <p:grpSpPr>
        <a:xfrm>
          <a:off x="0" y="0"/>
          <a:ext cx="0" cy="0"/>
          <a:chOff x="0" y="0"/>
          <a:chExt cx="0" cy="0"/>
        </a:xfrm>
      </p:grpSpPr>
      <p:sp>
        <p:nvSpPr>
          <p:cNvPr id="628" name="Shape 628"/>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642"/>
        <p:cNvGrpSpPr/>
        <p:nvPr/>
      </p:nvGrpSpPr>
      <p:grpSpPr>
        <a:xfrm>
          <a:off x="0" y="0"/>
          <a:ext cx="0" cy="0"/>
          <a:chOff x="0" y="0"/>
          <a:chExt cx="0" cy="0"/>
        </a:xfrm>
      </p:grpSpPr>
      <p:sp>
        <p:nvSpPr>
          <p:cNvPr id="643" name="Shape 643"/>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ChangeAspect="1" noGrp="1" noRo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userDrawn="1">
  <p:cSld name="Blank">
    <p:spTree>
      <p:nvGrpSpPr>
        <p:cNvPr id="1" name="Shape 204"/>
        <p:cNvGrpSpPr/>
        <p:nvPr/>
      </p:nvGrpSpPr>
      <p:grpSpPr>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bg>
      <p:bgPr>
        <a:solidFill>
          <a:schemeClr val="dk2"/>
        </a:solidFill>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accent1="accent1" accent2="accent2" accent3="accent3" accent4="accent4" accent5="accent5" accent6="accent6" bg1="lt1" bg2="dk2" folHlink="folHlink" hlink="hlink" tx1="dk1" tx2="lt2"/>
  <p:sldLayoutIdLst>
    <p:sldLayoutId id="2147483649" r:id="rId1"/>
    <p:sldLayoutId id="2147483650" r:id="rId2"/>
    <p:sldLayoutId id="2147483651" r:id="rId3"/>
    <p:sldLayoutId id="2147483652" r:id="rId4"/>
  </p:sldLayoutIdLst>
  <p:hf dt="0" ftr="0" hdr="0" sldNum="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www.youtube.com/watch?v=vlzwuFkn88U"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www.youtube.com/watch?v=vlzwuFkn88U"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3.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6.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hyperlink" Target="http://www.youtube.com/watch?v=9eMWG3fwiEU" TargetMode="Externa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www.dr-chuck.com" TargetMode="External"/><Relationship Id="rId4"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youtube.com/watch?v=vlzwuFkn88U" TargetMode="External"/><Relationship Id="rId4"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a:t>
            </a:r>
            <a:r>
              <a:rPr lang="en-US" sz="2800" dirty="0" smtClean="0">
                <a:solidFill>
                  <a:srgbClr val="00FF00"/>
                </a:solidFill>
                <a:latin typeface="Courier"/>
                <a:ea typeface="Courier"/>
                <a:cs typeface="Courier"/>
                <a:sym typeface="Courier New"/>
              </a:rPr>
              <a:t>input(</a:t>
            </a:r>
            <a:r>
              <a:rPr lang="en-US" sz="2800" dirty="0">
                <a:solidFill>
                  <a:srgbClr val="00FF00"/>
                </a:solidFill>
                <a:latin typeface="Courier"/>
                <a:ea typeface="Courier"/>
                <a:cs typeface="Courier"/>
                <a:sym typeface="Courier New"/>
              </a:rPr>
              <a: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Hardware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a:cxnSpLocks/>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a:cxnSpLocks/>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a:cxnSpLocks/>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a:cxnSpLocks/>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a:cxnSpLocks/>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a:blip r:embed="rId3">
              <a:alphaModFix/>
            </a:blip>
            <a:tile algn="tl" flip="none" sx="100000" sy="100000" tx="0" ty="0"/>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smtClean="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smtClean="0">
                <a:solidFill>
                  <a:srgbClr val="FFFFFF"/>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a:blip r:embed="rId4">
              <a:alphaModFix/>
            </a:blip>
            <a:tile algn="tl" flip="none" sx="100000" sy="100000" tx="0" ty="0"/>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a:cxnSpLocks/>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a:cxnSpLocks/>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a:cxnSpLocks/>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a:cxnSpLocks/>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a:cxnSpLocks/>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a:blip r:embed="rId3">
              <a:alphaModFix/>
            </a:blip>
            <a:tile algn="tl" flip="none" sx="100000" sy="100000" tx="0" ty="0"/>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a:t>
            </a:r>
            <a:r>
              <a:rPr lang="en-US" sz="3200" u="none" strike="noStrike" cap="none" dirty="0" smtClean="0">
                <a:solidFill>
                  <a:schemeClr val="lt1"/>
                </a:solidFill>
                <a:latin typeface="Arial" charset="0"/>
                <a:ea typeface="Arial" charset="0"/>
                <a:cs typeface="Arial" charset="0"/>
                <a:sym typeface="Cabin"/>
              </a:rPr>
              <a:t>they </a:t>
            </a:r>
            <a:r>
              <a:rPr lang="en-US" sz="3200" u="none" strike="noStrike" cap="none" dirty="0">
                <a:solidFill>
                  <a:schemeClr val="lt1"/>
                </a:solidFill>
                <a:latin typeface="Arial" charset="0"/>
                <a:ea typeface="Arial" charset="0"/>
                <a:cs typeface="Arial" charset="0"/>
                <a:sym typeface="Cabin"/>
              </a:rPr>
              <a:t>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a:blip r:embed="rId3">
              <a:alphaModFix/>
            </a:blip>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a:blip r:embed="rId3">
              <a:alphaModFix/>
            </a:blip>
            <a:tile algn="tl" flip="none" sx="100000" sy="100000" tx="0" ty="0"/>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a:cxnSpLocks/>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a:cxnSpLocks/>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a:cxnSpLocks/>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a:cxnSpLocks/>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a:cxnSpLocks/>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a:blip r:embed="rId3">
              <a:alphaModFix/>
            </a:blip>
            <a:tile algn="tl" flip="none" sx="100000" sy="100000" tx="0" ty="0"/>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smtClean="0">
                <a:solidFill>
                  <a:srgbClr val="FFD966"/>
                </a:solidFill>
                <a:latin typeface="Arial" charset="0"/>
                <a:ea typeface="Arial" charset="0"/>
                <a:cs typeface="Arial" charset="0"/>
                <a:sym typeface="Cabin"/>
              </a:rPr>
              <a:t>Totally Hot CPU</a:t>
            </a:r>
            <a:endParaRPr lang="en-US" sz="7200" u="none" strike="noStrike" cap="none" dirty="0">
              <a:solidFill>
                <a:srgbClr val="FFD966"/>
              </a:solidFill>
              <a:latin typeface="Arial" charset="0"/>
              <a:ea typeface="Arial" charset="0"/>
              <a:cs typeface="Arial" charset="0"/>
              <a:sym typeface="Cabin"/>
            </a:endParaRP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a:blip r:embed="rId5">
              <a:alphaModFix/>
            </a:blip>
            <a:tile algn="tl" flip="none" sx="100000" sy="100000" tx="0" ty="0"/>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smtClean="0">
                <a:solidFill>
                  <a:srgbClr val="FFD966"/>
                </a:solidFill>
                <a:latin typeface="Arial" charset="0"/>
                <a:ea typeface="Arial" charset="0"/>
                <a:cs typeface="Arial" charset="0"/>
                <a:sym typeface="Cabin"/>
              </a:rPr>
              <a:t>Hard Disk in Action</a:t>
            </a:r>
            <a:endParaRPr lang="en-US" sz="7200" u="none" strike="noStrike" cap="none" dirty="0">
              <a:solidFill>
                <a:srgbClr val="FFD966"/>
              </a:solidFill>
              <a:latin typeface="Arial" charset="0"/>
              <a:ea typeface="Arial" charset="0"/>
              <a:cs typeface="Arial" charset="0"/>
              <a:sym typeface="Cabin"/>
            </a:endParaRP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Talking to 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a:cxnSpLocks/>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smtClean="0">
                <a:solidFill>
                  <a:srgbClr val="FFFF00"/>
                </a:solidFill>
                <a:latin typeface="Arial" charset="0"/>
                <a:ea typeface="Arial" charset="0"/>
                <a:cs typeface="Arial" charset="0"/>
                <a:sym typeface="Cabin"/>
              </a:rPr>
              <a:t>print(x)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smtClean="0">
                <a:solidFill>
                  <a:srgbClr val="FFFF00"/>
                </a:solidFill>
                <a:latin typeface="Arial" charset="0"/>
                <a:ea typeface="Arial" charset="0"/>
                <a:cs typeface="Arial" charset="0"/>
                <a:sym typeface="Cabin"/>
              </a:rPr>
              <a:t>print(x)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a:blip r:embed="rId3">
              <a:alphaModFix/>
            </a:blip>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a:blip r:embed="rId6">
              <a:alphaModFix/>
            </a:blip>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a:cxnSpLocks/>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What </a:t>
            </a:r>
            <a:r>
              <a:rPr lang="en-US" sz="7200">
                <a:solidFill>
                  <a:srgbClr val="FFD966"/>
                </a:solidFill>
                <a:latin typeface="Arial" charset="0"/>
                <a:ea typeface="Arial" charset="0"/>
                <a:cs typeface="Arial" charset="0"/>
                <a:sym typeface="Cabin"/>
              </a:rPr>
              <a:t>D</a:t>
            </a:r>
            <a:r>
              <a:rPr lang="en-US" sz="7200" u="none" strike="noStrike" cap="none">
                <a:solidFill>
                  <a:srgbClr val="FFD966"/>
                </a:solidFill>
                <a:latin typeface="Arial" charset="0"/>
                <a:ea typeface="Arial" charset="0"/>
                <a:cs typeface="Arial" charset="0"/>
                <a:sym typeface="Cabin"/>
              </a:rPr>
              <a:t>o </a:t>
            </a:r>
            <a:r>
              <a:rPr lang="en-US" sz="7200">
                <a:solidFill>
                  <a:srgbClr val="FFD966"/>
                </a:solidFill>
                <a:latin typeface="Arial" charset="0"/>
                <a:ea typeface="Arial" charset="0"/>
                <a:cs typeface="Arial" charset="0"/>
                <a:sym typeface="Cabin"/>
              </a:rPr>
              <a:t>W</a:t>
            </a:r>
            <a:r>
              <a:rPr lang="en-US" sz="7200" u="none" strike="noStrike" cap="none">
                <a:solidFill>
                  <a:srgbClr val="FFD966"/>
                </a:solidFill>
                <a:latin typeface="Arial" charset="0"/>
                <a:ea typeface="Arial" charset="0"/>
                <a:cs typeface="Arial" charset="0"/>
                <a:sym typeface="Cabin"/>
              </a:rPr>
              <a:t>e Say?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a:t>
            </a:r>
            <a:r>
              <a:rPr lang="en-US" sz="2800" dirty="0" smtClean="0">
                <a:solidFill>
                  <a:srgbClr val="00FF00"/>
                </a:solidFill>
                <a:latin typeface="Courier"/>
                <a:ea typeface="Courier"/>
                <a:cs typeface="Courier"/>
                <a:sym typeface="Courier New"/>
              </a:rPr>
              <a:t>input(</a:t>
            </a:r>
            <a:r>
              <a:rPr lang="en-US" sz="2800" dirty="0">
                <a:solidFill>
                  <a:srgbClr val="00FF00"/>
                </a:solidFill>
                <a:latin typeface="Courier"/>
                <a:ea typeface="Courier"/>
                <a:cs typeface="Courier"/>
                <a:sym typeface="Courier New"/>
              </a:rPr>
              <a: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smtClean="0">
                <a:solidFill>
                  <a:srgbClr val="FFFF00"/>
                </a:solidFill>
                <a:latin typeface="Courier"/>
                <a:ea typeface="Courier"/>
                <a:cs typeface="Courier"/>
                <a:sym typeface="Courier New"/>
              </a:rPr>
              <a:t>)</a:t>
            </a:r>
            <a:endParaRPr lang="en-US" sz="4800" dirty="0">
              <a:solidFill>
                <a:srgbClr val="FFFF00"/>
              </a:solidFill>
              <a:latin typeface="Courier"/>
              <a:ea typeface="Courier"/>
              <a:cs typeface="Courier"/>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smtClean="0">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a:cxnSpLocks/>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a:cxnSpLocks/>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a:cxnSpLocks/>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a:solidFill>
                  <a:srgbClr val="FFD966"/>
                </a:solidFill>
                <a:latin typeface="Arial" charset="0"/>
                <a:ea typeface="Arial" charset="0"/>
                <a:cs typeface="Arial" charset="0"/>
                <a:sym typeface="Cabin"/>
              </a:rPr>
              <a:t>Programming Paragraphs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a:t>
            </a:r>
            <a:r>
              <a:rPr lang="en-US" sz="3600" u="none" strike="noStrike" cap="none" dirty="0" smtClean="0">
                <a:solidFill>
                  <a:schemeClr val="lt1"/>
                </a:solidFill>
                <a:latin typeface="Arial" charset="0"/>
                <a:ea typeface="Arial" charset="0"/>
                <a:cs typeface="Arial" charset="0"/>
                <a:sym typeface="Cabin"/>
              </a:rPr>
              <a:t>is </a:t>
            </a:r>
            <a:r>
              <a:rPr lang="en-US" sz="3600" u="none" strike="noStrike" cap="none" dirty="0">
                <a:solidFill>
                  <a:schemeClr val="lt1"/>
                </a:solidFill>
                <a:latin typeface="Arial" charset="0"/>
                <a:ea typeface="Arial" charset="0"/>
                <a:cs typeface="Arial" charset="0"/>
                <a:sym typeface="Cabin"/>
              </a:rPr>
              <a:t>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2</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4</a:t>
            </a:r>
            <a:endParaRPr lang="en-US"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a:cxnSpLocks/>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a:cxnSpLocks/>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a:cxnSpLocks/>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a:cxnSpLocks/>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a:cxnSpLocks/>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a:t>
            </a:r>
            <a:r>
              <a:rPr lang="en-US" sz="3200" u="none" strike="noStrike" cap="none" dirty="0" smtClean="0">
                <a:solidFill>
                  <a:schemeClr val="lt1"/>
                </a:solidFill>
                <a:latin typeface="Arial" charset="0"/>
                <a:ea typeface="Arial" charset="0"/>
                <a:cs typeface="Arial" charset="0"/>
                <a:sym typeface="Cabin"/>
              </a:rPr>
              <a:t>to-do </a:t>
            </a:r>
            <a:r>
              <a:rPr lang="en-US" sz="3200" u="none" strike="noStrike" cap="none" dirty="0">
                <a:solidFill>
                  <a:schemeClr val="lt1"/>
                </a:solidFill>
                <a:latin typeface="Arial" charset="0"/>
                <a:ea typeface="Arial" charset="0"/>
                <a:cs typeface="Arial" charset="0"/>
                <a:sym typeface="Cabin"/>
              </a:rPr>
              <a:t>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Smaller</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Finis </a:t>
            </a:r>
            <a:endParaRPr lang="en-US"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smtClean="0">
                <a:solidFill>
                  <a:srgbClr val="FFFF00"/>
                </a:solidFill>
                <a:latin typeface="Courier" charset="0"/>
                <a:ea typeface="Courier" charset="0"/>
                <a:cs typeface="Courier" charset="0"/>
                <a:sym typeface="Cabin"/>
              </a:rPr>
              <a:t>if</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00FF00"/>
                </a:solidFill>
                <a:latin typeface="Courier" charset="0"/>
                <a:ea typeface="Courier" charset="0"/>
                <a:cs typeface="Courier" charset="0"/>
                <a:sym typeface="Cabin"/>
              </a:rPr>
              <a:t>Smaller'</a:t>
            </a:r>
            <a:r>
              <a:rPr lang="en-US" sz="2800" dirty="0" smtClean="0">
                <a:solidFill>
                  <a:srgbClr val="FFFF00"/>
                </a:solidFill>
                <a:latin typeface="Courier" charset="0"/>
                <a:ea typeface="Courier" charset="0"/>
                <a:cs typeface="Courier" charset="0"/>
                <a:sym typeface="Cabin"/>
              </a:rPr>
              <a:t>)</a:t>
            </a:r>
            <a:endParaRPr lang="en-US" sz="2800"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smtClean="0">
                <a:solidFill>
                  <a:srgbClr val="FFFF00"/>
                </a:solidFill>
                <a:latin typeface="Courier" charset="0"/>
                <a:ea typeface="Courier" charset="0"/>
                <a:cs typeface="Courier" charset="0"/>
                <a:sym typeface="Cabin"/>
              </a:rPr>
              <a:t>if</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00FF00"/>
                </a:solidFill>
                <a:latin typeface="Courier" charset="0"/>
                <a:ea typeface="Courier" charset="0"/>
                <a:cs typeface="Courier" charset="0"/>
                <a:sym typeface="Cabin"/>
              </a:rPr>
              <a:t>Bigger'</a:t>
            </a:r>
            <a:r>
              <a:rPr lang="en-US" sz="2800" dirty="0" smtClean="0">
                <a:solidFill>
                  <a:srgbClr val="FFFF00"/>
                </a:solidFill>
                <a:latin typeface="Courier" charset="0"/>
                <a:ea typeface="Courier" charset="0"/>
                <a:cs typeface="Courier" charset="0"/>
                <a:sym typeface="Cabin"/>
              </a:rPr>
              <a:t>)</a:t>
            </a:r>
            <a:endParaRPr lang="en-US" sz="2800"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'Finis'</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a:cxnSpLocks/>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cxnSpLocks/>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a:cxnSpLocks/>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a:cxnSpLocks/>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a:cxnSpLocks/>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a:cxnSpLocks/>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a:cxnSpLocks/>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a:cxnSpLocks/>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a:cxnSpLocks/>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a:cxnSpLocks/>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a:cxnSpLocks/>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a:cxnSpLocks/>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a:cxnSpLocks/>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n</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smtClean="0">
                <a:solidFill>
                  <a:srgbClr val="FFFF00"/>
                </a:solidFill>
                <a:latin typeface="Courier" charset="0"/>
                <a:ea typeface="Courier" charset="0"/>
                <a:cs typeface="Courier" charset="0"/>
                <a:sym typeface="Cabin"/>
              </a:rPr>
              <a:t>rint(</a:t>
            </a:r>
            <a:r>
              <a:rPr lang="en-US" sz="2800" u="none" strike="noStrike" cap="none" dirty="0" smtClean="0">
                <a:solidFill>
                  <a:srgbClr val="00FF00"/>
                </a:solidFill>
                <a:latin typeface="Courier" charset="0"/>
                <a:ea typeface="Courier" charset="0"/>
                <a:cs typeface="Courier" charset="0"/>
                <a:sym typeface="Cabin"/>
              </a:rPr>
              <a:t>'Blastoff</a:t>
            </a:r>
            <a:r>
              <a:rPr lang="en-US" sz="2800" dirty="0" smtClean="0">
                <a:solidFill>
                  <a:srgbClr val="00FF00"/>
                </a:solidFill>
                <a:latin typeface="Courier" charset="0"/>
                <a:ea typeface="Courier" charset="0"/>
                <a:cs typeface="Courier" charset="0"/>
                <a:sym typeface="Cabin"/>
              </a:rPr>
              <a:t>!'</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a:cxnSpLocks/>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a:cxnSpLocks/>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a:cxnSpLocks/>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a:cxnSpLocks/>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a:cxnSpLocks/>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cxnSpLocks/>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a:cxnSpLocks/>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a:cxnSpLocks/>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a:cxnSpLocks/>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a:cxnSpLocks/>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a:cxnSpLocks/>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a:cxnSpLocks/>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a:cxnSpLocks/>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cxnSpLocks/>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smtClean="0">
                <a:solidFill>
                  <a:srgbClr val="FFFF00"/>
                </a:solidFill>
                <a:latin typeface="Courier"/>
                <a:ea typeface="Courier"/>
                <a:cs typeface="Courier"/>
                <a:sym typeface="Courier New"/>
              </a:rPr>
              <a:t>(</a:t>
            </a:r>
            <a:r>
              <a:rPr lang="en-US" sz="2800" dirty="0">
                <a:solidFill>
                  <a:srgbClr val="FFFF00"/>
                </a:solidFill>
                <a:latin typeface="Courier"/>
                <a:ea typeface="Courier"/>
                <a:cs typeface="Courier"/>
                <a:sym typeface="Courier New"/>
              </a:rPr>
              <a:t>'Enter file:')</a:t>
            </a:r>
          </a:p>
          <a:p>
            <a:pPr lvl="0">
              <a:buClr>
                <a:srgbClr val="00FF00"/>
              </a:buClr>
              <a:buSzPct val="25000"/>
            </a:pPr>
            <a:r>
              <a:rPr lang="en-US" sz="2800" dirty="0">
                <a:solidFill>
                  <a:srgbClr val="FFFF00"/>
                </a:solidFill>
                <a:latin typeface="Courier"/>
                <a:ea typeface="Courier"/>
                <a:cs typeface="Courier"/>
                <a:sym typeface="Courier New"/>
              </a:rPr>
              <a:t>handle = </a:t>
            </a:r>
            <a:r>
              <a:rPr lang="en-US" sz="2800" dirty="0" smtClean="0">
                <a:solidFill>
                  <a:srgbClr val="FFFF00"/>
                </a:solidFill>
                <a:latin typeface="Courier"/>
                <a:ea typeface="Courier"/>
                <a:cs typeface="Courier"/>
                <a:sym typeface="Courier New"/>
              </a:rPr>
              <a:t>open(name, 'r')</a:t>
            </a:r>
            <a:endParaRPr lang="en-US" sz="2800" dirty="0">
              <a:solidFill>
                <a:srgbClr val="FFFF00"/>
              </a:solidFill>
              <a:latin typeface="Courier"/>
              <a:ea typeface="Courier"/>
              <a:cs typeface="Courier"/>
              <a:sym typeface="Courier New"/>
            </a:endParaRP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smtClean="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smtClean="0">
                <a:solidFill>
                  <a:srgbClr val="FFFF00"/>
                </a:solidFill>
                <a:latin typeface="Courier"/>
                <a:ea typeface="Courier"/>
                <a:cs typeface="Courier"/>
                <a:sym typeface="Courier New"/>
              </a:rPr>
              <a:t>bigcount</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a:cxnSpLocks/>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a:cxnSpLocks/>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a:cxnSpLocks/>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t>
            </a:r>
            <a:r>
              <a:rPr lang="en-US" sz="1800" dirty="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dirty="0" smtClean="0">
                <a:solidFill>
                  <a:srgbClr val="FFFFFF"/>
                </a:solidFill>
              </a:rPr>
              <a:t>…</a:t>
            </a:r>
            <a:endParaRPr lang="en-US" sz="18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259"/>
        <p:cNvGrpSpPr/>
        <p:nvPr/>
      </p:nvGrpSpPr>
      <p:grpSpPr>
        <a:xfrm>
          <a:off x="0" y="0"/>
          <a:ext cx="0" cy="0"/>
          <a:chOff x="0" y="0"/>
          <a:chExt cx="0" cy="0"/>
        </a:xfrm>
      </p:grpSpPr>
      <p:cxnSp>
        <p:nvCxnSpPr>
          <p:cNvPr id="260" name="Shape 260"/>
          <p:cNvCxnSpPr>
            <a:cxnSpLocks/>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a:cxnSpLocks/>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a:cxnSpLocks/>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a:blip r:embed="rId4">
              <a:alphaModFix/>
            </a:blip>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a:blip r:embed="rId4">
              <a:alphaModFix/>
            </a:blip>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a:blip r:embed="rId4">
              <a:alphaModFix/>
            </a:blip>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a:blip r:embed="rId4">
              <a:alphaModFix/>
            </a:blip>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a:cxnSpLocks/>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t>
            </a:r>
            <a:r>
              <a:rPr lang="en-US" sz="6000" u="none" strike="noStrike" cap="none" dirty="0" smtClean="0">
                <a:solidFill>
                  <a:srgbClr val="FFD966"/>
                </a:solidFill>
                <a:latin typeface="Arial" charset="0"/>
                <a:ea typeface="Arial" charset="0"/>
                <a:cs typeface="Arial" charset="0"/>
                <a:sym typeface="Cabin"/>
              </a:rPr>
              <a:t>A </a:t>
            </a:r>
            <a:r>
              <a:rPr lang="en-US" sz="6000" u="none" strike="noStrike" cap="none" dirty="0">
                <a:solidFill>
                  <a:srgbClr val="FFD966"/>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smtClean="0">
                <a:solidFill>
                  <a:schemeClr val="lt1"/>
                </a:solidFill>
                <a:latin typeface="Arial" charset="0"/>
                <a:ea typeface="Arial" charset="0"/>
                <a:cs typeface="Arial" charset="0"/>
                <a:sym typeface="Cabin"/>
              </a:rPr>
              <a:t>-  We figure </a:t>
            </a:r>
            <a:r>
              <a:rPr lang="en-US" sz="3200" u="none" strike="noStrike" cap="none" dirty="0">
                <a:solidFill>
                  <a:schemeClr val="lt1"/>
                </a:solidFill>
                <a:latin typeface="Arial" charset="0"/>
                <a:ea typeface="Arial" charset="0"/>
                <a:cs typeface="Arial" charset="0"/>
                <a:sym typeface="Cabin"/>
              </a:rPr>
              <a:t>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491</TotalTime>
  <Pages>0</Pages>
  <Words>2476</Words>
  <Characters>0</Characters>
  <CharactersWithSpaces>0</CharactersWithSpaces>
  <Application>ONLYOFFICE/6.1.0.90</Application>
  <DocSecurity>0</DocSecurity>
  <PresentationFormat>Custom</PresentationFormat>
  <Lines>0</Lines>
  <Paragraphs>419</Paragraphs>
  <Slides>45</Slides>
  <Notes>45</Notes>
  <HiddenSlides>0</HiddenSlides>
  <MMClips>0</MMClips>
  <ScaleCrop>0</ScaleCrop>
  <HeadingPairs>
    <vt:vector size="4" baseType="variant">
      <vt:variant>
        <vt:lpstr>Theme</vt:lpstr>
      </vt:variant>
      <vt:variant>
        <vt:i4>1</vt:i4>
      </vt:variant>
      <vt:variant>
        <vt:lpstr>Slide Titles</vt:lpstr>
      </vt:variant>
      <vt:variant>
        <vt:i4>45</vt:i4>
      </vt:variant>
    </vt:vector>
  </HeadingPairs>
  <TitlesOfParts>
    <vt:vector size="4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dc:subject/>
  <dc:creator/>
  <cp:keywords/>
  <dc:description/>
  <dc:identifier/>
  <dc:language/>
  <cp:lastModifiedBy>Sue Blumenberg</cp:lastModifiedBy>
  <cp:revision>68</cp:revision>
  <dcterms:modified xsi:type="dcterms:W3CDTF">2017-04-18T04:37:35Z</dcterms:modified>
  <cp:category/>
  <cp:contentStatus/>
  <cp:version/>
</cp:coreProperties>
</file>