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78" r:id="rId3"/>
    <p:sldId id="283" r:id="rId4"/>
    <p:sldId id="284" r:id="rId5"/>
    <p:sldId id="285" r:id="rId6"/>
    <p:sldId id="279" r:id="rId7"/>
    <p:sldId id="282" r:id="rId8"/>
    <p:sldId id="286" r:id="rId9"/>
    <p:sldId id="25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9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0D85-AF31-478D-9EEE-AB7615EDB34B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0EA3-EF07-4BF3-BBBF-E83ABAF79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Nome do autor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Especialização, formação etc.</a:t>
            </a:r>
          </a:p>
        </p:txBody>
      </p:sp>
    </p:spTree>
    <p:extLst>
      <p:ext uri="{BB962C8B-B14F-4D97-AF65-F5344CB8AC3E}">
        <p14:creationId xmlns:p14="http://schemas.microsoft.com/office/powerpoint/2010/main" val="12019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pt-BR" dirty="0"/>
              <a:t>Contato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E-mail:</a:t>
            </a:r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Telefone: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Site:</a:t>
            </a:r>
          </a:p>
        </p:txBody>
      </p:sp>
    </p:spTree>
    <p:extLst>
      <p:ext uri="{BB962C8B-B14F-4D97-AF65-F5344CB8AC3E}">
        <p14:creationId xmlns:p14="http://schemas.microsoft.com/office/powerpoint/2010/main" val="22300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pt-BR" dirty="0" smtClean="0">
                <a:solidFill>
                  <a:schemeClr val="tx1"/>
                </a:solidFill>
              </a:defRPr>
            </a:lvl1pPr>
            <a:lvl2pPr>
              <a:defRPr lang="pt-BR" dirty="0" smtClean="0">
                <a:solidFill>
                  <a:schemeClr val="tx1"/>
                </a:solidFill>
              </a:defRPr>
            </a:lvl2pPr>
            <a:lvl3pPr>
              <a:defRPr lang="pt-BR" dirty="0" smtClean="0">
                <a:solidFill>
                  <a:schemeClr val="tx1"/>
                </a:solidFill>
              </a:defRPr>
            </a:lvl3pPr>
            <a:lvl4pPr>
              <a:defRPr lang="pt-BR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3" r:id="rId3"/>
    <p:sldLayoutId id="2147483674" r:id="rId4"/>
    <p:sldLayoutId id="2147483662" r:id="rId5"/>
    <p:sldLayoutId id="2147483666" r:id="rId6"/>
    <p:sldLayoutId id="2147483668" r:id="rId7"/>
    <p:sldLayoutId id="2147483672" r:id="rId8"/>
    <p:sldLayoutId id="214748367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581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de BD de LOL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55600" y="2232612"/>
            <a:ext cx="8387878" cy="287127"/>
          </a:xfrm>
        </p:spPr>
        <p:txBody>
          <a:bodyPr/>
          <a:lstStyle/>
          <a:p>
            <a:r>
              <a:rPr lang="pt-BR" sz="1800" b="1" dirty="0"/>
              <a:t>Nicolas Beraldo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364417" y="2557894"/>
            <a:ext cx="8379061" cy="287127"/>
          </a:xfrm>
        </p:spPr>
        <p:txBody>
          <a:bodyPr/>
          <a:lstStyle/>
          <a:p>
            <a:r>
              <a:rPr lang="pt-BR" dirty="0"/>
              <a:t>Engenharia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17105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Temos um torneio de e-Sports onde o jogo possui informações de personagem, região, pais, circuito, time, jogador e patrocínio.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Um jogo é mundialmente jogado, e para não haver desigualdade foram criados servidores para cada região, assim a latência seria mais estável. Cada servidor possui um circuito, cada circuito possuiu times os quais possuem jogadores e patrocinadores. Além disso o jogador ainda possui um personagem preferido.</a:t>
            </a:r>
          </a:p>
        </p:txBody>
      </p:sp>
    </p:spTree>
    <p:extLst>
      <p:ext uri="{BB962C8B-B14F-4D97-AF65-F5344CB8AC3E}">
        <p14:creationId xmlns:p14="http://schemas.microsoft.com/office/powerpoint/2010/main" val="5851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Criação de um banco de dados para gerenciamento de torneios e-Sports.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Problema baseado no jogo </a:t>
            </a:r>
            <a:r>
              <a:rPr lang="pt-BR" sz="2400" dirty="0" err="1">
                <a:solidFill>
                  <a:schemeClr val="tx1"/>
                </a:solidFill>
              </a:rPr>
              <a:t>League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of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legends</a:t>
            </a:r>
            <a:r>
              <a:rPr lang="pt-BR" sz="2400" dirty="0">
                <a:solidFill>
                  <a:schemeClr val="tx1"/>
                </a:solidFill>
              </a:rPr>
              <a:t>(LOL).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Informações importantes:</a:t>
            </a:r>
          </a:p>
          <a:p>
            <a:pPr lvl="2"/>
            <a:r>
              <a:rPr lang="pt-BR" sz="1600" dirty="0">
                <a:solidFill>
                  <a:schemeClr val="tx1"/>
                </a:solidFill>
              </a:rPr>
              <a:t>Jogadores</a:t>
            </a:r>
          </a:p>
          <a:p>
            <a:pPr lvl="2"/>
            <a:r>
              <a:rPr lang="pt-BR" sz="1600" dirty="0">
                <a:solidFill>
                  <a:schemeClr val="tx1"/>
                </a:solidFill>
              </a:rPr>
              <a:t>Regiões</a:t>
            </a:r>
          </a:p>
          <a:p>
            <a:pPr lvl="2"/>
            <a:r>
              <a:rPr lang="pt-BR" sz="1600" dirty="0">
                <a:solidFill>
                  <a:schemeClr val="tx1"/>
                </a:solidFill>
              </a:rPr>
              <a:t>Personagens</a:t>
            </a:r>
          </a:p>
          <a:p>
            <a:pPr lvl="2"/>
            <a:r>
              <a:rPr lang="pt-BR" sz="1600" dirty="0">
                <a:solidFill>
                  <a:schemeClr val="tx1"/>
                </a:solidFill>
              </a:rPr>
              <a:t>Circuito</a:t>
            </a:r>
          </a:p>
          <a:p>
            <a:pPr lvl="2"/>
            <a:r>
              <a:rPr lang="pt-BR" sz="1600" dirty="0">
                <a:solidFill>
                  <a:schemeClr val="tx1"/>
                </a:solidFill>
              </a:rPr>
              <a:t>Time</a:t>
            </a:r>
          </a:p>
          <a:p>
            <a:r>
              <a:rPr lang="pt-BR" sz="2400" dirty="0">
                <a:solidFill>
                  <a:schemeClr val="tx1"/>
                </a:solidFill>
              </a:rPr>
              <a:t>Focamos em e-Sports da modalidade MOBA</a:t>
            </a:r>
          </a:p>
        </p:txBody>
      </p:sp>
    </p:spTree>
    <p:extLst>
      <p:ext uri="{BB962C8B-B14F-4D97-AF65-F5344CB8AC3E}">
        <p14:creationId xmlns:p14="http://schemas.microsoft.com/office/powerpoint/2010/main" val="16080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Jogo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Gênero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Desenvolvedora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Máximo de jogadores por jogo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Ano de lançamento</a:t>
            </a:r>
          </a:p>
          <a:p>
            <a:r>
              <a:rPr lang="pt-BR" sz="2400" dirty="0">
                <a:solidFill>
                  <a:schemeClr val="tx1"/>
                </a:solidFill>
              </a:rPr>
              <a:t>Objetos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Classe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Vida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Mana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Armadura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Resistencia magica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 numCol="2"/>
          <a:lstStyle/>
          <a:p>
            <a:r>
              <a:rPr lang="pt-BR" sz="2400" dirty="0" err="1">
                <a:solidFill>
                  <a:schemeClr val="tx1"/>
                </a:solidFill>
              </a:rPr>
              <a:t>Regiao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Numero de </a:t>
            </a:r>
            <a:r>
              <a:rPr lang="pt-BR" sz="1600" dirty="0" err="1">
                <a:solidFill>
                  <a:schemeClr val="tx1"/>
                </a:solidFill>
              </a:rPr>
              <a:t>paises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Pais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r>
              <a:rPr lang="pt-BR" sz="2400" dirty="0">
                <a:solidFill>
                  <a:schemeClr val="tx1"/>
                </a:solidFill>
              </a:rPr>
              <a:t>Circuito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Numero de times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premio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Time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Numero de jogadores</a:t>
            </a:r>
          </a:p>
          <a:p>
            <a:r>
              <a:rPr lang="pt-BR" sz="2400" dirty="0">
                <a:solidFill>
                  <a:schemeClr val="tx1"/>
                </a:solidFill>
              </a:rPr>
              <a:t>Jogador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 err="1">
                <a:solidFill>
                  <a:schemeClr val="tx1"/>
                </a:solidFill>
              </a:rPr>
              <a:t>Nickname</a:t>
            </a:r>
            <a:endParaRPr lang="pt-BR" sz="1600" dirty="0">
              <a:solidFill>
                <a:schemeClr val="tx1"/>
              </a:solidFill>
            </a:endParaRP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posição</a:t>
            </a:r>
          </a:p>
          <a:p>
            <a:r>
              <a:rPr lang="pt-BR" sz="2400" dirty="0">
                <a:solidFill>
                  <a:schemeClr val="tx1"/>
                </a:solidFill>
              </a:rPr>
              <a:t>Patrocinador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Nome</a:t>
            </a:r>
          </a:p>
          <a:p>
            <a:pPr lvl="1"/>
            <a:r>
              <a:rPr lang="pt-BR" sz="1600" dirty="0">
                <a:solidFill>
                  <a:schemeClr val="tx1"/>
                </a:solidFill>
              </a:rPr>
              <a:t>Valor de patrocínio</a:t>
            </a:r>
          </a:p>
        </p:txBody>
      </p:sp>
    </p:spTree>
    <p:extLst>
      <p:ext uri="{BB962C8B-B14F-4D97-AF65-F5344CB8AC3E}">
        <p14:creationId xmlns:p14="http://schemas.microsoft.com/office/powerpoint/2010/main" val="22193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55CE3A-A8D2-496B-81C2-0705482E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4" y="1253405"/>
            <a:ext cx="8659237" cy="46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Modelo logico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4BB94C-CFFB-4D0B-91A6-8F0ED7DD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4" y="1027907"/>
            <a:ext cx="7057611" cy="48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7C49397-AE66-4125-8E10-F156FA2829E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581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Consultas e implementação de código em Java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DCBB383-49CE-40E8-98F2-68430DC267E1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107571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0D9DA8A-37A3-4F0C-9BB1-11BFABE672CF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107572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A seguir mostraremos como ficaram as consultas sugeridas a implementação do código em Java com métodos de inclusão, remoção, atualização e consulta.</a:t>
            </a:r>
          </a:p>
        </p:txBody>
      </p:sp>
    </p:spTree>
    <p:extLst>
      <p:ext uri="{BB962C8B-B14F-4D97-AF65-F5344CB8AC3E}">
        <p14:creationId xmlns:p14="http://schemas.microsoft.com/office/powerpoint/2010/main" val="263803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93637" y="1881808"/>
            <a:ext cx="8756726" cy="1033669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638837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211</Words>
  <Application>Microsoft Office PowerPoint</Application>
  <PresentationFormat>Apresentação na tela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Trabalho de BD de LOL</vt:lpstr>
      <vt:lpstr>Problema</vt:lpstr>
      <vt:lpstr>Resumo</vt:lpstr>
      <vt:lpstr>Descrição</vt:lpstr>
      <vt:lpstr>Descrição</vt:lpstr>
      <vt:lpstr>Modelo conceitual</vt:lpstr>
      <vt:lpstr>Modelo logico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Nicolas Beraldo</cp:lastModifiedBy>
  <cp:revision>51</cp:revision>
  <dcterms:created xsi:type="dcterms:W3CDTF">2014-05-15T19:13:18Z</dcterms:created>
  <dcterms:modified xsi:type="dcterms:W3CDTF">2017-11-13T00:24:12Z</dcterms:modified>
</cp:coreProperties>
</file>