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 de títul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47623" y="1129825"/>
            <a:ext cx="8426083" cy="502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5600" y="1632347"/>
            <a:ext cx="8387878" cy="215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64417" y="1888342"/>
            <a:ext cx="8379061" cy="215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■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r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omente títul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uas Partes de Conteú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223987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 em branc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údo com Legenda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●"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ayout Personalizad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193637" y="1048941"/>
            <a:ext cx="8756726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193637" y="1429494"/>
            <a:ext cx="875672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193636" y="1713225"/>
            <a:ext cx="8756727" cy="271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193636" y="2000770"/>
            <a:ext cx="8756727" cy="1937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1_Duas Partes de Conteúd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■"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Char char="●"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■"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onteúdo com Legenda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567363" y="336947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567363" y="1537097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■"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●"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563278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m com texto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pic"/>
          </p:nvPr>
        </p:nvSpPr>
        <p:spPr>
          <a:xfrm>
            <a:off x="629841" y="1458671"/>
            <a:ext cx="3740146" cy="2953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100000"/>
              <a:buFont typeface="Arial"/>
              <a:buNone/>
              <a:defRPr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75818B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93514" y="1458671"/>
            <a:ext cx="3921835" cy="29532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58960" y="1062500"/>
            <a:ext cx="8426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lang="pt-BR"/>
              <a:t>Neurofuzzy - </a:t>
            </a:r>
            <a:r>
              <a:rPr lang="pt-BR"/>
              <a:t>Efeito Doppler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59938" y="1703021"/>
            <a:ext cx="838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1430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b="1" lang="pt-BR" sz="1800"/>
              <a:t>Lucas Gauer - Nicolas Beraldo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64417" y="1918420"/>
            <a:ext cx="8379061" cy="21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r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lang="pt-BR"/>
              <a:t>Engenharia de Computação </a:t>
            </a:r>
            <a:r>
              <a:rPr b="0" i="0" lang="pt-BR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pt-BR"/>
              <a:t>Campus Araranguá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lang="pt-BR"/>
              <a:t>O Problema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28650" y="106186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just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rPr lang="pt-BR"/>
              <a:t>	Estaremos tratando um problema baseado no Efeito Doppler que busca encontrar a frequência que será escutada por um ouvinte. Tanto este quanto a fonte podem estar em movimento. O efeito é resumido pela fórmula:</a:t>
            </a:r>
          </a:p>
          <a:p>
            <a:pPr indent="-69850" lvl="0" marL="0" marR="0" rtl="0" algn="just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just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just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387350" lvl="0" marL="0" marR="0" rtl="0" algn="just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rPr lang="pt-BR"/>
              <a:t>Onde F</a:t>
            </a:r>
            <a:r>
              <a:rPr baseline="-25000" lang="pt-BR"/>
              <a:t>f</a:t>
            </a:r>
            <a:r>
              <a:rPr lang="pt-BR"/>
              <a:t> é a frequência final, F</a:t>
            </a:r>
            <a:r>
              <a:rPr baseline="-25000" lang="pt-BR"/>
              <a:t>i</a:t>
            </a:r>
            <a:r>
              <a:rPr lang="pt-BR"/>
              <a:t> a frequência inicial, V</a:t>
            </a:r>
            <a:r>
              <a:rPr baseline="-25000" lang="pt-BR"/>
              <a:t>s</a:t>
            </a:r>
            <a:r>
              <a:rPr lang="pt-BR"/>
              <a:t> a velocidade do som no ar (350 m/s), V</a:t>
            </a:r>
            <a:r>
              <a:rPr baseline="-25000" lang="pt-BR"/>
              <a:t>0</a:t>
            </a:r>
            <a:r>
              <a:rPr lang="pt-BR"/>
              <a:t> a velocidade do observador e V</a:t>
            </a:r>
            <a:r>
              <a:rPr baseline="-25000" lang="pt-BR"/>
              <a:t>f</a:t>
            </a:r>
            <a:r>
              <a:rPr lang="pt-BR"/>
              <a:t> a velocidade da fonte.</a:t>
            </a:r>
          </a:p>
          <a:p>
            <a:pPr indent="387350" lvl="0" marL="0" marR="0" rtl="0" algn="just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rPr lang="pt-BR"/>
              <a:t>Este </a:t>
            </a:r>
            <a:r>
              <a:rPr lang="pt-BR">
                <a:solidFill>
                  <a:schemeClr val="dk1"/>
                </a:solidFill>
              </a:rPr>
              <a:t>problema pode ser exemplificado como o som que pode ser ouvido quando uma ambulância passa com a sirene ligada.</a:t>
            </a:r>
          </a:p>
          <a:p>
            <a:pPr indent="38735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75818B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800" y="1997050"/>
            <a:ext cx="1914400" cy="8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Neurofuzzy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81450" y="1341275"/>
            <a:ext cx="67179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Uma Inteligência artificial híbrida de rede neural e lógica fuzzy que recebe uma tabela de treinamento e a própria toolbox do MATLAB define os limites das entradas e das funções triangulares com base na tabela fornecida.</a:t>
            </a:r>
          </a:p>
          <a:p>
            <a:pPr indent="387350" lvl="0" algn="just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Utilizamos 3 entradas com 3 neurônios cada entrada fazendo necessária a utilização de 27 regras para a lógica fuzzy, logo providenciamos 27 elementos na tabela de treinamento. A rede diminui o erro, que é a diferença entre a saída calculada pelo código e a fornecida pelo usuário, a cada época de execução.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28650" y="1795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lang="pt-BR"/>
              <a:t>Tabela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600" y="836295"/>
            <a:ext cx="6436797" cy="366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Resultados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77761" y="4312865"/>
            <a:ext cx="6988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de tela obtida do Matlab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0" y="1403607"/>
            <a:ext cx="8807110" cy="282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lang="pt-BR"/>
              <a:t>Erro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0" y="1085191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457200" lvl="0" marR="0" rtl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pt-BR" sz="1600">
                <a:solidFill>
                  <a:schemeClr val="dk1"/>
                </a:solidFill>
              </a:rPr>
              <a:t>O erro ao final de 40.000 épocas ficou em 9,6 Hz o que nos indica que se usarmos o sistema nesse formato as respostas podem ter uma variância dentro deste erro. Observando o gráfico percebemos que os valores da tabela estão coerentes com as respostas e ao realizar teste com a rede percebemos que realmente não há erros com os valores fornecidos, mas se inserirmos valores que não estão na tabela a resposta será próxima da correta com alguma margem de erro razoável. Para evitarmos este erro teríamos que treinar mais a rede. Na continuação do treino da rede percebemos que demoraria milhares se não milhões de épocas para diminuir o erro para 0,01.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100000"/>
              <a:buFont typeface="Arial"/>
              <a:buNone/>
            </a:pPr>
            <a:r>
              <a:rPr lang="pt-BR"/>
              <a:t>Conclusão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0" y="108519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387350" lvl="0" rtl="0">
              <a:lnSpc>
                <a:spcPct val="108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Podemos concluir que a rede neuro-fuzzy é melhor do que a rede neural ou que a lógica fuzzy sozinha, já que ao combinar as duas o sistema apenas deve se preocupar com quais dados de entrada e saída serão necessários para que a rede separe as funções triangulares e comece a calcular o erro.</a:t>
            </a:r>
          </a:p>
          <a:p>
            <a:pPr indent="457200" lvl="0" rtl="0">
              <a:lnSpc>
                <a:spcPct val="108000"/>
              </a:lnSpc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</a:rPr>
              <a:t>O problema em questão pode necessitar várias épocas para que o erro diminua para próximo de zero. Mesmo assim as primeira épocas se mostram eficientes diminuindo o erro rapidamente.</a:t>
            </a:r>
          </a:p>
          <a:p>
            <a:pPr indent="457200" lvl="0" rtl="0">
              <a:lnSpc>
                <a:spcPct val="108000"/>
              </a:lnSpc>
              <a:spcBef>
                <a:spcPts val="0"/>
              </a:spcBef>
              <a:buNone/>
            </a:pPr>
            <a:r>
              <a:rPr lang="pt-BR">
                <a:solidFill>
                  <a:schemeClr val="dk1"/>
                </a:solidFill>
              </a:rPr>
              <a:t>Considerando que o valor mínimo das frequências inicial e final é 100 Hz, que corresponde a 100 ciclos por segundo, o erro de 9 Hz corresponde a 9 ciclos por segundo, logo podemos concluir que é um erro próximo ao aceitável.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2" type="body"/>
          </p:nvPr>
        </p:nvSpPr>
        <p:spPr>
          <a:xfrm>
            <a:off x="193650" y="1252199"/>
            <a:ext cx="8756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75818B"/>
              </a:buClr>
              <a:buSzPct val="44444"/>
              <a:buFont typeface="Arial"/>
              <a:buNone/>
            </a:pPr>
            <a:r>
              <a:rPr lang="pt-BR" sz="3600"/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