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Impact" charset="1" panose="020B0806030902050204"/>
      <p:regular r:id="rId28"/>
    </p:embeddedFont>
    <p:embeddedFont>
      <p:font typeface="Poppins" charset="1" panose="00000500000000000000"/>
      <p:regular r:id="rId29"/>
    </p:embeddedFont>
    <p:embeddedFont>
      <p:font typeface="Poppins Bold" charset="1" panose="00000800000000000000"/>
      <p:regular r:id="rId30"/>
    </p:embeddedFont>
    <p:embeddedFont>
      <p:font typeface="Poppins Medium" charset="1" panose="00000600000000000000"/>
      <p:regular r:id="rId31"/>
    </p:embeddedFont>
    <p:embeddedFont>
      <p:font typeface="Anton" charset="1" panose="000005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6517">
            <a:off x="8172982" y="-1473762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93551">
            <a:off x="-3091661" y="3509943"/>
            <a:ext cx="15325477" cy="8242765"/>
          </a:xfrm>
          <a:custGeom>
            <a:avLst/>
            <a:gdLst/>
            <a:ahLst/>
            <a:cxnLst/>
            <a:rect r="r" b="b" t="t" l="l"/>
            <a:pathLst>
              <a:path h="8242765" w="15325477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50042" y="349542"/>
            <a:ext cx="9587917" cy="9587917"/>
          </a:xfrm>
          <a:custGeom>
            <a:avLst/>
            <a:gdLst/>
            <a:ahLst/>
            <a:cxnLst/>
            <a:rect r="r" b="b" t="t" l="l"/>
            <a:pathLst>
              <a:path h="9587917" w="9587917">
                <a:moveTo>
                  <a:pt x="0" y="0"/>
                </a:moveTo>
                <a:lnTo>
                  <a:pt x="9587916" y="0"/>
                </a:lnTo>
                <a:lnTo>
                  <a:pt x="9587916" y="9587916"/>
                </a:lnTo>
                <a:lnTo>
                  <a:pt x="0" y="9587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84372" y="3676731"/>
            <a:ext cx="14319257" cy="284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PROGETTO SCUOLA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39676" y="6168339"/>
            <a:ext cx="13608649" cy="584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2"/>
              </a:lnSpc>
            </a:pPr>
            <a:r>
              <a:rPr lang="en-US" sz="3096" spc="71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DANIELE BERARDINELLI, EMANUELE BUCCIARELLI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0674" y="6426980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21492" y="4140004"/>
            <a:ext cx="10445016" cy="1372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Il punto d’avvio dell’applicazione ASP.NET Core. Qui si configura il supporto per i controller, la connessione al DB e l’interfaccia con Swagger per testare l’API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23547" y="2278282"/>
            <a:ext cx="6640906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5271FF"/>
                </a:solidFill>
                <a:latin typeface="Impact"/>
                <a:ea typeface="Impact"/>
                <a:cs typeface="Impact"/>
                <a:sym typeface="Impact"/>
              </a:rPr>
              <a:t>PROGRAM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783217" y="-964573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21492" y="4140004"/>
            <a:ext cx="10445016" cy="1372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 controller sono responsabili della gestione delle richieste HTTP. Ogni controller rappresenta un’entità a parte del progetto, ed espone le operazioni CRUD tramite l’API REST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23547" y="2278282"/>
            <a:ext cx="6640906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C1FF72"/>
                </a:solidFill>
                <a:latin typeface="Impact"/>
                <a:ea typeface="Impact"/>
                <a:cs typeface="Impact"/>
                <a:sym typeface="Impact"/>
              </a:rPr>
              <a:t>CONTROLLER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21492" y="4140004"/>
            <a:ext cx="10445016" cy="1372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 service contengono tutta la logica SQL, scritta con Dapper. Ogni service ha metodi per le operazioni CRUD (Create, Read, Update, Delete)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23547" y="2278282"/>
            <a:ext cx="6640906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DE59"/>
                </a:solidFill>
                <a:latin typeface="Impact"/>
                <a:ea typeface="Impact"/>
                <a:cs typeface="Impact"/>
                <a:sym typeface="Impact"/>
              </a:rPr>
              <a:t>SERVICE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16530" y="-40576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2319" y="6361959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22163" y="1263543"/>
            <a:ext cx="8172675" cy="7759914"/>
          </a:xfrm>
          <a:custGeom>
            <a:avLst/>
            <a:gdLst/>
            <a:ahLst/>
            <a:cxnLst/>
            <a:rect r="r" b="b" t="t" l="l"/>
            <a:pathLst>
              <a:path h="7759914" w="8172675">
                <a:moveTo>
                  <a:pt x="0" y="0"/>
                </a:moveTo>
                <a:lnTo>
                  <a:pt x="8172675" y="0"/>
                </a:lnTo>
                <a:lnTo>
                  <a:pt x="8172675" y="7759914"/>
                </a:lnTo>
                <a:lnTo>
                  <a:pt x="0" y="7759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024157" y="3807692"/>
            <a:ext cx="7764023" cy="1829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L’obiettivo più importante, raggiunto con successo in questo lavoro, è stata la collaborazione e l’apprendimento di nuovi argomenti relativi alle API REST Su C#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85716" y="2014709"/>
            <a:ext cx="6640906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TUTOR 🎓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14228" y="2060925"/>
            <a:ext cx="14132150" cy="6165151"/>
          </a:xfrm>
          <a:custGeom>
            <a:avLst/>
            <a:gdLst/>
            <a:ahLst/>
            <a:cxnLst/>
            <a:rect r="r" b="b" t="t" l="l"/>
            <a:pathLst>
              <a:path h="6165151" w="14132150">
                <a:moveTo>
                  <a:pt x="0" y="0"/>
                </a:moveTo>
                <a:lnTo>
                  <a:pt x="14132150" y="0"/>
                </a:lnTo>
                <a:lnTo>
                  <a:pt x="14132150" y="6165150"/>
                </a:lnTo>
                <a:lnTo>
                  <a:pt x="0" y="6165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31789" y="156755"/>
            <a:ext cx="8297027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SWAGGER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2609" y="2220870"/>
            <a:ext cx="16942783" cy="5845260"/>
          </a:xfrm>
          <a:custGeom>
            <a:avLst/>
            <a:gdLst/>
            <a:ahLst/>
            <a:cxnLst/>
            <a:rect r="r" b="b" t="t" l="l"/>
            <a:pathLst>
              <a:path h="5845260" w="16942783">
                <a:moveTo>
                  <a:pt x="0" y="0"/>
                </a:moveTo>
                <a:lnTo>
                  <a:pt x="16942782" y="0"/>
                </a:lnTo>
                <a:lnTo>
                  <a:pt x="16942782" y="5845260"/>
                </a:lnTo>
                <a:lnTo>
                  <a:pt x="0" y="5845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09517" y="156755"/>
            <a:ext cx="7628209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BUG BOUNTY🐞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00983" y="1989409"/>
            <a:ext cx="4645276" cy="7268891"/>
          </a:xfrm>
          <a:custGeom>
            <a:avLst/>
            <a:gdLst/>
            <a:ahLst/>
            <a:cxnLst/>
            <a:rect r="r" b="b" t="t" l="l"/>
            <a:pathLst>
              <a:path h="7268891" w="4645276">
                <a:moveTo>
                  <a:pt x="0" y="0"/>
                </a:moveTo>
                <a:lnTo>
                  <a:pt x="4645276" y="0"/>
                </a:lnTo>
                <a:lnTo>
                  <a:pt x="4645276" y="7268891"/>
                </a:lnTo>
                <a:lnTo>
                  <a:pt x="0" y="72688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09517" y="156755"/>
            <a:ext cx="7628209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DOMPURIFY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06848" y="6604675"/>
            <a:ext cx="3833547" cy="3248508"/>
          </a:xfrm>
          <a:custGeom>
            <a:avLst/>
            <a:gdLst/>
            <a:ahLst/>
            <a:cxnLst/>
            <a:rect r="r" b="b" t="t" l="l"/>
            <a:pathLst>
              <a:path h="3248508" w="3833547">
                <a:moveTo>
                  <a:pt x="0" y="0"/>
                </a:moveTo>
                <a:lnTo>
                  <a:pt x="3833547" y="0"/>
                </a:lnTo>
                <a:lnTo>
                  <a:pt x="3833547" y="3248508"/>
                </a:lnTo>
                <a:lnTo>
                  <a:pt x="0" y="324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09517" y="156755"/>
            <a:ext cx="7628209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VULNERABILE?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23340" y="1830323"/>
            <a:ext cx="8241319" cy="1829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 vulnerabilità nasce perchè per alcune versioni di DOMPurify i prototipi all’interno degli oggetti nested non vengono isolati, e dunque si può exploitare Object</a:t>
            </a:r>
            <a:r>
              <a:rPr lang="en-US" b="true" sz="258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.prototype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09517" y="4127522"/>
            <a:ext cx="7628209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MA COME?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23340" y="5671388"/>
            <a:ext cx="8241319" cy="458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Facendo un Injection via __proto__ o constructor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2512" y="7690648"/>
            <a:ext cx="7404788" cy="1931684"/>
          </a:xfrm>
          <a:custGeom>
            <a:avLst/>
            <a:gdLst/>
            <a:ahLst/>
            <a:cxnLst/>
            <a:rect r="r" b="b" t="t" l="l"/>
            <a:pathLst>
              <a:path h="1931684" w="7404788">
                <a:moveTo>
                  <a:pt x="0" y="0"/>
                </a:moveTo>
                <a:lnTo>
                  <a:pt x="7404787" y="0"/>
                </a:lnTo>
                <a:lnTo>
                  <a:pt x="7404787" y="1931684"/>
                </a:lnTo>
                <a:lnTo>
                  <a:pt x="0" y="1931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30552" y="7690648"/>
            <a:ext cx="5909317" cy="1910531"/>
          </a:xfrm>
          <a:custGeom>
            <a:avLst/>
            <a:gdLst/>
            <a:ahLst/>
            <a:cxnLst/>
            <a:rect r="r" b="b" t="t" l="l"/>
            <a:pathLst>
              <a:path h="1910531" w="5909317">
                <a:moveTo>
                  <a:pt x="0" y="0"/>
                </a:moveTo>
                <a:lnTo>
                  <a:pt x="5909318" y="0"/>
                </a:lnTo>
                <a:lnTo>
                  <a:pt x="5909318" y="1910531"/>
                </a:lnTo>
                <a:lnTo>
                  <a:pt x="0" y="19105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12776" y="156755"/>
            <a:ext cx="10662448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PERCHÈ AVVIENE ❓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94905" y="1932600"/>
            <a:ext cx="8241319" cy="1829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 vulnerabilità si verifica perchè tutti gli oggetti dell’applicazione ereditano proprietà arbitrarie, di conseguenza potrei eseguire codice tipo eval(obj.attr)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84341" y="3974106"/>
            <a:ext cx="10662448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IL MERGE ❌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94905" y="5517972"/>
            <a:ext cx="8241319" cy="1829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DOMPurify fa un merge di strutture JSON/DOM con questo tipo di oggetti, e di conseguenza non le filtra bene. Una funzione interna potrebbe usare una merge non ricorsiva come: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58650" y="3774651"/>
            <a:ext cx="7313829" cy="2081007"/>
          </a:xfrm>
          <a:custGeom>
            <a:avLst/>
            <a:gdLst/>
            <a:ahLst/>
            <a:cxnLst/>
            <a:rect r="r" b="b" t="t" l="l"/>
            <a:pathLst>
              <a:path h="2081007" w="7313829">
                <a:moveTo>
                  <a:pt x="0" y="0"/>
                </a:moveTo>
                <a:lnTo>
                  <a:pt x="7313830" y="0"/>
                </a:lnTo>
                <a:lnTo>
                  <a:pt x="7313830" y="2081007"/>
                </a:lnTo>
                <a:lnTo>
                  <a:pt x="0" y="20810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12043" y="7998887"/>
            <a:ext cx="7007044" cy="1700239"/>
          </a:xfrm>
          <a:custGeom>
            <a:avLst/>
            <a:gdLst/>
            <a:ahLst/>
            <a:cxnLst/>
            <a:rect r="r" b="b" t="t" l="l"/>
            <a:pathLst>
              <a:path h="1700239" w="7007044">
                <a:moveTo>
                  <a:pt x="0" y="0"/>
                </a:moveTo>
                <a:lnTo>
                  <a:pt x="7007044" y="0"/>
                </a:lnTo>
                <a:lnTo>
                  <a:pt x="7007044" y="1700239"/>
                </a:lnTo>
                <a:lnTo>
                  <a:pt x="0" y="1700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12776" y="156755"/>
            <a:ext cx="10662448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LA FIX 🔨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94905" y="1932600"/>
            <a:ext cx="8241319" cy="1372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fossi un ingegnere di Microsoft, userei la libreria lodash.merge e applicherei delle tecniche di hardening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94905" y="6255708"/>
            <a:ext cx="8241319" cy="1372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Oppure crei un oggetto senza prototype (nel caso di dati dinamici userei Map perchè non ha prototype di default)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3588" y="580688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64621" y="-75312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59297" y="2433527"/>
            <a:ext cx="9769406" cy="6746715"/>
          </a:xfrm>
          <a:custGeom>
            <a:avLst/>
            <a:gdLst/>
            <a:ahLst/>
            <a:cxnLst/>
            <a:rect r="r" b="b" t="t" l="l"/>
            <a:pathLst>
              <a:path h="6746715" w="9769406">
                <a:moveTo>
                  <a:pt x="0" y="0"/>
                </a:moveTo>
                <a:lnTo>
                  <a:pt x="9769406" y="0"/>
                </a:lnTo>
                <a:lnTo>
                  <a:pt x="9769406" y="6746715"/>
                </a:lnTo>
                <a:lnTo>
                  <a:pt x="0" y="67467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5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23547" y="204527"/>
            <a:ext cx="6640906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TRACCIA🎯</a:t>
            </a:r>
          </a:p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06757" y="3965025"/>
            <a:ext cx="3030111" cy="2705063"/>
          </a:xfrm>
          <a:custGeom>
            <a:avLst/>
            <a:gdLst/>
            <a:ahLst/>
            <a:cxnLst/>
            <a:rect r="r" b="b" t="t" l="l"/>
            <a:pathLst>
              <a:path h="2705063" w="3030111">
                <a:moveTo>
                  <a:pt x="0" y="0"/>
                </a:moveTo>
                <a:lnTo>
                  <a:pt x="3030111" y="0"/>
                </a:lnTo>
                <a:lnTo>
                  <a:pt x="3030111" y="2705063"/>
                </a:lnTo>
                <a:lnTo>
                  <a:pt x="0" y="2705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314215" y="281311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19526" y="3965025"/>
            <a:ext cx="2695226" cy="2705063"/>
          </a:xfrm>
          <a:custGeom>
            <a:avLst/>
            <a:gdLst/>
            <a:ahLst/>
            <a:cxnLst/>
            <a:rect r="r" b="b" t="t" l="l"/>
            <a:pathLst>
              <a:path h="2705063" w="2695226">
                <a:moveTo>
                  <a:pt x="0" y="0"/>
                </a:moveTo>
                <a:lnTo>
                  <a:pt x="2695226" y="0"/>
                </a:lnTo>
                <a:lnTo>
                  <a:pt x="2695226" y="2705063"/>
                </a:lnTo>
                <a:lnTo>
                  <a:pt x="0" y="27050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32073" y="7200291"/>
            <a:ext cx="3070132" cy="1268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Gestire correttamente “DateTime” e convertirlo a “DateOnly” attraverso l’handler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8934" y="7200291"/>
            <a:ext cx="3070132" cy="95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Scrivere il report del bug bounty, l’exploit e alcuni problemi nelle fasi iniziali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88841" y="7177431"/>
            <a:ext cx="3070132" cy="189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Portare avanti il progetto e nel frattempo collaborare per far si che ogni membro del gruppo fosse al corrrente delle funzioni svolte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056135" y="-3559748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041805" y="3965025"/>
            <a:ext cx="2705063" cy="2705063"/>
          </a:xfrm>
          <a:custGeom>
            <a:avLst/>
            <a:gdLst/>
            <a:ahLst/>
            <a:cxnLst/>
            <a:rect r="r" b="b" t="t" l="l"/>
            <a:pathLst>
              <a:path h="2705063" w="2705063">
                <a:moveTo>
                  <a:pt x="0" y="0"/>
                </a:moveTo>
                <a:lnTo>
                  <a:pt x="2705063" y="0"/>
                </a:lnTo>
                <a:lnTo>
                  <a:pt x="2705063" y="2705063"/>
                </a:lnTo>
                <a:lnTo>
                  <a:pt x="0" y="27050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047936" y="1202573"/>
            <a:ext cx="6640906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DIFFICOLTÀ 💪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154736" y="3611148"/>
            <a:ext cx="2981296" cy="2981296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198108" y="3611148"/>
            <a:ext cx="2981296" cy="2981296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07796" y="-3767991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39320" y="449113"/>
            <a:ext cx="2948680" cy="2959442"/>
          </a:xfrm>
          <a:custGeom>
            <a:avLst/>
            <a:gdLst/>
            <a:ahLst/>
            <a:cxnLst/>
            <a:rect r="r" b="b" t="t" l="l"/>
            <a:pathLst>
              <a:path h="2959442" w="2948680">
                <a:moveTo>
                  <a:pt x="0" y="0"/>
                </a:moveTo>
                <a:lnTo>
                  <a:pt x="2948680" y="0"/>
                </a:lnTo>
                <a:lnTo>
                  <a:pt x="2948680" y="2959442"/>
                </a:lnTo>
                <a:lnTo>
                  <a:pt x="0" y="29594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886508" y="-938824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936200" y="9083515"/>
            <a:ext cx="2378335" cy="2387015"/>
          </a:xfrm>
          <a:custGeom>
            <a:avLst/>
            <a:gdLst/>
            <a:ahLst/>
            <a:cxnLst/>
            <a:rect r="r" b="b" t="t" l="l"/>
            <a:pathLst>
              <a:path h="2387015" w="2378335">
                <a:moveTo>
                  <a:pt x="0" y="0"/>
                </a:moveTo>
                <a:lnTo>
                  <a:pt x="2378334" y="0"/>
                </a:lnTo>
                <a:lnTo>
                  <a:pt x="2378334" y="2387015"/>
                </a:lnTo>
                <a:lnTo>
                  <a:pt x="0" y="23870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823547" y="895350"/>
            <a:ext cx="6640906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LAVORO 💼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34091" y="7021069"/>
            <a:ext cx="3594618" cy="457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b="true" sz="262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Berardinelli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04578" y="7576403"/>
            <a:ext cx="2453646" cy="64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b="true" sz="179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Codice, relazione, presentazione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59290" y="7021069"/>
            <a:ext cx="3594618" cy="457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b="true" sz="262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Bucciarelli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98108" y="7565004"/>
            <a:ext cx="2981296" cy="627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2"/>
              </a:lnSpc>
            </a:pPr>
            <a:r>
              <a:rPr lang="en-US" b="true" sz="178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Presentazione, relazione, progettazione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7501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84372" y="3726507"/>
            <a:ext cx="14319257" cy="2548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DOMANDE?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366517">
            <a:off x="-1768901" y="497943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01418" y="4446353"/>
            <a:ext cx="3825830" cy="382583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4004618" y="5473935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411502" y="4446353"/>
            <a:ext cx="3825830" cy="382583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395675" y="4446353"/>
            <a:ext cx="3825830" cy="382583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460544" y="-3460452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615051" y="4818321"/>
            <a:ext cx="2598564" cy="1092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2"/>
              </a:lnSpc>
            </a:pPr>
            <a:r>
              <a:rPr lang="en-US" sz="575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18702" y="5853325"/>
            <a:ext cx="2991261" cy="176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Relazione ternaria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Schema E/R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Schema logico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Query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Create table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25135" y="4818321"/>
            <a:ext cx="2598564" cy="1092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2"/>
              </a:lnSpc>
            </a:pPr>
            <a:r>
              <a:rPr lang="en-US" sz="575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96280" y="6001134"/>
            <a:ext cx="267721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Services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Controllers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Program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042522" y="6001134"/>
            <a:ext cx="3670257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Relazione scritta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Presentazione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Bug bounty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042522" y="4818321"/>
            <a:ext cx="2598564" cy="1092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2"/>
              </a:lnSpc>
            </a:pPr>
            <a:r>
              <a:rPr lang="en-US" sz="575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04392" y="2474273"/>
            <a:ext cx="6640906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FASI 📝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609980" y="4061801"/>
            <a:ext cx="2981296" cy="2981296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653352" y="4061801"/>
            <a:ext cx="2981296" cy="2981296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07796" y="-3767991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2696723" y="4061801"/>
            <a:ext cx="2981296" cy="298129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5339320" y="607059"/>
            <a:ext cx="2948680" cy="2959442"/>
          </a:xfrm>
          <a:custGeom>
            <a:avLst/>
            <a:gdLst/>
            <a:ahLst/>
            <a:cxnLst/>
            <a:rect r="r" b="b" t="t" l="l"/>
            <a:pathLst>
              <a:path h="2959442" w="2948680">
                <a:moveTo>
                  <a:pt x="0" y="0"/>
                </a:moveTo>
                <a:lnTo>
                  <a:pt x="2948680" y="0"/>
                </a:lnTo>
                <a:lnTo>
                  <a:pt x="2948680" y="2959442"/>
                </a:lnTo>
                <a:lnTo>
                  <a:pt x="0" y="29594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886508" y="-938824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404046" y="7471722"/>
            <a:ext cx="3594618" cy="457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b="true" sz="262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Materia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936200" y="9083515"/>
            <a:ext cx="2378335" cy="2387015"/>
          </a:xfrm>
          <a:custGeom>
            <a:avLst/>
            <a:gdLst/>
            <a:ahLst/>
            <a:cxnLst/>
            <a:rect r="r" b="b" t="t" l="l"/>
            <a:pathLst>
              <a:path h="2387015" w="2378335">
                <a:moveTo>
                  <a:pt x="0" y="0"/>
                </a:moveTo>
                <a:lnTo>
                  <a:pt x="2378334" y="0"/>
                </a:lnTo>
                <a:lnTo>
                  <a:pt x="2378334" y="2387015"/>
                </a:lnTo>
                <a:lnTo>
                  <a:pt x="0" y="23870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373883" y="5552449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802328" y="1955960"/>
            <a:ext cx="10940452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RELAZIONE TERNARIA 3️⃣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89336" y="7471722"/>
            <a:ext cx="3594618" cy="457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b="true" sz="262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Insegnante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314534" y="7471722"/>
            <a:ext cx="3594618" cy="457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b="true" sz="262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Classe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94368" y="2260171"/>
            <a:ext cx="9099265" cy="5766659"/>
          </a:xfrm>
          <a:custGeom>
            <a:avLst/>
            <a:gdLst/>
            <a:ahLst/>
            <a:cxnLst/>
            <a:rect r="r" b="b" t="t" l="l"/>
            <a:pathLst>
              <a:path h="5766659" w="9099265">
                <a:moveTo>
                  <a:pt x="0" y="0"/>
                </a:moveTo>
                <a:lnTo>
                  <a:pt x="9099264" y="0"/>
                </a:lnTo>
                <a:lnTo>
                  <a:pt x="9099264" y="5766658"/>
                </a:lnTo>
                <a:lnTo>
                  <a:pt x="0" y="5766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09517" y="156755"/>
            <a:ext cx="7628209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SCHEMA E/R 🎨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3003324"/>
            <a:ext cx="11301259" cy="4280352"/>
          </a:xfrm>
          <a:custGeom>
            <a:avLst/>
            <a:gdLst/>
            <a:ahLst/>
            <a:cxnLst/>
            <a:rect r="r" b="b" t="t" l="l"/>
            <a:pathLst>
              <a:path h="4280352" w="11301259">
                <a:moveTo>
                  <a:pt x="0" y="0"/>
                </a:moveTo>
                <a:lnTo>
                  <a:pt x="11301258" y="0"/>
                </a:lnTo>
                <a:lnTo>
                  <a:pt x="11301258" y="4280352"/>
                </a:lnTo>
                <a:lnTo>
                  <a:pt x="0" y="4280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26668" y="156755"/>
            <a:ext cx="9618739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SCHEMA LOGICO 🧠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17143" y="1271841"/>
            <a:ext cx="2853714" cy="4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8"/>
              </a:lnSpc>
              <a:spcBef>
                <a:spcPct val="0"/>
              </a:spcBef>
            </a:pPr>
            <a:r>
              <a:rPr lang="en-US" b="true" sz="24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Query 2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962329" y="1812071"/>
            <a:ext cx="363341" cy="36334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812571" y="4961829"/>
            <a:ext cx="363341" cy="36334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113837" y="4961829"/>
            <a:ext cx="363341" cy="36334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701420" y="4885629"/>
            <a:ext cx="2853714" cy="4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8"/>
              </a:lnSpc>
              <a:spcBef>
                <a:spcPct val="0"/>
              </a:spcBef>
            </a:pPr>
            <a:r>
              <a:rPr lang="en-US" b="true" sz="24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Query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34354" y="4885629"/>
            <a:ext cx="2853714" cy="4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8"/>
              </a:lnSpc>
              <a:spcBef>
                <a:spcPct val="0"/>
              </a:spcBef>
            </a:pPr>
            <a:r>
              <a:rPr lang="en-US" b="true" sz="24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Query 3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962329" y="8109012"/>
            <a:ext cx="363341" cy="36334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717143" y="8672378"/>
            <a:ext cx="2853714" cy="4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8"/>
              </a:lnSpc>
              <a:spcBef>
                <a:spcPct val="0"/>
              </a:spcBef>
            </a:pPr>
            <a:r>
              <a:rPr lang="en-US" b="true" sz="24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Query 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33880" y="1754921"/>
            <a:ext cx="3236113" cy="120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0"/>
              </a:lnSpc>
            </a:pPr>
            <a:r>
              <a:rPr lang="en-US" sz="16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Tutte le query sono state realizzate in linguaggio SQL e poi inserite nei Services del progetto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34354" y="7175770"/>
            <a:ext cx="3853241" cy="933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7"/>
              </a:lnSpc>
            </a:pPr>
            <a:r>
              <a:rPr lang="en-US" sz="640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QUERY 🛢️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5994241" y="1993741"/>
            <a:ext cx="6299517" cy="629951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359835" y="6774328"/>
            <a:ext cx="363341" cy="36334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3551937" y="7180895"/>
            <a:ext cx="2853714" cy="4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8"/>
              </a:lnSpc>
              <a:spcBef>
                <a:spcPct val="0"/>
              </a:spcBef>
            </a:pPr>
            <a:r>
              <a:rPr lang="en-US" b="true" sz="245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Query 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10944" y="1767295"/>
            <a:ext cx="5666112" cy="7842369"/>
          </a:xfrm>
          <a:custGeom>
            <a:avLst/>
            <a:gdLst/>
            <a:ahLst/>
            <a:cxnLst/>
            <a:rect r="r" b="b" t="t" l="l"/>
            <a:pathLst>
              <a:path h="7842369" w="5666112">
                <a:moveTo>
                  <a:pt x="0" y="0"/>
                </a:moveTo>
                <a:lnTo>
                  <a:pt x="5666112" y="0"/>
                </a:lnTo>
                <a:lnTo>
                  <a:pt x="5666112" y="7842370"/>
                </a:lnTo>
                <a:lnTo>
                  <a:pt x="0" y="7842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31789" y="156755"/>
            <a:ext cx="8297027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DDL 🛢️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23522" y="-40576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30200" y="281311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94195" y="3854039"/>
            <a:ext cx="2345887" cy="2578923"/>
          </a:xfrm>
          <a:custGeom>
            <a:avLst/>
            <a:gdLst/>
            <a:ahLst/>
            <a:cxnLst/>
            <a:rect r="r" b="b" t="t" l="l"/>
            <a:pathLst>
              <a:path h="2578923" w="2345887">
                <a:moveTo>
                  <a:pt x="0" y="0"/>
                </a:moveTo>
                <a:lnTo>
                  <a:pt x="2345888" y="0"/>
                </a:lnTo>
                <a:lnTo>
                  <a:pt x="2345888" y="2578922"/>
                </a:lnTo>
                <a:lnTo>
                  <a:pt x="0" y="25789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24203" y="3854039"/>
            <a:ext cx="2659318" cy="2578923"/>
          </a:xfrm>
          <a:custGeom>
            <a:avLst/>
            <a:gdLst/>
            <a:ahLst/>
            <a:cxnLst/>
            <a:rect r="r" b="b" t="t" l="l"/>
            <a:pathLst>
              <a:path h="2578923" w="2659318">
                <a:moveTo>
                  <a:pt x="0" y="0"/>
                </a:moveTo>
                <a:lnTo>
                  <a:pt x="2659318" y="0"/>
                </a:lnTo>
                <a:lnTo>
                  <a:pt x="2659318" y="2578922"/>
                </a:lnTo>
                <a:lnTo>
                  <a:pt x="0" y="25789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98" t="-1867" r="0" b="-186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18294" y="3854039"/>
            <a:ext cx="2578923" cy="2578923"/>
          </a:xfrm>
          <a:custGeom>
            <a:avLst/>
            <a:gdLst/>
            <a:ahLst/>
            <a:cxnLst/>
            <a:rect r="r" b="b" t="t" l="l"/>
            <a:pathLst>
              <a:path h="2578923" w="2578923">
                <a:moveTo>
                  <a:pt x="0" y="0"/>
                </a:moveTo>
                <a:lnTo>
                  <a:pt x="2578922" y="0"/>
                </a:lnTo>
                <a:lnTo>
                  <a:pt x="2578922" y="2578922"/>
                </a:lnTo>
                <a:lnTo>
                  <a:pt x="0" y="25789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69950" y="7171716"/>
            <a:ext cx="3070132" cy="509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DAPPER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69706" y="895350"/>
            <a:ext cx="7548588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TECNOLOGIE 🖥️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08934" y="7171716"/>
            <a:ext cx="3070132" cy="509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SWAGGER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18294" y="7171716"/>
            <a:ext cx="3070132" cy="509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SWASHBUCKLE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DAGjhnqJExM</dc:identifier>
  <dcterms:modified xsi:type="dcterms:W3CDTF">2011-08-01T06:04:30Z</dcterms:modified>
  <cp:revision>1</cp:revision>
  <dc:title>PROGETTO SCUOLA</dc:title>
</cp:coreProperties>
</file>