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a47f7b3c5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a47f7b3c5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a47f7b3c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a47f7b3c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a47f7b3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a47f7b3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a47f7b3c5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a47f7b3c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a47f7b3c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a47f7b3c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a47f7b3c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a47f7b3c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a47f7b3c5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a47f7b3c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a47f7b3c5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a47f7b3c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a47f7b3c5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a47f7b3c5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a47f7b3c5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a47f7b3c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73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mic Sans MS"/>
                <a:ea typeface="Comic Sans MS"/>
                <a:cs typeface="Comic Sans MS"/>
                <a:sym typeface="Comic Sans MS"/>
              </a:rPr>
              <a:t>QUIZZIFY - A DISCORD BOT</a:t>
            </a:r>
            <a:endParaRPr sz="4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734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Lambda 3.0 Assignment presentation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883975" y="4351050"/>
            <a:ext cx="5666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1800">
                <a:solidFill>
                  <a:schemeClr val="dk2"/>
                </a:solidFill>
                <a:highlight>
                  <a:schemeClr val="lt2"/>
                </a:highlight>
                <a:latin typeface="Comic Sans MS"/>
                <a:ea typeface="Comic Sans MS"/>
                <a:cs typeface="Comic Sans MS"/>
                <a:sym typeface="Comic Sans MS"/>
              </a:rPr>
              <a:t>   Sourabh Bera (berasourabh2071@gmail.com)</a:t>
            </a:r>
            <a:endParaRPr sz="1800">
              <a:solidFill>
                <a:schemeClr val="dk2"/>
              </a:solidFill>
              <a:highlight>
                <a:schemeClr val="lt2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options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must have access to admins channel </a:t>
            </a:r>
            <a:r>
              <a:rPr lang="en"/>
              <a:t>get</a:t>
            </a:r>
            <a:r>
              <a:rPr lang="en"/>
              <a:t> access to admin commands.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!add to add a problem to the pool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!view to view all the problems in the pool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!remove to remove a problem from the pool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!edit to edit a problem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Source code:https://github.com/berasourabh11/Discord-Bot-Quiz-App</a:t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Video Presentation: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74325" y="1152475"/>
            <a:ext cx="8520600" cy="3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 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Package manager: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Yarn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r>
              <a:rPr lang="en"/>
              <a:t> used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Discord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Mongoose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400"/>
              <a:buChar char="●"/>
            </a:pPr>
            <a:r>
              <a:rPr lang="en" sz="1400">
                <a:solidFill>
                  <a:srgbClr val="E6EDF3"/>
                </a:solidFill>
                <a:highlight>
                  <a:srgbClr val="0D1117"/>
                </a:highlight>
              </a:rPr>
              <a:t>Time-Limited Questions</a:t>
            </a:r>
            <a:endParaRPr sz="1400">
              <a:solidFill>
                <a:srgbClr val="E6EDF3"/>
              </a:solidFill>
              <a:highlight>
                <a:srgbClr val="0D1117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400"/>
              <a:buChar char="●"/>
            </a:pPr>
            <a:r>
              <a:rPr lang="en" sz="1400">
                <a:solidFill>
                  <a:srgbClr val="E6EDF3"/>
                </a:solidFill>
                <a:highlight>
                  <a:srgbClr val="0D1117"/>
                </a:highlight>
              </a:rPr>
              <a:t>Streak Rewards: Earn bonuses for consecutive correct answers.</a:t>
            </a:r>
            <a:endParaRPr sz="1400">
              <a:solidFill>
                <a:srgbClr val="E6EDF3"/>
              </a:solidFill>
              <a:highlight>
                <a:srgbClr val="0D1117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400"/>
              <a:buChar char="●"/>
            </a:pPr>
            <a:r>
              <a:rPr lang="en" sz="1400">
                <a:solidFill>
                  <a:srgbClr val="E6EDF3"/>
                </a:solidFill>
                <a:highlight>
                  <a:srgbClr val="0D1117"/>
                </a:highlight>
              </a:rPr>
              <a:t>Randomized questions: All the questions will not be same for different used </a:t>
            </a:r>
            <a:endParaRPr sz="1400">
              <a:solidFill>
                <a:srgbClr val="E6EDF3"/>
              </a:solidFill>
              <a:highlight>
                <a:srgbClr val="0D1117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400"/>
              <a:buChar char="●"/>
            </a:pPr>
            <a:r>
              <a:rPr lang="en" sz="1400">
                <a:solidFill>
                  <a:srgbClr val="E6EDF3"/>
                </a:solidFill>
                <a:highlight>
                  <a:srgbClr val="0D1117"/>
                </a:highlight>
              </a:rPr>
              <a:t>Dynamic Difficulty Levels: The bot adjusts question difficulty based on participants' performance.</a:t>
            </a:r>
            <a:endParaRPr sz="1400">
              <a:solidFill>
                <a:srgbClr val="E6EDF3"/>
              </a:solidFill>
              <a:highlight>
                <a:srgbClr val="0D1117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400"/>
              <a:buChar char="●"/>
            </a:pPr>
            <a:r>
              <a:rPr lang="en" sz="1400">
                <a:solidFill>
                  <a:srgbClr val="E6EDF3"/>
                </a:solidFill>
                <a:highlight>
                  <a:srgbClr val="0D1117"/>
                </a:highlight>
              </a:rPr>
              <a:t>Leaderboard Access: Track top scores and compete for a spot on the server's leaderboard,</a:t>
            </a:r>
            <a:endParaRPr sz="1400">
              <a:solidFill>
                <a:srgbClr val="E6EDF3"/>
              </a:solidFill>
              <a:highlight>
                <a:srgbClr val="0D1117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400"/>
              <a:buChar char="●"/>
            </a:pPr>
            <a:r>
              <a:rPr lang="en" sz="1400">
                <a:solidFill>
                  <a:srgbClr val="E6EDF3"/>
                </a:solidFill>
                <a:highlight>
                  <a:srgbClr val="0D1117"/>
                </a:highlight>
              </a:rPr>
              <a:t>Admin Features: Server administrators can add, remove, or modify questions.</a:t>
            </a:r>
            <a:endParaRPr sz="1400">
              <a:solidFill>
                <a:srgbClr val="E6EDF3"/>
              </a:solidFill>
              <a:highlight>
                <a:srgbClr val="0D1117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400"/>
              <a:buChar char="●"/>
            </a:pPr>
            <a:r>
              <a:rPr lang="en" sz="1400">
                <a:solidFill>
                  <a:srgbClr val="E6EDF3"/>
                </a:solidFill>
                <a:highlight>
                  <a:srgbClr val="0D1117"/>
                </a:highlight>
              </a:rPr>
              <a:t>Privacy : Your questions will not be visible to others. This ensured an healthy competition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for </a:t>
            </a:r>
            <a:r>
              <a:rPr lang="en"/>
              <a:t>the</a:t>
            </a:r>
            <a:r>
              <a:rPr lang="en"/>
              <a:t> game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BDEE1"/>
                </a:solidFill>
              </a:rPr>
              <a:t>Scoring, Time Limits, and Difficulty Dynamics:</a:t>
            </a:r>
            <a:endParaRPr b="1" sz="1200">
              <a:solidFill>
                <a:srgbClr val="DBDEE1"/>
              </a:solidFill>
            </a:endParaRPr>
          </a:p>
          <a:p>
            <a:pPr indent="-304800" lvl="0" marL="609600" rtl="0" algn="l">
              <a:spcBef>
                <a:spcPts val="1200"/>
              </a:spcBef>
              <a:spcAft>
                <a:spcPts val="0"/>
              </a:spcAft>
              <a:buClr>
                <a:srgbClr val="DBDEE1"/>
              </a:buClr>
              <a:buSzPts val="1200"/>
              <a:buChar char="●"/>
            </a:pPr>
            <a:r>
              <a:rPr b="1" lang="en" sz="1200">
                <a:solidFill>
                  <a:srgbClr val="DBDEE1"/>
                </a:solidFill>
              </a:rPr>
              <a:t>Easy Questions(True/False)</a:t>
            </a:r>
            <a:r>
              <a:rPr lang="en" sz="1200">
                <a:solidFill>
                  <a:srgbClr val="DBDEE1"/>
                </a:solidFill>
              </a:rPr>
              <a:t>: Secure </a:t>
            </a:r>
            <a:r>
              <a:rPr b="1" lang="en" sz="1200">
                <a:solidFill>
                  <a:srgbClr val="DBDEE1"/>
                </a:solidFill>
              </a:rPr>
              <a:t>3 points</a:t>
            </a:r>
            <a:r>
              <a:rPr lang="en" sz="1200">
                <a:solidFill>
                  <a:srgbClr val="DBDEE1"/>
                </a:solidFill>
              </a:rPr>
              <a:t> within </a:t>
            </a:r>
            <a:r>
              <a:rPr b="1" lang="en" sz="1200">
                <a:solidFill>
                  <a:srgbClr val="DBDEE1"/>
                </a:solidFill>
              </a:rPr>
              <a:t>5 seconds</a:t>
            </a:r>
            <a:r>
              <a:rPr lang="en" sz="1200">
                <a:solidFill>
                  <a:srgbClr val="DBDEE1"/>
                </a:solidFill>
              </a:rPr>
              <a:t>, or settle for </a:t>
            </a:r>
            <a:r>
              <a:rPr b="1" lang="en" sz="1200">
                <a:solidFill>
                  <a:srgbClr val="DBDEE1"/>
                </a:solidFill>
              </a:rPr>
              <a:t>2 points</a:t>
            </a:r>
            <a:r>
              <a:rPr lang="en" sz="1200">
                <a:solidFill>
                  <a:srgbClr val="DBDEE1"/>
                </a:solidFill>
              </a:rPr>
              <a:t> for responses within 15 seconds.</a:t>
            </a:r>
            <a:endParaRPr sz="1200">
              <a:solidFill>
                <a:srgbClr val="DBDEE1"/>
              </a:solidFill>
            </a:endParaRPr>
          </a:p>
          <a:p>
            <a:pPr indent="-304800" lvl="0" marL="609600" rtl="0" algn="l">
              <a:spcBef>
                <a:spcPts val="0"/>
              </a:spcBef>
              <a:spcAft>
                <a:spcPts val="0"/>
              </a:spcAft>
              <a:buClr>
                <a:srgbClr val="DBDEE1"/>
              </a:buClr>
              <a:buSzPts val="1200"/>
              <a:buChar char="●"/>
            </a:pPr>
            <a:r>
              <a:rPr b="1" lang="en" sz="1200">
                <a:solidFill>
                  <a:srgbClr val="DBDEE1"/>
                </a:solidFill>
              </a:rPr>
              <a:t>Medium Questions(MCQ)</a:t>
            </a:r>
            <a:r>
              <a:rPr lang="en" sz="1200">
                <a:solidFill>
                  <a:srgbClr val="DBDEE1"/>
                </a:solidFill>
              </a:rPr>
              <a:t>: Gain </a:t>
            </a:r>
            <a:r>
              <a:rPr b="1" lang="en" sz="1200">
                <a:solidFill>
                  <a:srgbClr val="DBDEE1"/>
                </a:solidFill>
              </a:rPr>
              <a:t>7 points</a:t>
            </a:r>
            <a:r>
              <a:rPr lang="en" sz="1200">
                <a:solidFill>
                  <a:srgbClr val="DBDEE1"/>
                </a:solidFill>
              </a:rPr>
              <a:t> if answered within </a:t>
            </a:r>
            <a:r>
              <a:rPr b="1" lang="en" sz="1200">
                <a:solidFill>
                  <a:srgbClr val="DBDEE1"/>
                </a:solidFill>
              </a:rPr>
              <a:t>10 seconds</a:t>
            </a:r>
            <a:r>
              <a:rPr lang="en" sz="1200">
                <a:solidFill>
                  <a:srgbClr val="DBDEE1"/>
                </a:solidFill>
              </a:rPr>
              <a:t>, or </a:t>
            </a:r>
            <a:r>
              <a:rPr b="1" lang="en" sz="1200">
                <a:solidFill>
                  <a:srgbClr val="DBDEE1"/>
                </a:solidFill>
              </a:rPr>
              <a:t>5 points</a:t>
            </a:r>
            <a:r>
              <a:rPr lang="en" sz="1200">
                <a:solidFill>
                  <a:srgbClr val="DBDEE1"/>
                </a:solidFill>
              </a:rPr>
              <a:t> for answers up to 30 seconds.</a:t>
            </a:r>
            <a:endParaRPr sz="1200">
              <a:solidFill>
                <a:srgbClr val="DBDEE1"/>
              </a:solidFill>
            </a:endParaRPr>
          </a:p>
          <a:p>
            <a:pPr indent="-304800" lvl="0" marL="609600" rtl="0" algn="l">
              <a:spcBef>
                <a:spcPts val="0"/>
              </a:spcBef>
              <a:spcAft>
                <a:spcPts val="0"/>
              </a:spcAft>
              <a:buClr>
                <a:srgbClr val="DBDEE1"/>
              </a:buClr>
              <a:buSzPts val="1200"/>
              <a:buChar char="●"/>
            </a:pPr>
            <a:r>
              <a:rPr b="1" lang="en" sz="1200">
                <a:solidFill>
                  <a:srgbClr val="DBDEE1"/>
                </a:solidFill>
              </a:rPr>
              <a:t>Hard Questions(Textual)</a:t>
            </a:r>
            <a:r>
              <a:rPr lang="en" sz="1200">
                <a:solidFill>
                  <a:srgbClr val="DBDEE1"/>
                </a:solidFill>
              </a:rPr>
              <a:t>: Earn </a:t>
            </a:r>
            <a:r>
              <a:rPr b="1" lang="en" sz="1200">
                <a:solidFill>
                  <a:srgbClr val="DBDEE1"/>
                </a:solidFill>
              </a:rPr>
              <a:t>13 points</a:t>
            </a:r>
            <a:r>
              <a:rPr lang="en" sz="1200">
                <a:solidFill>
                  <a:srgbClr val="DBDEE1"/>
                </a:solidFill>
              </a:rPr>
              <a:t> for responses within </a:t>
            </a:r>
            <a:r>
              <a:rPr b="1" lang="en" sz="1200">
                <a:solidFill>
                  <a:srgbClr val="DBDEE1"/>
                </a:solidFill>
              </a:rPr>
              <a:t>15 seconds</a:t>
            </a:r>
            <a:r>
              <a:rPr lang="en" sz="1200">
                <a:solidFill>
                  <a:srgbClr val="DBDEE1"/>
                </a:solidFill>
              </a:rPr>
              <a:t>, or </a:t>
            </a:r>
            <a:r>
              <a:rPr b="1" lang="en" sz="1200">
                <a:solidFill>
                  <a:srgbClr val="DBDEE1"/>
                </a:solidFill>
              </a:rPr>
              <a:t>10 points</a:t>
            </a:r>
            <a:r>
              <a:rPr lang="en" sz="1200">
                <a:solidFill>
                  <a:srgbClr val="DBDEE1"/>
                </a:solidFill>
              </a:rPr>
              <a:t> for those up to 30 seconds.</a:t>
            </a:r>
            <a:endParaRPr sz="1200">
              <a:solidFill>
                <a:srgbClr val="DBDEE1"/>
              </a:solidFill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BDEE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BDEE1"/>
                </a:solidFill>
              </a:rPr>
              <a:t>Advancement and Setbacks:</a:t>
            </a:r>
            <a:endParaRPr b="1" sz="1200">
              <a:solidFill>
                <a:srgbClr val="DBDEE1"/>
              </a:solidFill>
            </a:endParaRPr>
          </a:p>
          <a:p>
            <a:pPr indent="-304800" lvl="0" marL="609600" rtl="0" algn="l">
              <a:spcBef>
                <a:spcPts val="300"/>
              </a:spcBef>
              <a:spcAft>
                <a:spcPts val="0"/>
              </a:spcAft>
              <a:buClr>
                <a:srgbClr val="DBDEE1"/>
              </a:buClr>
              <a:buSzPts val="1200"/>
              <a:buChar char="●"/>
            </a:pPr>
            <a:r>
              <a:rPr b="1" lang="en" sz="1200">
                <a:solidFill>
                  <a:srgbClr val="DBDEE1"/>
                </a:solidFill>
              </a:rPr>
              <a:t>Ascend in Difficulty</a:t>
            </a:r>
            <a:r>
              <a:rPr lang="en" sz="1200">
                <a:solidFill>
                  <a:srgbClr val="DBDEE1"/>
                </a:solidFill>
              </a:rPr>
              <a:t>: Two consecutive correct answers at your current difficulty level elevate you to the next tier.</a:t>
            </a:r>
            <a:endParaRPr sz="1200">
              <a:solidFill>
                <a:srgbClr val="DBDEE1"/>
              </a:solidFill>
            </a:endParaRPr>
          </a:p>
          <a:p>
            <a:pPr indent="-304800" lvl="0" marL="609600" rtl="0" algn="l">
              <a:spcBef>
                <a:spcPts val="0"/>
              </a:spcBef>
              <a:spcAft>
                <a:spcPts val="0"/>
              </a:spcAft>
              <a:buClr>
                <a:srgbClr val="DBDEE1"/>
              </a:buClr>
              <a:buSzPts val="1200"/>
              <a:buChar char="●"/>
            </a:pPr>
            <a:r>
              <a:rPr b="1" lang="en" sz="1200">
                <a:solidFill>
                  <a:srgbClr val="DBDEE1"/>
                </a:solidFill>
              </a:rPr>
              <a:t>The Penalty for Errors</a:t>
            </a:r>
            <a:r>
              <a:rPr lang="en" sz="1200">
                <a:solidFill>
                  <a:srgbClr val="DBDEE1"/>
                </a:solidFill>
              </a:rPr>
              <a:t>: A single incorrect answer will demote you to the previous difficulty level.</a:t>
            </a:r>
            <a:endParaRPr sz="1200">
              <a:solidFill>
                <a:srgbClr val="DBDEE1"/>
              </a:solidFill>
            </a:endParaRPr>
          </a:p>
          <a:p>
            <a:pPr indent="-304800" lvl="0" marL="609600" rtl="0" algn="l">
              <a:spcBef>
                <a:spcPts val="0"/>
              </a:spcBef>
              <a:spcAft>
                <a:spcPts val="0"/>
              </a:spcAft>
              <a:buClr>
                <a:srgbClr val="DBDEE1"/>
              </a:buClr>
              <a:buSzPts val="1200"/>
              <a:buChar char="●"/>
            </a:pPr>
            <a:r>
              <a:rPr b="1" lang="en" sz="1200">
                <a:solidFill>
                  <a:srgbClr val="DBDEE1"/>
                </a:solidFill>
              </a:rPr>
              <a:t>Bonus for Brilliance</a:t>
            </a:r>
            <a:r>
              <a:rPr lang="en" sz="1200">
                <a:solidFill>
                  <a:srgbClr val="DBDEE1"/>
                </a:solidFill>
              </a:rPr>
              <a:t>: In the </a:t>
            </a:r>
            <a:r>
              <a:rPr b="1" lang="en" sz="1200">
                <a:solidFill>
                  <a:srgbClr val="DBDEE1"/>
                </a:solidFill>
              </a:rPr>
              <a:t>Hard</a:t>
            </a:r>
            <a:r>
              <a:rPr lang="en" sz="1200">
                <a:solidFill>
                  <a:srgbClr val="DBDEE1"/>
                </a:solidFill>
              </a:rPr>
              <a:t> difficulty, a streak of two or more correct answers garners extra 5 points from the 3rd correct problem onwards.</a:t>
            </a:r>
            <a:endParaRPr sz="1200">
              <a:solidFill>
                <a:srgbClr val="DBDEE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1200">
                <a:solidFill>
                  <a:srgbClr val="DBDEE1"/>
                </a:solidFill>
              </a:rPr>
              <a:t> </a:t>
            </a:r>
            <a:endParaRPr sz="1200">
              <a:solidFill>
                <a:srgbClr val="DBDEE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start the quiz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Enter</a:t>
            </a:r>
            <a:r>
              <a:rPr b="1" lang="en" sz="1500"/>
              <a:t> /quiz </a:t>
            </a:r>
            <a:r>
              <a:rPr lang="en" sz="1500"/>
              <a:t>in any channel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63" y="1670163"/>
            <a:ext cx="235267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3147400" y="1769588"/>
            <a:ext cx="250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This will create a channel which will be </a:t>
            </a:r>
            <a:r>
              <a:rPr lang="en" sz="1800">
                <a:solidFill>
                  <a:schemeClr val="lt2"/>
                </a:solidFill>
              </a:rPr>
              <a:t>accessible</a:t>
            </a:r>
            <a:r>
              <a:rPr lang="en" sz="1800">
                <a:solidFill>
                  <a:schemeClr val="lt2"/>
                </a:solidFill>
              </a:rPr>
              <a:t> only for you.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73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the channel start the quiz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02375" y="1827413"/>
            <a:ext cx="3815100" cy="20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You </a:t>
            </a:r>
            <a:r>
              <a:rPr lang="en" sz="1200"/>
              <a:t>will have 10 minutes to read out the rules.</a:t>
            </a:r>
            <a:br>
              <a:rPr lang="en" sz="1200"/>
            </a:br>
            <a:r>
              <a:rPr lang="en" sz="1200"/>
              <a:t>Enter </a:t>
            </a:r>
            <a:r>
              <a:rPr b="1" lang="en" sz="1200"/>
              <a:t>start </a:t>
            </a:r>
            <a:r>
              <a:rPr lang="en" sz="1200"/>
              <a:t>to start the quiz.</a:t>
            </a:r>
            <a:br>
              <a:rPr lang="en" sz="1200"/>
            </a:br>
            <a:br>
              <a:rPr lang="en" sz="1200"/>
            </a:br>
            <a:r>
              <a:rPr lang="en" sz="1200"/>
              <a:t>If you dont start the quiz the quiz will expire </a:t>
            </a:r>
            <a:br>
              <a:rPr lang="en" sz="1200"/>
            </a:br>
            <a:r>
              <a:rPr lang="en" sz="1200"/>
              <a:t>You need to create a new quiz then.</a:t>
            </a:r>
            <a:endParaRPr sz="120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499" y="960700"/>
            <a:ext cx="5278626" cy="376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Tackling easy &amp; hard questions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2955875"/>
            <a:ext cx="39570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Reply with true or false for the easy type questions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 sure you dont misspell it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bot is not case </a:t>
            </a:r>
            <a:r>
              <a:rPr lang="en" sz="1200"/>
              <a:t>sensitive</a:t>
            </a:r>
            <a:endParaRPr sz="12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957100" cy="18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400" y="1115100"/>
            <a:ext cx="4711599" cy="18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4366000" y="3057700"/>
            <a:ext cx="45453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Reply with one or two words for the hard type questions 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Make sure you don't misspell it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The bot is not case sensitive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Tackling Medium Questions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610750" y="3828875"/>
            <a:ext cx="2820900" cy="9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You need to react to the message with appropriate emoji. To select the answer</a:t>
            </a:r>
            <a:endParaRPr sz="1200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50" y="1279550"/>
            <a:ext cx="5249449" cy="24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Leaderboard Access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Enter </a:t>
            </a:r>
            <a:r>
              <a:rPr b="1" lang="en" sz="1200"/>
              <a:t>!leaderboard</a:t>
            </a:r>
            <a:r>
              <a:rPr lang="en" sz="1200"/>
              <a:t> to see the leaderboard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50" y="1774825"/>
            <a:ext cx="56007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