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CB198-D0BC-48AE-89D8-7B64B732098F}" type="datetimeFigureOut">
              <a:rPr lang="en-GB" smtClean="0"/>
              <a:t>07/12/2015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BE50-C680-409E-B0F9-86ED33284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623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CB198-D0BC-48AE-89D8-7B64B732098F}" type="datetimeFigureOut">
              <a:rPr lang="en-GB" smtClean="0"/>
              <a:t>07/12/2015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BE50-C680-409E-B0F9-86ED33284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250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CB198-D0BC-48AE-89D8-7B64B732098F}" type="datetimeFigureOut">
              <a:rPr lang="en-GB" smtClean="0"/>
              <a:t>07/12/2015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BE50-C680-409E-B0F9-86ED33284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76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CB198-D0BC-48AE-89D8-7B64B732098F}" type="datetimeFigureOut">
              <a:rPr lang="en-GB" smtClean="0"/>
              <a:t>07/12/2015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BE50-C680-409E-B0F9-86ED33284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1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CB198-D0BC-48AE-89D8-7B64B732098F}" type="datetimeFigureOut">
              <a:rPr lang="en-GB" smtClean="0"/>
              <a:t>07/12/2015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BE50-C680-409E-B0F9-86ED33284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66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CB198-D0BC-48AE-89D8-7B64B732098F}" type="datetimeFigureOut">
              <a:rPr lang="en-GB" smtClean="0"/>
              <a:t>07/12/2015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BE50-C680-409E-B0F9-86ED33284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739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CB198-D0BC-48AE-89D8-7B64B732098F}" type="datetimeFigureOut">
              <a:rPr lang="en-GB" smtClean="0"/>
              <a:t>07/12/2015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BE50-C680-409E-B0F9-86ED33284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810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CB198-D0BC-48AE-89D8-7B64B732098F}" type="datetimeFigureOut">
              <a:rPr lang="en-GB" smtClean="0"/>
              <a:t>07/12/2015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BE50-C680-409E-B0F9-86ED33284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60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CB198-D0BC-48AE-89D8-7B64B732098F}" type="datetimeFigureOut">
              <a:rPr lang="en-GB" smtClean="0"/>
              <a:t>07/12/2015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BE50-C680-409E-B0F9-86ED33284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031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CB198-D0BC-48AE-89D8-7B64B732098F}" type="datetimeFigureOut">
              <a:rPr lang="en-GB" smtClean="0"/>
              <a:t>07/12/2015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BE50-C680-409E-B0F9-86ED33284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28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CB198-D0BC-48AE-89D8-7B64B732098F}" type="datetimeFigureOut">
              <a:rPr lang="en-GB" smtClean="0"/>
              <a:t>07/12/2015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BE50-C680-409E-B0F9-86ED33284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947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CB198-D0BC-48AE-89D8-7B64B732098F}" type="datetimeFigureOut">
              <a:rPr lang="en-GB" smtClean="0"/>
              <a:t>07/12/2015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ABE50-C680-409E-B0F9-86ED33284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45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2016" y="219455"/>
            <a:ext cx="9144000" cy="839915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Temperature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2880360" y="3081528"/>
            <a:ext cx="5239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96531" y="1427020"/>
            <a:ext cx="5216197" cy="4754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24016" y="1196083"/>
            <a:ext cx="54589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voltage taken from the circuit through microcontroller will be converted to a temperature value which will be displayed on a computer screen.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computer will send the data back to the circuit to adjust the temperature.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program will check the temperature regularly (e.g. 10 seconds).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temperature will be controlled either automatically or manually through a user interface.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705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Temperature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Temperature</dc:title>
  <dc:creator>Berat Baran Çevik</dc:creator>
  <cp:lastModifiedBy>Berat Baran Çevik</cp:lastModifiedBy>
  <cp:revision>4</cp:revision>
  <dcterms:created xsi:type="dcterms:W3CDTF">2015-12-07T03:48:01Z</dcterms:created>
  <dcterms:modified xsi:type="dcterms:W3CDTF">2015-12-07T04:09:15Z</dcterms:modified>
</cp:coreProperties>
</file>