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7"/>
  </p:notesMasterIdLst>
  <p:handoutMasterIdLst>
    <p:handoutMasterId r:id="rId8"/>
  </p:handoutMasterIdLst>
  <p:sldIdLst>
    <p:sldId id="256" r:id="rId2"/>
    <p:sldId id="257" r:id="rId3"/>
    <p:sldId id="258" r:id="rId4"/>
    <p:sldId id="260" r:id="rId5"/>
    <p:sldId id="261" r:id="rId6"/>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E42"/>
    <a:srgbClr val="E2DED9"/>
    <a:srgbClr val="FDFDFD"/>
    <a:srgbClr val="DEDBD8"/>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notesViewPr>
    <p:cSldViewPr snapToGrid="0">
      <p:cViewPr varScale="1">
        <p:scale>
          <a:sx n="93" d="100"/>
          <a:sy n="93" d="100"/>
        </p:scale>
        <p:origin x="295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1AD81DDF-98D4-498E-A94D-DDD7A807A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6391BFCE-55A1-4C09-B4B5-9359AD6F4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845A986-6407-4F84-8425-5559F5CE972D}" type="datetime1">
              <a:rPr lang="tr-TR" smtClean="0"/>
              <a:t>11.01.2025</a:t>
            </a:fld>
            <a:endParaRPr lang="tr-TR"/>
          </a:p>
        </p:txBody>
      </p:sp>
      <p:sp>
        <p:nvSpPr>
          <p:cNvPr id="4" name="Alt Bilgi Yer Tutucusu 3">
            <a:extLst>
              <a:ext uri="{FF2B5EF4-FFF2-40B4-BE49-F238E27FC236}">
                <a16:creationId xmlns:a16="http://schemas.microsoft.com/office/drawing/2014/main" id="{4BEEB1F3-97EE-4F0D-B402-E34820EC6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A054877F-A04A-4D6A-A0A8-95CC6E2D2A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0507CFE-5866-4B40-8953-42375E9B5DB3}" type="slidenum">
              <a:rPr lang="tr-TR" smtClean="0"/>
              <a:t>‹#›</a:t>
            </a:fld>
            <a:endParaRPr lang="tr-TR"/>
          </a:p>
        </p:txBody>
      </p:sp>
    </p:spTree>
    <p:extLst>
      <p:ext uri="{BB962C8B-B14F-4D97-AF65-F5344CB8AC3E}">
        <p14:creationId xmlns:p14="http://schemas.microsoft.com/office/powerpoint/2010/main" val="19552507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DED3C09C-A0D8-4F84-8939-3C6F3BB0C8FC}" type="datetime1">
              <a:rPr lang="tr-TR" noProof="0" smtClean="0"/>
              <a:t>11.01.2025</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CF3874D-A20A-4B3E-9C12-F524953D5B76}" type="slidenum">
              <a:rPr lang="tr-TR" noProof="0" smtClean="0"/>
              <a:t>‹#›</a:t>
            </a:fld>
            <a:endParaRPr lang="tr-TR" noProof="0"/>
          </a:p>
        </p:txBody>
      </p:sp>
    </p:spTree>
    <p:extLst>
      <p:ext uri="{BB962C8B-B14F-4D97-AF65-F5344CB8AC3E}">
        <p14:creationId xmlns:p14="http://schemas.microsoft.com/office/powerpoint/2010/main" val="22853053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BCF3874D-A20A-4B3E-9C12-F524953D5B76}" type="slidenum">
              <a:rPr lang="tr-TR" smtClean="0"/>
              <a:t>1</a:t>
            </a:fld>
            <a:endParaRPr lang="tr-TR"/>
          </a:p>
        </p:txBody>
      </p:sp>
    </p:spTree>
    <p:extLst>
      <p:ext uri="{BB962C8B-B14F-4D97-AF65-F5344CB8AC3E}">
        <p14:creationId xmlns:p14="http://schemas.microsoft.com/office/powerpoint/2010/main" val="253596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BCF3874D-A20A-4B3E-9C12-F524953D5B76}" type="slidenum">
              <a:rPr lang="tr-TR" noProof="0" smtClean="0"/>
              <a:t>2</a:t>
            </a:fld>
            <a:endParaRPr lang="tr-TR" noProof="0"/>
          </a:p>
        </p:txBody>
      </p:sp>
    </p:spTree>
    <p:extLst>
      <p:ext uri="{BB962C8B-B14F-4D97-AF65-F5344CB8AC3E}">
        <p14:creationId xmlns:p14="http://schemas.microsoft.com/office/powerpoint/2010/main" val="2770560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BCF3874D-A20A-4B3E-9C12-F524953D5B76}" type="slidenum">
              <a:rPr lang="tr-TR" noProof="0" smtClean="0"/>
              <a:t>3</a:t>
            </a:fld>
            <a:endParaRPr lang="tr-TR" noProof="0"/>
          </a:p>
        </p:txBody>
      </p:sp>
    </p:spTree>
    <p:extLst>
      <p:ext uri="{BB962C8B-B14F-4D97-AF65-F5344CB8AC3E}">
        <p14:creationId xmlns:p14="http://schemas.microsoft.com/office/powerpoint/2010/main" val="3319015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pPr rtl="0"/>
            <a:fld id="{BCF3874D-A20A-4B3E-9C12-F524953D5B76}" type="slidenum">
              <a:rPr lang="tr-TR" noProof="0" smtClean="0"/>
              <a:t>4</a:t>
            </a:fld>
            <a:endParaRPr lang="tr-TR" noProof="0"/>
          </a:p>
        </p:txBody>
      </p:sp>
    </p:spTree>
    <p:extLst>
      <p:ext uri="{BB962C8B-B14F-4D97-AF65-F5344CB8AC3E}">
        <p14:creationId xmlns:p14="http://schemas.microsoft.com/office/powerpoint/2010/main" val="311321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1777464" y="802298"/>
            <a:ext cx="8637073" cy="2541431"/>
          </a:xfrm>
        </p:spPr>
        <p:txBody>
          <a:bodyPr bIns="0" rtlCol="0" anchor="b">
            <a:normAutofit/>
          </a:bodyPr>
          <a:lstStyle>
            <a:lvl1pPr algn="l">
              <a:defRPr sz="6600"/>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1777464"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0"/>
              <a:t>Asıl alt başlık stilini düzenlemek için tıklatın</a:t>
            </a:r>
          </a:p>
        </p:txBody>
      </p:sp>
      <p:sp>
        <p:nvSpPr>
          <p:cNvPr id="4" name="Tarih Yer Tutucusu 3"/>
          <p:cNvSpPr>
            <a:spLocks noGrp="1"/>
          </p:cNvSpPr>
          <p:nvPr>
            <p:ph type="dt" sz="half" idx="10"/>
          </p:nvPr>
        </p:nvSpPr>
        <p:spPr>
          <a:xfrm>
            <a:off x="6913821" y="6370429"/>
            <a:ext cx="3500715" cy="309201"/>
          </a:xfrm>
        </p:spPr>
        <p:txBody>
          <a:bodyPr rtlCol="0"/>
          <a:lstStyle/>
          <a:p>
            <a:pPr rtl="0"/>
            <a:fld id="{8904743F-7DF4-465C-90C3-F9986655ABC2}" type="datetime1">
              <a:rPr lang="tr-TR" noProof="0" smtClean="0"/>
              <a:t>11.01.2025</a:t>
            </a:fld>
            <a:endParaRPr lang="tr-TR" noProof="0"/>
          </a:p>
        </p:txBody>
      </p:sp>
      <p:sp>
        <p:nvSpPr>
          <p:cNvPr id="5" name="Alt Bilgi Yer Tutucusu 4"/>
          <p:cNvSpPr>
            <a:spLocks noGrp="1"/>
          </p:cNvSpPr>
          <p:nvPr>
            <p:ph type="ftr" sz="quarter" idx="11"/>
          </p:nvPr>
        </p:nvSpPr>
        <p:spPr>
          <a:xfrm>
            <a:off x="1777464" y="6370430"/>
            <a:ext cx="4973915" cy="309201"/>
          </a:xfrm>
        </p:spPr>
        <p:txBody>
          <a:bodyPr rtlCol="0"/>
          <a:lstStyle/>
          <a:p>
            <a:pPr rtl="0"/>
            <a:r>
              <a:rPr lang="tr-TR" noProof="0"/>
              <a:t>Buraya Alt Bilgi Ekleyin</a:t>
            </a:r>
          </a:p>
        </p:txBody>
      </p:sp>
      <p:cxnSp>
        <p:nvCxnSpPr>
          <p:cNvPr id="15" name="Düz Bağlayıcı 14"/>
          <p:cNvCxnSpPr/>
          <p:nvPr/>
        </p:nvCxnSpPr>
        <p:spPr>
          <a:xfrm>
            <a:off x="1777464"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6400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çerik ve Galeri ">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1300394" y="3128470"/>
            <a:ext cx="3024000" cy="1906565"/>
          </a:xfrm>
        </p:spPr>
        <p:txBody>
          <a:bodyPr rtlCol="0" anchor="ct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p:cNvSpPr>
            <a:spLocks noGrp="1"/>
          </p:cNvSpPr>
          <p:nvPr>
            <p:ph type="body" sz="half" idx="2"/>
          </p:nvPr>
        </p:nvSpPr>
        <p:spPr>
          <a:xfrm>
            <a:off x="7873638" y="5144980"/>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D460E07A-CAD0-4D96-9E01-81E92379B2D9}" type="datetime1">
              <a:rPr lang="tr-TR" noProof="0" smtClean="0"/>
              <a:t>11.01.2025</a:t>
            </a:fld>
            <a:endParaRPr lang="tr-TR" noProof="0"/>
          </a:p>
        </p:txBody>
      </p:sp>
      <p:sp>
        <p:nvSpPr>
          <p:cNvPr id="6" name="Alt Bilgi Yer Tutucusu 5"/>
          <p:cNvSpPr>
            <a:spLocks noGrp="1"/>
          </p:cNvSpPr>
          <p:nvPr>
            <p:ph type="ftr" sz="quarter" idx="11"/>
          </p:nvPr>
        </p:nvSpPr>
        <p:spPr/>
        <p:txBody>
          <a:bodyPr rtlCol="0"/>
          <a:lstStyle/>
          <a:p>
            <a:pPr rtl="0"/>
            <a:r>
              <a:rPr lang="tr-TR" noProof="0"/>
              <a:t>Buraya Alt Bilgi Ekleyin</a:t>
            </a:r>
          </a:p>
        </p:txBody>
      </p:sp>
      <p:cxnSp>
        <p:nvCxnSpPr>
          <p:cNvPr id="9" name="Düz Bağlayıcı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İçerik Yer Tutucusu 2">
            <a:extLst>
              <a:ext uri="{FF2B5EF4-FFF2-40B4-BE49-F238E27FC236}">
                <a16:creationId xmlns:a16="http://schemas.microsoft.com/office/drawing/2014/main" id="{9DE9A20D-024F-4A17-9B20-526AA4037253}"/>
              </a:ext>
            </a:extLst>
          </p:cNvPr>
          <p:cNvSpPr>
            <a:spLocks noGrp="1"/>
          </p:cNvSpPr>
          <p:nvPr>
            <p:ph idx="12"/>
          </p:nvPr>
        </p:nvSpPr>
        <p:spPr>
          <a:xfrm>
            <a:off x="4602108" y="3128470"/>
            <a:ext cx="3024000" cy="1906565"/>
          </a:xfrm>
        </p:spPr>
        <p:txBody>
          <a:bodyPr rtlCol="0" anchor="ct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0" name="İçerik Yer Tutucusu 2">
            <a:extLst>
              <a:ext uri="{FF2B5EF4-FFF2-40B4-BE49-F238E27FC236}">
                <a16:creationId xmlns:a16="http://schemas.microsoft.com/office/drawing/2014/main" id="{37D8F60F-F9DD-4AAC-BF28-C004CCDF2D69}"/>
              </a:ext>
            </a:extLst>
          </p:cNvPr>
          <p:cNvSpPr>
            <a:spLocks noGrp="1"/>
          </p:cNvSpPr>
          <p:nvPr>
            <p:ph idx="13"/>
          </p:nvPr>
        </p:nvSpPr>
        <p:spPr>
          <a:xfrm>
            <a:off x="7873638" y="3128470"/>
            <a:ext cx="3024000" cy="1906565"/>
          </a:xfrm>
        </p:spPr>
        <p:txBody>
          <a:bodyPr rtlCol="0" anchor="ct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11" name="Metin Yer Tutucusu 3">
            <a:extLst>
              <a:ext uri="{FF2B5EF4-FFF2-40B4-BE49-F238E27FC236}">
                <a16:creationId xmlns:a16="http://schemas.microsoft.com/office/drawing/2014/main" id="{8F09FDD8-5B1C-4AAA-8EEC-0A77C9E477D1}"/>
              </a:ext>
            </a:extLst>
          </p:cNvPr>
          <p:cNvSpPr>
            <a:spLocks noGrp="1"/>
          </p:cNvSpPr>
          <p:nvPr>
            <p:ph type="body" sz="half" idx="14"/>
          </p:nvPr>
        </p:nvSpPr>
        <p:spPr>
          <a:xfrm>
            <a:off x="4595889" y="5144979"/>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12" name="Metin Yer Tutucusu 3">
            <a:extLst>
              <a:ext uri="{FF2B5EF4-FFF2-40B4-BE49-F238E27FC236}">
                <a16:creationId xmlns:a16="http://schemas.microsoft.com/office/drawing/2014/main" id="{E6DF0B7E-E17E-4875-966D-4DE67F755B71}"/>
              </a:ext>
            </a:extLst>
          </p:cNvPr>
          <p:cNvSpPr>
            <a:spLocks noGrp="1"/>
          </p:cNvSpPr>
          <p:nvPr>
            <p:ph type="body" sz="half" idx="15"/>
          </p:nvPr>
        </p:nvSpPr>
        <p:spPr>
          <a:xfrm>
            <a:off x="1306587" y="5144978"/>
            <a:ext cx="3036438" cy="80740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cxnSp>
        <p:nvCxnSpPr>
          <p:cNvPr id="13" name="Düz Bağlayıcı 12">
            <a:extLst>
              <a:ext uri="{FF2B5EF4-FFF2-40B4-BE49-F238E27FC236}">
                <a16:creationId xmlns:a16="http://schemas.microsoft.com/office/drawing/2014/main" id="{5685D963-B130-47E9-AFCC-AEBED2B1155B}"/>
              </a:ext>
            </a:extLst>
          </p:cNvPr>
          <p:cNvCxnSpPr>
            <a:cxnSpLocks/>
          </p:cNvCxnSpPr>
          <p:nvPr userDrawn="1"/>
        </p:nvCxnSpPr>
        <p:spPr>
          <a:xfrm>
            <a:off x="448407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cxnSp>
        <p:nvCxnSpPr>
          <p:cNvPr id="14" name="Düz Bağlayıcı 13">
            <a:extLst>
              <a:ext uri="{FF2B5EF4-FFF2-40B4-BE49-F238E27FC236}">
                <a16:creationId xmlns:a16="http://schemas.microsoft.com/office/drawing/2014/main" id="{2FA9B6CF-713A-4942-BE35-A61AFCDDFD3D}"/>
              </a:ext>
            </a:extLst>
          </p:cNvPr>
          <p:cNvCxnSpPr>
            <a:cxnSpLocks/>
          </p:cNvCxnSpPr>
          <p:nvPr userDrawn="1"/>
        </p:nvCxnSpPr>
        <p:spPr>
          <a:xfrm>
            <a:off x="7757747" y="5144978"/>
            <a:ext cx="0" cy="807405"/>
          </a:xfrm>
          <a:prstGeom prst="line">
            <a:avLst/>
          </a:prstGeom>
          <a:ln w="19050">
            <a:solidFill>
              <a:schemeClr val="bg2">
                <a:lumMod val="75000"/>
              </a:schemeClr>
            </a:solidFill>
          </a:ln>
        </p:spPr>
        <p:style>
          <a:lnRef idx="3">
            <a:schemeClr val="accent1"/>
          </a:lnRef>
          <a:fillRef idx="0">
            <a:schemeClr val="accent1"/>
          </a:fillRef>
          <a:effectRef idx="2">
            <a:schemeClr val="accent1"/>
          </a:effectRef>
          <a:fontRef idx="minor">
            <a:schemeClr val="tx1"/>
          </a:fontRef>
        </p:style>
      </p:cxnSp>
      <p:sp>
        <p:nvSpPr>
          <p:cNvPr id="19" name="Metin Yer Tutucusu 18">
            <a:extLst>
              <a:ext uri="{FF2B5EF4-FFF2-40B4-BE49-F238E27FC236}">
                <a16:creationId xmlns:a16="http://schemas.microsoft.com/office/drawing/2014/main" id="{93809A32-C7A4-4739-994B-BE492F855ACC}"/>
              </a:ext>
            </a:extLst>
          </p:cNvPr>
          <p:cNvSpPr>
            <a:spLocks noGrp="1"/>
          </p:cNvSpPr>
          <p:nvPr>
            <p:ph type="body" sz="quarter" idx="16"/>
          </p:nvPr>
        </p:nvSpPr>
        <p:spPr>
          <a:xfrm>
            <a:off x="1290908" y="1617663"/>
            <a:ext cx="9618391" cy="1336675"/>
          </a:xfrm>
        </p:spPr>
        <p:txBody>
          <a:bodyPr rtlCol="0">
            <a:no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Başlık 6">
            <a:extLst>
              <a:ext uri="{FF2B5EF4-FFF2-40B4-BE49-F238E27FC236}">
                <a16:creationId xmlns:a16="http://schemas.microsoft.com/office/drawing/2014/main" id="{2C1ABD52-D5FE-4FC2-8449-5DA0E52853E1}"/>
              </a:ext>
            </a:extLst>
          </p:cNvPr>
          <p:cNvSpPr>
            <a:spLocks noGrp="1"/>
          </p:cNvSpPr>
          <p:nvPr>
            <p:ph type="title"/>
          </p:nvPr>
        </p:nvSpPr>
        <p:spPr/>
        <p:txBody>
          <a:bodyPr rtlCol="0"/>
          <a:lstStyle/>
          <a:p>
            <a:pPr rtl="0"/>
            <a:r>
              <a:rPr lang="tr-TR" noProof="0"/>
              <a:t>Asıl başlık stilini düzenlemek için tıklayın</a:t>
            </a:r>
          </a:p>
        </p:txBody>
      </p:sp>
    </p:spTree>
    <p:extLst>
      <p:ext uri="{BB962C8B-B14F-4D97-AF65-F5344CB8AC3E}">
        <p14:creationId xmlns:p14="http://schemas.microsoft.com/office/powerpoint/2010/main" val="224270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Resim Yazılı Resim">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pSp>
        <p:nvGrpSpPr>
          <p:cNvPr id="8" name="Grup 7"/>
          <p:cNvGrpSpPr/>
          <p:nvPr/>
        </p:nvGrpSpPr>
        <p:grpSpPr>
          <a:xfrm>
            <a:off x="7477387" y="482170"/>
            <a:ext cx="4074533" cy="5149101"/>
            <a:chOff x="7477387" y="482170"/>
            <a:chExt cx="4074533" cy="5149101"/>
          </a:xfrm>
        </p:grpSpPr>
        <p:sp>
          <p:nvSpPr>
            <p:cNvPr id="18" name="Dikdörtgen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Dikdörtgen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Başlık 1"/>
          <p:cNvSpPr>
            <a:spLocks noGrp="1"/>
          </p:cNvSpPr>
          <p:nvPr>
            <p:ph type="title"/>
          </p:nvPr>
        </p:nvSpPr>
        <p:spPr>
          <a:xfrm>
            <a:off x="1451206" y="1129513"/>
            <a:ext cx="5532328" cy="1830584"/>
          </a:xfrm>
        </p:spPr>
        <p:txBody>
          <a:bodyPr rtlCol="0" anchor="b">
            <a:normAutofit/>
          </a:bodyPr>
          <a:lstStyle>
            <a:lvl1pPr>
              <a:defRPr sz="3200"/>
            </a:lvl1pPr>
          </a:lstStyle>
          <a:p>
            <a:pPr rtl="0"/>
            <a:r>
              <a:rPr lang="tr-TR" noProof="0"/>
              <a:t>Asıl başlık stilini düzenlemek için tıklayın</a:t>
            </a:r>
          </a:p>
        </p:txBody>
      </p:sp>
      <p:sp>
        <p:nvSpPr>
          <p:cNvPr id="3" name="Resim Yer Tutucusu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0"/>
              <a:t>Resim eklemek için simgeye tıklayın</a:t>
            </a:r>
          </a:p>
        </p:txBody>
      </p:sp>
      <p:sp>
        <p:nvSpPr>
          <p:cNvPr id="4" name="Metin Yer Tutucusu 3"/>
          <p:cNvSpPr>
            <a:spLocks noGrp="1"/>
          </p:cNvSpPr>
          <p:nvPr>
            <p:ph type="body" sz="half" idx="2"/>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p:cNvSpPr>
            <a:spLocks noGrp="1"/>
          </p:cNvSpPr>
          <p:nvPr>
            <p:ph type="dt" sz="half" idx="10"/>
          </p:nvPr>
        </p:nvSpPr>
        <p:spPr>
          <a:xfrm>
            <a:off x="7236069" y="6332578"/>
            <a:ext cx="4315852" cy="320123"/>
          </a:xfrm>
        </p:spPr>
        <p:txBody>
          <a:bodyPr rtlCol="0"/>
          <a:lstStyle>
            <a:lvl1pPr algn="r">
              <a:defRPr/>
            </a:lvl1pPr>
          </a:lstStyle>
          <a:p>
            <a:pPr rtl="0"/>
            <a:fld id="{79243E92-B31F-434E-9A69-353955E6F0FB}" type="datetime1">
              <a:rPr lang="tr-TR" noProof="0" smtClean="0"/>
              <a:t>11.01.2025</a:t>
            </a:fld>
            <a:endParaRPr lang="tr-TR" noProof="0"/>
          </a:p>
        </p:txBody>
      </p:sp>
      <p:sp>
        <p:nvSpPr>
          <p:cNvPr id="6" name="Alt Bilgi Yer Tutucusu 5"/>
          <p:cNvSpPr>
            <a:spLocks noGrp="1"/>
          </p:cNvSpPr>
          <p:nvPr>
            <p:ph type="ftr" sz="quarter" idx="11"/>
          </p:nvPr>
        </p:nvSpPr>
        <p:spPr>
          <a:xfrm>
            <a:off x="1447382" y="6332578"/>
            <a:ext cx="5541004" cy="320931"/>
          </a:xfrm>
        </p:spPr>
        <p:txBody>
          <a:bodyPr rtlCol="0"/>
          <a:lstStyle/>
          <a:p>
            <a:pPr rtl="0"/>
            <a:r>
              <a:rPr lang="tr-TR" noProof="0"/>
              <a:t>Buraya Alt Bilgi Ekleyin</a:t>
            </a:r>
          </a:p>
        </p:txBody>
      </p:sp>
      <p:cxnSp>
        <p:nvCxnSpPr>
          <p:cNvPr id="31" name="Düz Bağlayıcı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158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şlık ve İçeri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rtlCol="0" anchor="t"/>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E2001D6D-FC0D-4711-B219-3A1E2B138FE2}" type="datetime1">
              <a:rPr lang="tr-TR" noProof="0" smtClean="0"/>
              <a:t>11.01.2025</a:t>
            </a:fld>
            <a:endParaRPr lang="tr-TR" noProof="0"/>
          </a:p>
        </p:txBody>
      </p:sp>
      <p:sp>
        <p:nvSpPr>
          <p:cNvPr id="5" name="Alt Bilgi Yer Tutucusu 4"/>
          <p:cNvSpPr>
            <a:spLocks noGrp="1"/>
          </p:cNvSpPr>
          <p:nvPr>
            <p:ph type="ftr" sz="quarter" idx="11"/>
          </p:nvPr>
        </p:nvSpPr>
        <p:spPr/>
        <p:txBody>
          <a:bodyPr rtlCol="0"/>
          <a:lstStyle/>
          <a:p>
            <a:pPr rtl="0"/>
            <a:r>
              <a:rPr lang="tr-TR" noProof="0"/>
              <a:t>Buraya Alt Bilgi Ekleyin</a:t>
            </a:r>
          </a:p>
        </p:txBody>
      </p:sp>
      <p:cxnSp>
        <p:nvCxnSpPr>
          <p:cNvPr id="33" name="Düz Bağlayıcı 32"/>
          <p:cNvCxnSpPr/>
          <p:nvPr/>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Başlık 5">
            <a:extLst>
              <a:ext uri="{FF2B5EF4-FFF2-40B4-BE49-F238E27FC236}">
                <a16:creationId xmlns:a16="http://schemas.microsoft.com/office/drawing/2014/main" id="{C414FF1F-6558-4E39-87DB-276E44F5477C}"/>
              </a:ext>
            </a:extLst>
          </p:cNvPr>
          <p:cNvSpPr>
            <a:spLocks noGrp="1"/>
          </p:cNvSpPr>
          <p:nvPr>
            <p:ph type="title"/>
          </p:nvPr>
        </p:nvSpPr>
        <p:spPr/>
        <p:txBody>
          <a:bodyPr rtlCol="0"/>
          <a:lstStyle/>
          <a:p>
            <a:pPr rtl="0"/>
            <a:r>
              <a:rPr lang="tr-TR" noProof="0"/>
              <a:t>Asıl başlık stilini düzenlemek için tıklayın</a:t>
            </a:r>
          </a:p>
        </p:txBody>
      </p:sp>
    </p:spTree>
    <p:extLst>
      <p:ext uri="{BB962C8B-B14F-4D97-AF65-F5344CB8AC3E}">
        <p14:creationId xmlns:p14="http://schemas.microsoft.com/office/powerpoint/2010/main" val="3568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1774423" y="1756130"/>
            <a:ext cx="8643154" cy="1887950"/>
          </a:xfrm>
        </p:spPr>
        <p:txBody>
          <a:bodyPr rtlCol="0" anchor="b">
            <a:normAutofit/>
          </a:bodyPr>
          <a:lstStyle>
            <a:lvl1pPr algn="l">
              <a:defRPr sz="3600"/>
            </a:lvl1pPr>
          </a:lstStyle>
          <a:p>
            <a:pPr rtl="0"/>
            <a:r>
              <a:rPr lang="tr-TR" noProof="0"/>
              <a:t>Asıl başlık stilini düzenlemek için tıklayın</a:t>
            </a:r>
          </a:p>
        </p:txBody>
      </p:sp>
      <p:sp>
        <p:nvSpPr>
          <p:cNvPr id="3" name="Metin Yer Tutucusu 2"/>
          <p:cNvSpPr>
            <a:spLocks noGrp="1"/>
          </p:cNvSpPr>
          <p:nvPr>
            <p:ph type="body" idx="1"/>
          </p:nvPr>
        </p:nvSpPr>
        <p:spPr>
          <a:xfrm>
            <a:off x="1780777"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p>
            <a:pPr rtl="0"/>
            <a:fld id="{ECDC6CA4-2C88-4402-96EF-6417C4874711}" type="datetime1">
              <a:rPr lang="tr-TR" noProof="0" smtClean="0"/>
              <a:t>11.01.2025</a:t>
            </a:fld>
            <a:endParaRPr lang="tr-TR" noProof="0"/>
          </a:p>
        </p:txBody>
      </p:sp>
      <p:sp>
        <p:nvSpPr>
          <p:cNvPr id="5" name="Alt Bilgi Yer Tutucusu 4"/>
          <p:cNvSpPr>
            <a:spLocks noGrp="1"/>
          </p:cNvSpPr>
          <p:nvPr>
            <p:ph type="ftr" sz="quarter" idx="11"/>
          </p:nvPr>
        </p:nvSpPr>
        <p:spPr/>
        <p:txBody>
          <a:bodyPr rtlCol="0"/>
          <a:lstStyle/>
          <a:p>
            <a:pPr rtl="0"/>
            <a:r>
              <a:rPr lang="tr-TR" noProof="0"/>
              <a:t>Buraya Alt Bilgi Ekleyin</a:t>
            </a:r>
          </a:p>
        </p:txBody>
      </p:sp>
      <p:cxnSp>
        <p:nvCxnSpPr>
          <p:cNvPr id="15" name="Düz Bağlayıcı 14"/>
          <p:cNvCxnSpPr/>
          <p:nvPr/>
        </p:nvCxnSpPr>
        <p:spPr>
          <a:xfrm>
            <a:off x="1780777"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13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ki İçeri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İçerik Yer Tutucusu 2"/>
          <p:cNvSpPr>
            <a:spLocks noGrp="1"/>
          </p:cNvSpPr>
          <p:nvPr>
            <p:ph sz="half" idx="1"/>
          </p:nvPr>
        </p:nvSpPr>
        <p:spPr>
          <a:xfrm>
            <a:off x="1292239" y="2161853"/>
            <a:ext cx="4645152" cy="3448595"/>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p:cNvSpPr>
            <a:spLocks noGrp="1"/>
          </p:cNvSpPr>
          <p:nvPr>
            <p:ph sz="half" idx="2"/>
          </p:nvPr>
        </p:nvSpPr>
        <p:spPr>
          <a:xfrm>
            <a:off x="6258679" y="2168318"/>
            <a:ext cx="4645152" cy="3441520"/>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p:cNvSpPr>
            <a:spLocks noGrp="1"/>
          </p:cNvSpPr>
          <p:nvPr>
            <p:ph type="dt" sz="half" idx="10"/>
          </p:nvPr>
        </p:nvSpPr>
        <p:spPr/>
        <p:txBody>
          <a:bodyPr rtlCol="0"/>
          <a:lstStyle/>
          <a:p>
            <a:pPr rtl="0"/>
            <a:fld id="{6AE66DAC-46CE-4A37-B1F8-1D4B003EC994}" type="datetime1">
              <a:rPr lang="tr-TR" noProof="0" smtClean="0"/>
              <a:t>11.01.2025</a:t>
            </a:fld>
            <a:endParaRPr lang="tr-TR" noProof="0"/>
          </a:p>
        </p:txBody>
      </p:sp>
      <p:sp>
        <p:nvSpPr>
          <p:cNvPr id="6" name="Alt Bilgi Yer Tutucusu 5"/>
          <p:cNvSpPr>
            <a:spLocks noGrp="1"/>
          </p:cNvSpPr>
          <p:nvPr>
            <p:ph type="ftr" sz="quarter" idx="11"/>
          </p:nvPr>
        </p:nvSpPr>
        <p:spPr/>
        <p:txBody>
          <a:bodyPr rtlCol="0"/>
          <a:lstStyle/>
          <a:p>
            <a:pPr rtl="0"/>
            <a:r>
              <a:rPr lang="tr-TR" noProof="0"/>
              <a:t>Buraya Alt Bilgi Ekleyin</a:t>
            </a:r>
          </a:p>
        </p:txBody>
      </p:sp>
      <p:cxnSp>
        <p:nvCxnSpPr>
          <p:cNvPr id="9" name="Düz Bağlayıcı 8">
            <a:extLst>
              <a:ext uri="{FF2B5EF4-FFF2-40B4-BE49-F238E27FC236}">
                <a16:creationId xmlns:a16="http://schemas.microsoft.com/office/drawing/2014/main" id="{4715607D-9DE2-4687-AAF8-EF2427252A90}"/>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Başlık 6">
            <a:extLst>
              <a:ext uri="{FF2B5EF4-FFF2-40B4-BE49-F238E27FC236}">
                <a16:creationId xmlns:a16="http://schemas.microsoft.com/office/drawing/2014/main" id="{2F96D46B-C1B8-46AB-87DF-61A8058B1F42}"/>
              </a:ext>
            </a:extLst>
          </p:cNvPr>
          <p:cNvSpPr>
            <a:spLocks noGrp="1"/>
          </p:cNvSpPr>
          <p:nvPr>
            <p:ph type="title"/>
          </p:nvPr>
        </p:nvSpPr>
        <p:spPr/>
        <p:txBody>
          <a:bodyPr rtlCol="0"/>
          <a:lstStyle/>
          <a:p>
            <a:pPr rtl="0"/>
            <a:r>
              <a:rPr lang="tr-TR" noProof="0"/>
              <a:t>Asıl başlık stilini düzenlemek için tıklayın</a:t>
            </a:r>
          </a:p>
        </p:txBody>
      </p:sp>
    </p:spTree>
    <p:extLst>
      <p:ext uri="{BB962C8B-B14F-4D97-AF65-F5344CB8AC3E}">
        <p14:creationId xmlns:p14="http://schemas.microsoft.com/office/powerpoint/2010/main" val="27775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rşılaştırma">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287315" y="1950795"/>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287315" y="2755515"/>
            <a:ext cx="4645152" cy="2644457"/>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p:cNvSpPr>
            <a:spLocks noGrp="1"/>
          </p:cNvSpPr>
          <p:nvPr>
            <p:ph type="body" sz="quarter" idx="3"/>
          </p:nvPr>
        </p:nvSpPr>
        <p:spPr>
          <a:xfrm>
            <a:off x="6252486" y="1954249"/>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252486" y="2752737"/>
            <a:ext cx="4645152" cy="2637371"/>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p:cNvSpPr>
            <a:spLocks noGrp="1"/>
          </p:cNvSpPr>
          <p:nvPr>
            <p:ph type="dt" sz="half" idx="10"/>
          </p:nvPr>
        </p:nvSpPr>
        <p:spPr/>
        <p:txBody>
          <a:bodyPr rtlCol="0"/>
          <a:lstStyle/>
          <a:p>
            <a:pPr rtl="0"/>
            <a:fld id="{01B2F7CE-0103-49F4-89FC-077CED35CA5D}" type="datetime1">
              <a:rPr lang="tr-TR" noProof="0" smtClean="0"/>
              <a:t>11.01.2025</a:t>
            </a:fld>
            <a:endParaRPr lang="tr-TR" noProof="0"/>
          </a:p>
        </p:txBody>
      </p:sp>
      <p:sp>
        <p:nvSpPr>
          <p:cNvPr id="8" name="Alt Bilgi Yer Tutucusu 7"/>
          <p:cNvSpPr>
            <a:spLocks noGrp="1"/>
          </p:cNvSpPr>
          <p:nvPr>
            <p:ph type="ftr" sz="quarter" idx="11"/>
          </p:nvPr>
        </p:nvSpPr>
        <p:spPr/>
        <p:txBody>
          <a:bodyPr rtlCol="0"/>
          <a:lstStyle/>
          <a:p>
            <a:pPr rtl="0"/>
            <a:r>
              <a:rPr lang="tr-TR" noProof="0"/>
              <a:t>Buraya Alt Bilgi Ekleyin</a:t>
            </a:r>
          </a:p>
        </p:txBody>
      </p:sp>
      <p:cxnSp>
        <p:nvCxnSpPr>
          <p:cNvPr id="11" name="Düz Bağlayıcı 10">
            <a:extLst>
              <a:ext uri="{FF2B5EF4-FFF2-40B4-BE49-F238E27FC236}">
                <a16:creationId xmlns:a16="http://schemas.microsoft.com/office/drawing/2014/main" id="{C384AA55-1960-47F4-BA3C-E97A6F2D0B19}"/>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9" name="Başlık 8">
            <a:extLst>
              <a:ext uri="{FF2B5EF4-FFF2-40B4-BE49-F238E27FC236}">
                <a16:creationId xmlns:a16="http://schemas.microsoft.com/office/drawing/2014/main" id="{09471694-1220-4CFC-A31F-622E5D3DE2D5}"/>
              </a:ext>
            </a:extLst>
          </p:cNvPr>
          <p:cNvSpPr>
            <a:spLocks noGrp="1"/>
          </p:cNvSpPr>
          <p:nvPr>
            <p:ph type="title"/>
          </p:nvPr>
        </p:nvSpPr>
        <p:spPr/>
        <p:txBody>
          <a:bodyPr rtlCol="0"/>
          <a:lstStyle/>
          <a:p>
            <a:pPr rtl="0"/>
            <a:r>
              <a:rPr lang="tr-TR" noProof="0"/>
              <a:t>Asıl başlık stilini düzenlemek için tıklayın</a:t>
            </a:r>
          </a:p>
        </p:txBody>
      </p:sp>
    </p:spTree>
    <p:extLst>
      <p:ext uri="{BB962C8B-B14F-4D97-AF65-F5344CB8AC3E}">
        <p14:creationId xmlns:p14="http://schemas.microsoft.com/office/powerpoint/2010/main" val="981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Yalnızca Başlı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arih Yer Tutucusu 2"/>
          <p:cNvSpPr>
            <a:spLocks noGrp="1"/>
          </p:cNvSpPr>
          <p:nvPr>
            <p:ph type="dt" sz="half" idx="10"/>
          </p:nvPr>
        </p:nvSpPr>
        <p:spPr/>
        <p:txBody>
          <a:bodyPr rtlCol="0"/>
          <a:lstStyle/>
          <a:p>
            <a:pPr rtl="0"/>
            <a:fld id="{802DB648-BF3A-43AB-A6F0-FCA9065329CA}" type="datetime1">
              <a:rPr lang="tr-TR" noProof="0" smtClean="0"/>
              <a:t>11.01.2025</a:t>
            </a:fld>
            <a:endParaRPr lang="tr-TR" noProof="0"/>
          </a:p>
        </p:txBody>
      </p:sp>
      <p:sp>
        <p:nvSpPr>
          <p:cNvPr id="4" name="Alt Bilgi Yer Tutucusu 3"/>
          <p:cNvSpPr>
            <a:spLocks noGrp="1"/>
          </p:cNvSpPr>
          <p:nvPr>
            <p:ph type="ftr" sz="quarter" idx="11"/>
          </p:nvPr>
        </p:nvSpPr>
        <p:spPr/>
        <p:txBody>
          <a:bodyPr rtlCol="0"/>
          <a:lstStyle/>
          <a:p>
            <a:pPr rtl="0"/>
            <a:r>
              <a:rPr lang="tr-TR" noProof="0"/>
              <a:t>Buraya Alt Bilgi Ekleyin</a:t>
            </a:r>
          </a:p>
        </p:txBody>
      </p:sp>
      <p:cxnSp>
        <p:nvCxnSpPr>
          <p:cNvPr id="7" name="Düz Bağlayıcı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Başlık 4">
            <a:extLst>
              <a:ext uri="{FF2B5EF4-FFF2-40B4-BE49-F238E27FC236}">
                <a16:creationId xmlns:a16="http://schemas.microsoft.com/office/drawing/2014/main" id="{3DF0054B-B64C-418E-A1B8-428EE4A1DB50}"/>
              </a:ext>
            </a:extLst>
          </p:cNvPr>
          <p:cNvSpPr>
            <a:spLocks noGrp="1"/>
          </p:cNvSpPr>
          <p:nvPr>
            <p:ph type="title"/>
          </p:nvPr>
        </p:nvSpPr>
        <p:spPr/>
        <p:txBody>
          <a:bodyPr rtlCol="0"/>
          <a:lstStyle/>
          <a:p>
            <a:pPr rtl="0"/>
            <a:r>
              <a:rPr lang="tr-TR" noProof="0"/>
              <a:t>Asıl başlık stilini düzenlemek için tıklayın</a:t>
            </a:r>
          </a:p>
        </p:txBody>
      </p:sp>
    </p:spTree>
    <p:extLst>
      <p:ext uri="{BB962C8B-B14F-4D97-AF65-F5344CB8AC3E}">
        <p14:creationId xmlns:p14="http://schemas.microsoft.com/office/powerpoint/2010/main" val="45395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5F74D997-F067-42D5-AADD-17E50BA675BA}" type="datetime1">
              <a:rPr lang="tr-TR" noProof="0" smtClean="0"/>
              <a:t>11.01.2025</a:t>
            </a:fld>
            <a:endParaRPr lang="tr-TR" noProof="0"/>
          </a:p>
        </p:txBody>
      </p:sp>
      <p:sp>
        <p:nvSpPr>
          <p:cNvPr id="3" name="Alt Bilgi Yer Tutucusu 2"/>
          <p:cNvSpPr>
            <a:spLocks noGrp="1"/>
          </p:cNvSpPr>
          <p:nvPr>
            <p:ph type="ftr" sz="quarter" idx="11"/>
          </p:nvPr>
        </p:nvSpPr>
        <p:spPr/>
        <p:txBody>
          <a:bodyPr rtlCol="0"/>
          <a:lstStyle/>
          <a:p>
            <a:pPr rtl="0"/>
            <a:r>
              <a:rPr lang="tr-TR" noProof="0"/>
              <a:t>Buraya Alt Bilgi Ekleyin</a:t>
            </a:r>
          </a:p>
        </p:txBody>
      </p:sp>
    </p:spTree>
    <p:extLst>
      <p:ext uri="{BB962C8B-B14F-4D97-AF65-F5344CB8AC3E}">
        <p14:creationId xmlns:p14="http://schemas.microsoft.com/office/powerpoint/2010/main" val="377124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Yalnızca Başlı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arih Yer Tutucusu 2"/>
          <p:cNvSpPr>
            <a:spLocks noGrp="1"/>
          </p:cNvSpPr>
          <p:nvPr>
            <p:ph type="dt" sz="half" idx="10"/>
          </p:nvPr>
        </p:nvSpPr>
        <p:spPr/>
        <p:txBody>
          <a:bodyPr rtlCol="0"/>
          <a:lstStyle/>
          <a:p>
            <a:pPr rtl="0"/>
            <a:fld id="{1595C1AD-B2B8-45A3-9B41-2FEBC0DEA5F5}" type="datetime1">
              <a:rPr lang="tr-TR" noProof="0" smtClean="0"/>
              <a:t>11.01.2025</a:t>
            </a:fld>
            <a:endParaRPr lang="tr-TR" noProof="0"/>
          </a:p>
        </p:txBody>
      </p:sp>
      <p:sp>
        <p:nvSpPr>
          <p:cNvPr id="4" name="Alt Bilgi Yer Tutucusu 3"/>
          <p:cNvSpPr>
            <a:spLocks noGrp="1"/>
          </p:cNvSpPr>
          <p:nvPr>
            <p:ph type="ftr" sz="quarter" idx="11"/>
          </p:nvPr>
        </p:nvSpPr>
        <p:spPr/>
        <p:txBody>
          <a:bodyPr rtlCol="0"/>
          <a:lstStyle/>
          <a:p>
            <a:pPr rtl="0"/>
            <a:r>
              <a:rPr lang="tr-TR" noProof="0"/>
              <a:t>Buraya Alt Bilgi Ekleyin</a:t>
            </a:r>
          </a:p>
        </p:txBody>
      </p:sp>
      <p:cxnSp>
        <p:nvCxnSpPr>
          <p:cNvPr id="7" name="Düz Bağlayıcı 6">
            <a:extLst>
              <a:ext uri="{FF2B5EF4-FFF2-40B4-BE49-F238E27FC236}">
                <a16:creationId xmlns:a16="http://schemas.microsoft.com/office/drawing/2014/main" id="{FFB55B52-B62C-4800-AAC1-B15AF2FE1F45}"/>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 name="Başlık 4">
            <a:extLst>
              <a:ext uri="{FF2B5EF4-FFF2-40B4-BE49-F238E27FC236}">
                <a16:creationId xmlns:a16="http://schemas.microsoft.com/office/drawing/2014/main" id="{3DF0054B-B64C-418E-A1B8-428EE4A1DB50}"/>
              </a:ext>
            </a:extLst>
          </p:cNvPr>
          <p:cNvSpPr>
            <a:spLocks noGrp="1"/>
          </p:cNvSpPr>
          <p:nvPr>
            <p:ph type="title"/>
          </p:nvPr>
        </p:nvSpPr>
        <p:spPr/>
        <p:txBody>
          <a:bodyPr rtlCol="0"/>
          <a:lstStyle/>
          <a:p>
            <a:pPr rtl="0"/>
            <a:r>
              <a:rPr lang="tr-TR" noProof="0"/>
              <a:t>Asıl başlık stilini düzenlemek için tıklayın</a:t>
            </a:r>
          </a:p>
        </p:txBody>
      </p:sp>
      <p:sp>
        <p:nvSpPr>
          <p:cNvPr id="6" name="Metin Yer Tutucusu 5">
            <a:extLst>
              <a:ext uri="{FF2B5EF4-FFF2-40B4-BE49-F238E27FC236}">
                <a16:creationId xmlns:a16="http://schemas.microsoft.com/office/drawing/2014/main" id="{A5A680F6-C147-410B-94DF-19850752D7DF}"/>
              </a:ext>
            </a:extLst>
          </p:cNvPr>
          <p:cNvSpPr>
            <a:spLocks noGrp="1"/>
          </p:cNvSpPr>
          <p:nvPr>
            <p:ph type="body" sz="quarter" idx="12"/>
          </p:nvPr>
        </p:nvSpPr>
        <p:spPr>
          <a:xfrm>
            <a:off x="1694656" y="1865037"/>
            <a:ext cx="8802688" cy="3127927"/>
          </a:xfrm>
        </p:spPr>
        <p:txBody>
          <a:bodyPr rtlCol="0" anchor="ctr">
            <a:normAutofit/>
          </a:bodyPr>
          <a:lstStyle>
            <a:lvl1pPr marL="0" indent="0" algn="ctr">
              <a:buNone/>
              <a:defRPr sz="6000"/>
            </a:lvl1pPr>
            <a:lvl2pPr marL="457200" indent="0">
              <a:buNone/>
              <a:defRPr/>
            </a:lvl2pPr>
          </a:lstStyle>
          <a:p>
            <a:pPr lvl="0" rtl="0"/>
            <a:r>
              <a:rPr lang="tr-TR" noProof="0"/>
              <a:t>Asıl metin stillerini düzenlemek için tıklayın</a:t>
            </a:r>
          </a:p>
        </p:txBody>
      </p:sp>
    </p:spTree>
    <p:extLst>
      <p:ext uri="{BB962C8B-B14F-4D97-AF65-F5344CB8AC3E}">
        <p14:creationId xmlns:p14="http://schemas.microsoft.com/office/powerpoint/2010/main" val="4010242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sim Yazılı İçerik">
    <p:bg bwMode="ltGray">
      <p:bgPr>
        <a:blipFill dpi="0" rotWithShape="1">
          <a:blip r:embed="rId2"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İçerik Yer Tutucusu 2"/>
          <p:cNvSpPr>
            <a:spLocks noGrp="1"/>
          </p:cNvSpPr>
          <p:nvPr>
            <p:ph idx="1"/>
          </p:nvPr>
        </p:nvSpPr>
        <p:spPr>
          <a:xfrm>
            <a:off x="5095246" y="1645522"/>
            <a:ext cx="5807176" cy="3840852"/>
          </a:xfrm>
        </p:spPr>
        <p:txBody>
          <a:bodyPr rtlCol="0" anchor="ct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p:cNvSpPr>
            <a:spLocks noGrp="1"/>
          </p:cNvSpPr>
          <p:nvPr>
            <p:ph type="body" sz="half" idx="2"/>
          </p:nvPr>
        </p:nvSpPr>
        <p:spPr>
          <a:xfrm>
            <a:off x="1290909" y="1645522"/>
            <a:ext cx="3600000" cy="3836725"/>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D1EB9E04-BBEB-439B-9538-F5122A329E23}" type="datetime1">
              <a:rPr lang="tr-TR" noProof="0" smtClean="0"/>
              <a:t>11.01.2025</a:t>
            </a:fld>
            <a:endParaRPr lang="tr-TR" noProof="0"/>
          </a:p>
        </p:txBody>
      </p:sp>
      <p:sp>
        <p:nvSpPr>
          <p:cNvPr id="6" name="Alt Bilgi Yer Tutucusu 5"/>
          <p:cNvSpPr>
            <a:spLocks noGrp="1"/>
          </p:cNvSpPr>
          <p:nvPr>
            <p:ph type="ftr" sz="quarter" idx="11"/>
          </p:nvPr>
        </p:nvSpPr>
        <p:spPr/>
        <p:txBody>
          <a:bodyPr rtlCol="0"/>
          <a:lstStyle/>
          <a:p>
            <a:pPr rtl="0"/>
            <a:r>
              <a:rPr lang="tr-TR" noProof="0"/>
              <a:t>Buraya Alt Bilgi Ekleyin</a:t>
            </a:r>
          </a:p>
        </p:txBody>
      </p:sp>
      <p:cxnSp>
        <p:nvCxnSpPr>
          <p:cNvPr id="9" name="Düz Bağlayıcı 8">
            <a:extLst>
              <a:ext uri="{FF2B5EF4-FFF2-40B4-BE49-F238E27FC236}">
                <a16:creationId xmlns:a16="http://schemas.microsoft.com/office/drawing/2014/main" id="{6CC09F73-0AD6-4A1E-A331-75A00B808982}"/>
              </a:ext>
            </a:extLst>
          </p:cNvPr>
          <p:cNvCxnSpPr/>
          <p:nvPr userDrawn="1"/>
        </p:nvCxnSpPr>
        <p:spPr>
          <a:xfrm>
            <a:off x="1292239" y="148660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Başlık 6">
            <a:extLst>
              <a:ext uri="{FF2B5EF4-FFF2-40B4-BE49-F238E27FC236}">
                <a16:creationId xmlns:a16="http://schemas.microsoft.com/office/drawing/2014/main" id="{1B74F78C-6D32-47C3-ABB2-6E7092A9C4A3}"/>
              </a:ext>
            </a:extLst>
          </p:cNvPr>
          <p:cNvSpPr>
            <a:spLocks noGrp="1"/>
          </p:cNvSpPr>
          <p:nvPr>
            <p:ph type="title"/>
          </p:nvPr>
        </p:nvSpPr>
        <p:spPr/>
        <p:txBody>
          <a:bodyPr rtlCol="0"/>
          <a:lstStyle/>
          <a:p>
            <a:pPr rtl="0"/>
            <a:r>
              <a:rPr lang="tr-TR" noProof="0"/>
              <a:t>Asıl başlık stilini düzenlemek için tıklayın</a:t>
            </a:r>
          </a:p>
        </p:txBody>
      </p:sp>
    </p:spTree>
    <p:extLst>
      <p:ext uri="{BB962C8B-B14F-4D97-AF65-F5344CB8AC3E}">
        <p14:creationId xmlns:p14="http://schemas.microsoft.com/office/powerpoint/2010/main" val="328165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Dikdörtgen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Resim 6"/>
          <p:cNvPicPr>
            <a:picLocks noChangeAspect="1"/>
          </p:cNvPicPr>
          <p:nvPr/>
        </p:nvPicPr>
        <p:blipFill rotWithShape="1">
          <a:blip r:embed="rId14" cstate="screen">
            <a:extLst>
              <a:ext uri="{BEBA8EAE-BF5A-486C-A8C5-ECC9F3942E4B}">
                <a14:imgProps xmlns:a14="http://schemas.microsoft.com/office/drawing/2010/main">
                  <a14:imgLayer r:embed="rId15">
                    <a14:imgEffect>
                      <a14:brightnessContrast contrast="40000"/>
                    </a14:imgEffect>
                  </a14:imgLayer>
                </a14:imgProps>
              </a:ext>
              <a:ext uri="{28A0092B-C50C-407E-A947-70E740481C1C}">
                <a14:useLocalDpi xmlns:a14="http://schemas.microsoft.com/office/drawing/2010/main"/>
              </a:ext>
            </a:extLst>
          </a:blip>
          <a:srcRect b="-1562"/>
          <a:stretch/>
        </p:blipFill>
        <p:spPr bwMode="black">
          <a:xfrm>
            <a:off x="0" y="6126480"/>
            <a:ext cx="12192000" cy="742950"/>
          </a:xfrm>
          <a:prstGeom prst="rect">
            <a:avLst/>
          </a:prstGeom>
        </p:spPr>
      </p:pic>
      <p:sp>
        <p:nvSpPr>
          <p:cNvPr id="2" name="Başlık Yer Tutucusu 1"/>
          <p:cNvSpPr>
            <a:spLocks noGrp="1"/>
          </p:cNvSpPr>
          <p:nvPr>
            <p:ph type="title"/>
          </p:nvPr>
        </p:nvSpPr>
        <p:spPr>
          <a:xfrm>
            <a:off x="1294363" y="804519"/>
            <a:ext cx="9603275" cy="1049235"/>
          </a:xfrm>
          <a:prstGeom prst="rect">
            <a:avLst/>
          </a:prstGeom>
        </p:spPr>
        <p:txBody>
          <a:bodyPr vert="horz" lIns="91440" tIns="45720" rIns="91440" bIns="45720" rtlCol="0" anchor="t">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1294363" y="2015732"/>
            <a:ext cx="9603275" cy="3450613"/>
          </a:xfrm>
          <a:prstGeom prst="rect">
            <a:avLst/>
          </a:prstGeom>
        </p:spPr>
        <p:txBody>
          <a:bodyPr vert="horz" lIns="91440" tIns="45720" rIns="91440" bIns="45720"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2"/>
          </p:nvPr>
        </p:nvSpPr>
        <p:spPr>
          <a:xfrm>
            <a:off x="7396923" y="6340793"/>
            <a:ext cx="3500715" cy="309201"/>
          </a:xfrm>
          <a:prstGeom prst="rect">
            <a:avLst/>
          </a:prstGeom>
        </p:spPr>
        <p:txBody>
          <a:bodyPr vert="horz" lIns="91440" tIns="45720" rIns="91440" bIns="45720" rtlCol="0" anchor="ctr"/>
          <a:lstStyle>
            <a:lvl1pPr algn="r">
              <a:defRPr sz="1000">
                <a:solidFill>
                  <a:schemeClr val="bg1"/>
                </a:solidFill>
                <a:latin typeface="Calibri" panose="020F0502020204030204" pitchFamily="34" charset="0"/>
              </a:defRPr>
            </a:lvl1pPr>
          </a:lstStyle>
          <a:p>
            <a:fld id="{645E0727-BB45-4556-86C2-C88EF4B8F81D}" type="datetime1">
              <a:rPr lang="tr-TR" noProof="0" smtClean="0"/>
              <a:pPr/>
              <a:t>11.01.2025</a:t>
            </a:fld>
            <a:endParaRPr lang="tr-TR" noProof="0"/>
          </a:p>
        </p:txBody>
      </p:sp>
      <p:sp>
        <p:nvSpPr>
          <p:cNvPr id="5" name="Alt Bilgi Yer Tutucusu 4"/>
          <p:cNvSpPr>
            <a:spLocks noGrp="1"/>
          </p:cNvSpPr>
          <p:nvPr>
            <p:ph type="ftr" sz="quarter" idx="3"/>
          </p:nvPr>
        </p:nvSpPr>
        <p:spPr>
          <a:xfrm>
            <a:off x="1294364" y="6339730"/>
            <a:ext cx="5938836" cy="309201"/>
          </a:xfrm>
          <a:prstGeom prst="rect">
            <a:avLst/>
          </a:prstGeom>
        </p:spPr>
        <p:txBody>
          <a:bodyPr vert="horz" lIns="91440" tIns="45720" rIns="91440" bIns="45720" rtlCol="0" anchor="ctr"/>
          <a:lstStyle>
            <a:lvl1pPr algn="l">
              <a:defRPr sz="1000">
                <a:solidFill>
                  <a:schemeClr val="bg1"/>
                </a:solidFill>
                <a:latin typeface="Calibri" panose="020F0502020204030204" pitchFamily="34" charset="0"/>
              </a:defRPr>
            </a:lvl1pPr>
          </a:lstStyle>
          <a:p>
            <a:r>
              <a:rPr lang="tr-TR" noProof="0"/>
              <a:t>Buraya Alt Bilgi Ekleyin</a:t>
            </a:r>
          </a:p>
        </p:txBody>
      </p:sp>
      <p:cxnSp>
        <p:nvCxnSpPr>
          <p:cNvPr id="10" name="Düz Bağlayıcı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87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7" r:id="rId8"/>
    <p:sldLayoutId id="2147483692" r:id="rId9"/>
    <p:sldLayoutId id="2147483696" r:id="rId10"/>
    <p:sldLayoutId id="2147483693"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Calibri" panose="020F0502020204030204" pitchFamily="34" charset="0"/>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11.JP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DCA56C-7A25-4BD4-AA72-5256E68BE4CB}"/>
              </a:ext>
            </a:extLst>
          </p:cNvPr>
          <p:cNvSpPr>
            <a:spLocks noGrp="1"/>
          </p:cNvSpPr>
          <p:nvPr>
            <p:ph type="ctrTitle"/>
          </p:nvPr>
        </p:nvSpPr>
        <p:spPr/>
        <p:txBody>
          <a:bodyPr rtlCol="0">
            <a:normAutofit/>
          </a:bodyPr>
          <a:lstStyle/>
          <a:p>
            <a:pPr rtl="0"/>
            <a:r>
              <a:rPr lang="tr-TR" sz="4400" dirty="0"/>
              <a:t>Android </a:t>
            </a:r>
            <a:r>
              <a:rPr lang="tr-TR" sz="4400" dirty="0" err="1"/>
              <a:t>studio</a:t>
            </a:r>
            <a:r>
              <a:rPr lang="tr-TR" sz="4400" dirty="0"/>
              <a:t> proje ödevi</a:t>
            </a:r>
          </a:p>
        </p:txBody>
      </p:sp>
      <p:sp>
        <p:nvSpPr>
          <p:cNvPr id="3" name="Alt Başlık 2">
            <a:extLst>
              <a:ext uri="{FF2B5EF4-FFF2-40B4-BE49-F238E27FC236}">
                <a16:creationId xmlns:a16="http://schemas.microsoft.com/office/drawing/2014/main" id="{BBBCF363-1123-45B1-8A9A-ABCDA40EF3F2}"/>
              </a:ext>
            </a:extLst>
          </p:cNvPr>
          <p:cNvSpPr>
            <a:spLocks noGrp="1"/>
          </p:cNvSpPr>
          <p:nvPr>
            <p:ph type="subTitle" idx="1"/>
          </p:nvPr>
        </p:nvSpPr>
        <p:spPr>
          <a:xfrm>
            <a:off x="1777464" y="3575164"/>
            <a:ext cx="8637072" cy="977621"/>
          </a:xfrm>
        </p:spPr>
        <p:txBody>
          <a:bodyPr rtlCol="0"/>
          <a:lstStyle/>
          <a:p>
            <a:pPr rtl="0"/>
            <a:r>
              <a:rPr lang="tr-TR" dirty="0">
                <a:solidFill>
                  <a:srgbClr val="000000"/>
                </a:solidFill>
                <a:ea typeface="Tahoma" panose="020B0604030504040204" pitchFamily="34" charset="0"/>
                <a:cs typeface="Tahoma" panose="020B0604030504040204" pitchFamily="34" charset="0"/>
              </a:rPr>
              <a:t>BERAT EBİK 1234225051</a:t>
            </a:r>
          </a:p>
          <a:p>
            <a:pPr rtl="0"/>
            <a:endParaRPr lang="tr-TR" dirty="0"/>
          </a:p>
        </p:txBody>
      </p:sp>
      <p:pic>
        <p:nvPicPr>
          <p:cNvPr id="5" name="Grafik 4" descr="Kafadaki beyin simgesi&#10;">
            <a:extLst>
              <a:ext uri="{FF2B5EF4-FFF2-40B4-BE49-F238E27FC236}">
                <a16:creationId xmlns:a16="http://schemas.microsoft.com/office/drawing/2014/main" id="{D011E263-3212-4780-A140-E652B108BDC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107471" y="1989000"/>
            <a:ext cx="1440000" cy="1440000"/>
          </a:xfrm>
          <a:prstGeom prst="rect">
            <a:avLst/>
          </a:prstGeom>
        </p:spPr>
      </p:pic>
    </p:spTree>
    <p:extLst>
      <p:ext uri="{BB962C8B-B14F-4D97-AF65-F5344CB8AC3E}">
        <p14:creationId xmlns:p14="http://schemas.microsoft.com/office/powerpoint/2010/main" val="410429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bwMode="ltGray">
      <p:bgPr>
        <a:blipFill dpi="0" rotWithShape="1">
          <a:blip r:embed="rId3" cstate="screen">
            <a:alphaModFix amt="45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tr-TR" dirty="0"/>
              <a:t>Vücut kilo indeksi projesi</a:t>
            </a:r>
          </a:p>
        </p:txBody>
      </p:sp>
      <p:pic>
        <p:nvPicPr>
          <p:cNvPr id="4" name="Grafik 3" descr="Ampul simgesi">
            <a:extLst>
              <a:ext uri="{FF2B5EF4-FFF2-40B4-BE49-F238E27FC236}">
                <a16:creationId xmlns:a16="http://schemas.microsoft.com/office/drawing/2014/main" id="{5E124F8C-3984-4EEC-9BA8-3B255731F2B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28262" y="206686"/>
            <a:ext cx="1122450" cy="1122450"/>
          </a:xfrm>
          <a:prstGeom prst="rect">
            <a:avLst/>
          </a:prstGeom>
        </p:spPr>
      </p:pic>
      <p:sp>
        <p:nvSpPr>
          <p:cNvPr id="3" name="İçerik Yer Tutucusu 2">
            <a:extLst>
              <a:ext uri="{FF2B5EF4-FFF2-40B4-BE49-F238E27FC236}">
                <a16:creationId xmlns:a16="http://schemas.microsoft.com/office/drawing/2014/main" id="{C3C0199F-A274-44C6-BF37-784A855E6EEA}"/>
              </a:ext>
            </a:extLst>
          </p:cNvPr>
          <p:cNvSpPr>
            <a:spLocks noGrp="1"/>
          </p:cNvSpPr>
          <p:nvPr>
            <p:ph idx="1"/>
          </p:nvPr>
        </p:nvSpPr>
        <p:spPr/>
        <p:txBody>
          <a:bodyPr rtlCol="0">
            <a:normAutofit fontScale="92500"/>
          </a:bodyPr>
          <a:lstStyle/>
          <a:p>
            <a:pPr rtl="0"/>
            <a:r>
              <a:rPr lang="tr-TR" sz="3200" b="0" i="0" dirty="0">
                <a:solidFill>
                  <a:srgbClr val="1F1F1F"/>
                </a:solidFill>
                <a:effectLst/>
                <a:latin typeface="Poppins" panose="00000500000000000000" pitchFamily="2" charset="0"/>
                <a:cs typeface="Poppins" panose="00000500000000000000" pitchFamily="2" charset="0"/>
              </a:rPr>
              <a:t>VKİ, boyunuza göre kilonuzun sağlıklı bir aralıkta olup olmadığını değerlendirmek için kullanılan bir ölçümdür. </a:t>
            </a:r>
            <a:r>
              <a:rPr lang="tr-TR" sz="3200" b="0" i="0" dirty="0" err="1">
                <a:solidFill>
                  <a:srgbClr val="1F1F1F"/>
                </a:solidFill>
                <a:effectLst/>
                <a:latin typeface="Poppins" panose="00000500000000000000" pitchFamily="2" charset="0"/>
                <a:cs typeface="Poppins" panose="00000500000000000000" pitchFamily="2" charset="0"/>
              </a:rPr>
              <a:t>VKİ'niz</a:t>
            </a:r>
            <a:r>
              <a:rPr lang="tr-TR" sz="3200" b="0" i="0" dirty="0">
                <a:solidFill>
                  <a:srgbClr val="1F1F1F"/>
                </a:solidFill>
                <a:effectLst/>
                <a:latin typeface="Poppins" panose="00000500000000000000" pitchFamily="2" charset="0"/>
                <a:cs typeface="Poppins" panose="00000500000000000000" pitchFamily="2" charset="0"/>
              </a:rPr>
              <a:t>, </a:t>
            </a:r>
            <a:r>
              <a:rPr lang="tr-TR" sz="3200" b="0" i="0" dirty="0">
                <a:solidFill>
                  <a:srgbClr val="040C28"/>
                </a:solidFill>
                <a:effectLst/>
                <a:latin typeface="Poppins" panose="00000500000000000000" pitchFamily="2" charset="0"/>
                <a:cs typeface="Poppins" panose="00000500000000000000" pitchFamily="2" charset="0"/>
              </a:rPr>
              <a:t>kilo durumunuz hakkında fikir verir ve obezite, kalp hastalığı, diyabet gibi sağlık sorunları geliştirme riskinizi değerlendirmenize yardımcı olabilir</a:t>
            </a:r>
            <a:r>
              <a:rPr lang="tr-TR" sz="3200" b="0" i="0" dirty="0">
                <a:solidFill>
                  <a:srgbClr val="1F1F1F"/>
                </a:solidFill>
                <a:effectLst/>
                <a:latin typeface="Poppins" panose="00000500000000000000" pitchFamily="2" charset="0"/>
                <a:cs typeface="Poppins" panose="00000500000000000000" pitchFamily="2" charset="0"/>
              </a:rPr>
              <a:t>.</a:t>
            </a:r>
            <a:endParaRPr lang="tr-TR" sz="3200" dirty="0">
              <a:latin typeface="Poppins" panose="00000500000000000000" pitchFamily="2" charset="0"/>
              <a:cs typeface="Poppins" panose="00000500000000000000" pitchFamily="2" charset="0"/>
            </a:endParaRPr>
          </a:p>
          <a:p>
            <a:pPr rtl="0"/>
            <a:endParaRPr lang="tr-TR" dirty="0"/>
          </a:p>
        </p:txBody>
      </p:sp>
    </p:spTree>
    <p:extLst>
      <p:ext uri="{BB962C8B-B14F-4D97-AF65-F5344CB8AC3E}">
        <p14:creationId xmlns:p14="http://schemas.microsoft.com/office/powerpoint/2010/main" val="2094298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569CD3E-5E33-4EB5-A2CE-C636605E633F}"/>
              </a:ext>
            </a:extLst>
          </p:cNvPr>
          <p:cNvSpPr>
            <a:spLocks noGrp="1"/>
          </p:cNvSpPr>
          <p:nvPr>
            <p:ph type="title"/>
          </p:nvPr>
        </p:nvSpPr>
        <p:spPr>
          <a:xfrm>
            <a:off x="1294363" y="804519"/>
            <a:ext cx="9603275" cy="1049235"/>
          </a:xfrm>
        </p:spPr>
        <p:txBody>
          <a:bodyPr rtlCol="0"/>
          <a:lstStyle/>
          <a:p>
            <a:pPr rtl="0"/>
            <a:r>
              <a:rPr lang="tr-TR" dirty="0"/>
              <a:t>Vücut kilo indeksi nasıl hesaplanır</a:t>
            </a:r>
          </a:p>
        </p:txBody>
      </p:sp>
      <p:pic>
        <p:nvPicPr>
          <p:cNvPr id="5" name="Grafik 4" descr="Erkek ve Kadın simgesi">
            <a:extLst>
              <a:ext uri="{FF2B5EF4-FFF2-40B4-BE49-F238E27FC236}">
                <a16:creationId xmlns:a16="http://schemas.microsoft.com/office/drawing/2014/main" id="{2DED0F48-76A7-437D-9746-E2DF97A1CB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53742" y="216211"/>
            <a:ext cx="1122450" cy="1122450"/>
          </a:xfrm>
          <a:prstGeom prst="rect">
            <a:avLst/>
          </a:prstGeom>
        </p:spPr>
      </p:pic>
      <p:sp>
        <p:nvSpPr>
          <p:cNvPr id="3" name="İçerik Yer Tutucusu 2">
            <a:extLst>
              <a:ext uri="{FF2B5EF4-FFF2-40B4-BE49-F238E27FC236}">
                <a16:creationId xmlns:a16="http://schemas.microsoft.com/office/drawing/2014/main" id="{C3C0199F-A274-44C6-BF37-784A855E6EEA}"/>
              </a:ext>
            </a:extLst>
          </p:cNvPr>
          <p:cNvSpPr>
            <a:spLocks noGrp="1"/>
          </p:cNvSpPr>
          <p:nvPr>
            <p:ph idx="1"/>
          </p:nvPr>
        </p:nvSpPr>
        <p:spPr>
          <a:xfrm>
            <a:off x="870647" y="1926969"/>
            <a:ext cx="9971948" cy="3685157"/>
          </a:xfrm>
        </p:spPr>
        <p:txBody>
          <a:bodyPr rtlCol="0">
            <a:normAutofit/>
          </a:bodyPr>
          <a:lstStyle/>
          <a:p>
            <a:pPr lvl="0" rtl="0"/>
            <a:r>
              <a:rPr lang="tr-TR" sz="2800" b="0" i="0" dirty="0">
                <a:solidFill>
                  <a:srgbClr val="000000"/>
                </a:solidFill>
                <a:effectLst/>
                <a:latin typeface="Poppins" panose="00000500000000000000" pitchFamily="2" charset="0"/>
              </a:rPr>
              <a:t>Vücut kitle indeksi, bir kişinin vücut ağırlığının (kilogram cinsinden) boyunun karesine (metre cinsinden) bölünmesiyle hesaplanır. Kullanılan formül VKİ = ağırlık (kg) / boy (m)² şeklindedir.</a:t>
            </a:r>
            <a:r>
              <a:rPr lang="tr-TR" sz="2800" b="0" i="0" dirty="0">
                <a:solidFill>
                  <a:srgbClr val="1F1F1F"/>
                </a:solidFill>
                <a:effectLst/>
                <a:latin typeface="Google Sans"/>
              </a:rPr>
              <a:t>  </a:t>
            </a:r>
            <a:r>
              <a:rPr lang="tr-TR" sz="2800" b="0" i="0" dirty="0">
                <a:solidFill>
                  <a:srgbClr val="1F1F1F"/>
                </a:solidFill>
                <a:effectLst/>
                <a:latin typeface="Poppins" panose="00000500000000000000" pitchFamily="2" charset="0"/>
                <a:cs typeface="Poppins" panose="00000500000000000000" pitchFamily="2" charset="0"/>
              </a:rPr>
              <a:t>Sonuç 25'ten büyükse, fazla kilolu olarak kabul edilirsiniz. 18,5 ile 24,9 arasında bir Vücut Kitle İndeksi, normal kiloyu gösterir. 18,5'in altındaki bir VKİ, zayıflığı gösterir.</a:t>
            </a:r>
            <a:endParaRPr lang="tr-TR" sz="2800" b="0" i="0" dirty="0">
              <a:solidFill>
                <a:srgbClr val="000000"/>
              </a:solidFill>
              <a:effectLst/>
              <a:latin typeface="Poppins" panose="00000500000000000000" pitchFamily="2" charset="0"/>
              <a:cs typeface="Poppins" panose="00000500000000000000" pitchFamily="2" charset="0"/>
            </a:endParaRPr>
          </a:p>
          <a:p>
            <a:pPr lvl="0" rtl="0"/>
            <a:endParaRPr lang="tr-TR" sz="2800" dirty="0">
              <a:solidFill>
                <a:srgbClr val="000000"/>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494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29E978-9605-417C-951F-53F4926CFF1A}"/>
              </a:ext>
            </a:extLst>
          </p:cNvPr>
          <p:cNvSpPr>
            <a:spLocks noGrp="1"/>
          </p:cNvSpPr>
          <p:nvPr>
            <p:ph type="title"/>
          </p:nvPr>
        </p:nvSpPr>
        <p:spPr>
          <a:xfrm>
            <a:off x="1290909" y="814039"/>
            <a:ext cx="9610182" cy="551697"/>
          </a:xfrm>
        </p:spPr>
        <p:txBody>
          <a:bodyPr rtlCol="0">
            <a:normAutofit/>
          </a:bodyPr>
          <a:lstStyle/>
          <a:p>
            <a:pPr rtl="0"/>
            <a:r>
              <a:rPr lang="tr-TR" dirty="0"/>
              <a:t>Vücut kilo indeksi uygulaması arayüzü</a:t>
            </a:r>
          </a:p>
        </p:txBody>
      </p:sp>
      <p:pic>
        <p:nvPicPr>
          <p:cNvPr id="7" name="Grafik 6" descr="Dişliler simgesi">
            <a:extLst>
              <a:ext uri="{FF2B5EF4-FFF2-40B4-BE49-F238E27FC236}">
                <a16:creationId xmlns:a16="http://schemas.microsoft.com/office/drawing/2014/main" id="{DA9595F8-50AF-4C85-9BC5-B52646E113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16904" y="243287"/>
            <a:ext cx="1122450" cy="1122450"/>
          </a:xfrm>
          <a:prstGeom prst="rect">
            <a:avLst/>
          </a:prstGeom>
        </p:spPr>
      </p:pic>
      <p:sp>
        <p:nvSpPr>
          <p:cNvPr id="4" name="Metin Yer Tutucusu 3">
            <a:extLst>
              <a:ext uri="{FF2B5EF4-FFF2-40B4-BE49-F238E27FC236}">
                <a16:creationId xmlns:a16="http://schemas.microsoft.com/office/drawing/2014/main" id="{4986B87E-83DC-455A-94FE-389658903147}"/>
              </a:ext>
            </a:extLst>
          </p:cNvPr>
          <p:cNvSpPr>
            <a:spLocks noGrp="1"/>
          </p:cNvSpPr>
          <p:nvPr>
            <p:ph type="body" sz="half" idx="2"/>
          </p:nvPr>
        </p:nvSpPr>
        <p:spPr>
          <a:xfrm>
            <a:off x="918047" y="1761187"/>
            <a:ext cx="7462474" cy="3836725"/>
          </a:xfrm>
        </p:spPr>
        <p:txBody>
          <a:bodyPr rtlCol="0">
            <a:normAutofit/>
          </a:bodyPr>
          <a:lstStyle/>
          <a:p>
            <a:pPr rtl="0"/>
            <a:r>
              <a:rPr lang="tr-TR" sz="2800" dirty="0">
                <a:latin typeface="Poppins" panose="00000500000000000000" pitchFamily="2" charset="0"/>
                <a:cs typeface="Poppins" panose="00000500000000000000" pitchFamily="2" charset="0"/>
              </a:rPr>
              <a:t>Kullanıcıdan alınan değerlere göre vücut ağırlığının sağlıklı ya da sağlıksız bir aralıkta olup olmadığını kontrol edip kullanıcıya bilgi veren ve ayrıca kişinin ortalama günlük kaç kalori alıp kilosunu koruyabileceği ya da kilo verebileceği bilgisi de verilmiştir.</a:t>
            </a:r>
          </a:p>
        </p:txBody>
      </p:sp>
      <p:sp>
        <p:nvSpPr>
          <p:cNvPr id="5" name="İçerik Yer Tutucusu 4">
            <a:extLst>
              <a:ext uri="{FF2B5EF4-FFF2-40B4-BE49-F238E27FC236}">
                <a16:creationId xmlns:a16="http://schemas.microsoft.com/office/drawing/2014/main" id="{C024C14A-E496-4FF0-8939-7E31F6B95C48}"/>
              </a:ext>
            </a:extLst>
          </p:cNvPr>
          <p:cNvSpPr txBox="1">
            <a:spLocks/>
          </p:cNvSpPr>
          <p:nvPr/>
        </p:nvSpPr>
        <p:spPr>
          <a:xfrm>
            <a:off x="5048983" y="5510822"/>
            <a:ext cx="5901227" cy="7784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rtl="0">
              <a:spcBef>
                <a:spcPts val="600"/>
              </a:spcBef>
            </a:pPr>
            <a:endParaRPr lang="tr-TR" sz="1400" dirty="0">
              <a:latin typeface="Calibri" panose="020F0502020204030204" pitchFamily="34" charset="0"/>
              <a:ea typeface="Tahoma" panose="020B0604030504040204" pitchFamily="34" charset="0"/>
              <a:cs typeface="Tahoma" panose="020B0604030504040204" pitchFamily="34" charset="0"/>
            </a:endParaRPr>
          </a:p>
        </p:txBody>
      </p:sp>
      <p:pic>
        <p:nvPicPr>
          <p:cNvPr id="9" name="İçerik Yer Tutucusu 8">
            <a:extLst>
              <a:ext uri="{FF2B5EF4-FFF2-40B4-BE49-F238E27FC236}">
                <a16:creationId xmlns:a16="http://schemas.microsoft.com/office/drawing/2014/main" id="{6B0DD311-DB76-28F1-FCB9-A81CBF0083EE}"/>
              </a:ext>
            </a:extLst>
          </p:cNvPr>
          <p:cNvPicPr>
            <a:picLocks noGrp="1" noChangeAspect="1"/>
          </p:cNvPicPr>
          <p:nvPr>
            <p:ph idx="1"/>
          </p:nvPr>
        </p:nvPicPr>
        <p:blipFill>
          <a:blip r:embed="rId5"/>
          <a:stretch>
            <a:fillRect/>
          </a:stretch>
        </p:blipFill>
        <p:spPr>
          <a:xfrm>
            <a:off x="8853008" y="1400200"/>
            <a:ext cx="2186346" cy="4558700"/>
          </a:xfrm>
        </p:spPr>
      </p:pic>
    </p:spTree>
    <p:extLst>
      <p:ext uri="{BB962C8B-B14F-4D97-AF65-F5344CB8AC3E}">
        <p14:creationId xmlns:p14="http://schemas.microsoft.com/office/powerpoint/2010/main" val="4164098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3B023F02-0F63-C4DE-B065-1A5F1D39135D}"/>
              </a:ext>
            </a:extLst>
          </p:cNvPr>
          <p:cNvSpPr>
            <a:spLocks noGrp="1"/>
          </p:cNvSpPr>
          <p:nvPr>
            <p:ph idx="1"/>
          </p:nvPr>
        </p:nvSpPr>
        <p:spPr/>
        <p:txBody>
          <a:bodyPr/>
          <a:lstStyle/>
          <a:p>
            <a:endParaRPr lang="tr-TR"/>
          </a:p>
        </p:txBody>
      </p:sp>
      <p:sp>
        <p:nvSpPr>
          <p:cNvPr id="3" name="Metin Yer Tutucusu 2">
            <a:extLst>
              <a:ext uri="{FF2B5EF4-FFF2-40B4-BE49-F238E27FC236}">
                <a16:creationId xmlns:a16="http://schemas.microsoft.com/office/drawing/2014/main" id="{CD57B4D8-AD5C-5948-58B3-A07E4C4C3D06}"/>
              </a:ext>
            </a:extLst>
          </p:cNvPr>
          <p:cNvSpPr>
            <a:spLocks noGrp="1"/>
          </p:cNvSpPr>
          <p:nvPr>
            <p:ph type="body" sz="half" idx="2"/>
          </p:nvPr>
        </p:nvSpPr>
        <p:spPr>
          <a:xfrm>
            <a:off x="1290909" y="1645522"/>
            <a:ext cx="8689432" cy="3836725"/>
          </a:xfrm>
        </p:spPr>
        <p:txBody>
          <a:bodyPr>
            <a:normAutofit/>
          </a:bodyPr>
          <a:lstStyle/>
          <a:p>
            <a:r>
              <a:rPr lang="tr-TR" sz="3600" dirty="0">
                <a:latin typeface="Poppins" panose="00000500000000000000" pitchFamily="2" charset="0"/>
                <a:cs typeface="Poppins" panose="00000500000000000000" pitchFamily="2" charset="0"/>
              </a:rPr>
              <a:t>BENİ DİNLEDİĞİNİZ </a:t>
            </a:r>
            <a:r>
              <a:rPr lang="tr-TR" sz="3600">
                <a:latin typeface="Poppins" panose="00000500000000000000" pitchFamily="2" charset="0"/>
                <a:cs typeface="Poppins" panose="00000500000000000000" pitchFamily="2" charset="0"/>
              </a:rPr>
              <a:t>İÇİN TEŞEKKÜRLER.</a:t>
            </a:r>
            <a:endParaRPr lang="tr-TR" sz="3600" dirty="0">
              <a:latin typeface="Poppins" panose="00000500000000000000" pitchFamily="2" charset="0"/>
              <a:cs typeface="Poppins" panose="00000500000000000000" pitchFamily="2" charset="0"/>
            </a:endParaRPr>
          </a:p>
        </p:txBody>
      </p:sp>
      <p:sp>
        <p:nvSpPr>
          <p:cNvPr id="4" name="Başlık 3">
            <a:extLst>
              <a:ext uri="{FF2B5EF4-FFF2-40B4-BE49-F238E27FC236}">
                <a16:creationId xmlns:a16="http://schemas.microsoft.com/office/drawing/2014/main" id="{80C3BB54-83DB-2A8E-0E7E-1B9FC6BE3FFC}"/>
              </a:ext>
            </a:extLst>
          </p:cNvPr>
          <p:cNvSpPr>
            <a:spLocks noGrp="1"/>
          </p:cNvSpPr>
          <p:nvPr>
            <p:ph type="title"/>
          </p:nvPr>
        </p:nvSpPr>
        <p:spPr>
          <a:xfrm>
            <a:off x="981307" y="804519"/>
            <a:ext cx="9919784" cy="567107"/>
          </a:xfrm>
        </p:spPr>
        <p:txBody>
          <a:bodyPr/>
          <a:lstStyle/>
          <a:p>
            <a:endParaRPr lang="tr-TR" dirty="0"/>
          </a:p>
        </p:txBody>
      </p:sp>
    </p:spTree>
    <p:extLst>
      <p:ext uri="{BB962C8B-B14F-4D97-AF65-F5344CB8AC3E}">
        <p14:creationId xmlns:p14="http://schemas.microsoft.com/office/powerpoint/2010/main" val="2784172099"/>
      </p:ext>
    </p:extLst>
  </p:cSld>
  <p:clrMapOvr>
    <a:masterClrMapping/>
  </p:clrMapOvr>
</p:sld>
</file>

<file path=ppt/theme/theme1.xml><?xml version="1.0" encoding="utf-8"?>
<a:theme xmlns:a="http://schemas.openxmlformats.org/drawingml/2006/main" name="Galeri">
  <a:themeElements>
    <a:clrScheme name="Custom 10">
      <a:dk1>
        <a:sysClr val="windowText" lastClr="000000"/>
      </a:dk1>
      <a:lt1>
        <a:sysClr val="window" lastClr="FFFFFF"/>
      </a:lt1>
      <a:dk2>
        <a:srgbClr val="454545"/>
      </a:dk2>
      <a:lt2>
        <a:srgbClr val="DFDBD5"/>
      </a:lt2>
      <a:accent1>
        <a:srgbClr val="B71E42"/>
      </a:accent1>
      <a:accent2>
        <a:srgbClr val="84582C"/>
      </a:accent2>
      <a:accent3>
        <a:srgbClr val="002060"/>
      </a:accent3>
      <a:accent4>
        <a:srgbClr val="586EA6"/>
      </a:accent4>
      <a:accent5>
        <a:srgbClr val="586EA6"/>
      </a:accent5>
      <a:accent6>
        <a:srgbClr val="6892A0"/>
      </a:accent6>
      <a:hlink>
        <a:srgbClr val="B71E42"/>
      </a:hlink>
      <a:folHlink>
        <a:srgbClr val="586EA6"/>
      </a:folHlink>
    </a:clrScheme>
    <a:fontScheme name="Default">
      <a:majorFont>
        <a:latin typeface="Gill Sans MT"/>
        <a:ea typeface=""/>
        <a:cs typeface=""/>
      </a:majorFont>
      <a:minorFont>
        <a:latin typeface="Gill Sans MT"/>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spDef>
      <a:spPr>
        <a:solidFill>
          <a:srgbClr val="B71E42"/>
        </a:solidFill>
        <a:ln>
          <a:noFill/>
        </a:ln>
      </a:spPr>
      <a:bodyPr rtlCol="0" anchor="ctr"/>
      <a:lstStyle>
        <a:defPPr algn="ctr">
          <a:defRPr/>
        </a:defPPr>
      </a:lstStyle>
      <a:style>
        <a:lnRef idx="3">
          <a:schemeClr val="lt1"/>
        </a:lnRef>
        <a:fillRef idx="1">
          <a:schemeClr val="accent1"/>
        </a:fillRef>
        <a:effectRef idx="1">
          <a:schemeClr val="accent1"/>
        </a:effectRef>
        <a:fontRef idx="minor">
          <a:schemeClr val="lt1"/>
        </a:fontRef>
      </a:style>
    </a:spDef>
    <a:lnDef>
      <a:spPr>
        <a:ln w="31750"/>
      </a:spPr>
      <a:bodyPr/>
      <a:lstStyle/>
      <a:style>
        <a:lnRef idx="3">
          <a:schemeClr val="accent1"/>
        </a:lnRef>
        <a:fillRef idx="0">
          <a:schemeClr val="accent1"/>
        </a:fillRef>
        <a:effectRef idx="2">
          <a:schemeClr val="accent1"/>
        </a:effectRef>
        <a:fontRef idx="minor">
          <a:schemeClr val="tx1"/>
        </a:fontRef>
      </a:style>
    </a:lnDef>
  </a:objectDefaults>
  <a:extraClrSchemeLst/>
  <a:extLst>
    <a:ext uri="{05A4C25C-085E-4340-85A3-A5531E510DB2}">
      <thm15:themeFamily xmlns:thm15="http://schemas.microsoft.com/office/thememl/2012/main" name="Office_61209777_TF66921596_Win32" id="{70EFA4CD-514E-496C-AA17-9834F967F1CA}" vid="{4228EB77-69C0-4921-8798-1285D1FA3B51}"/>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İcadım</Template>
  <TotalTime>206</TotalTime>
  <Words>174</Words>
  <Application>Microsoft Office PowerPoint</Application>
  <PresentationFormat>Geniş ekran</PresentationFormat>
  <Paragraphs>13</Paragraphs>
  <Slides>5</Slides>
  <Notes>4</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vt:i4>
      </vt:variant>
    </vt:vector>
  </HeadingPairs>
  <TitlesOfParts>
    <vt:vector size="11" baseType="lpstr">
      <vt:lpstr>Arial</vt:lpstr>
      <vt:lpstr>Calibri</vt:lpstr>
      <vt:lpstr>Google Sans</vt:lpstr>
      <vt:lpstr>Poppins</vt:lpstr>
      <vt:lpstr>Tahoma</vt:lpstr>
      <vt:lpstr>Galeri</vt:lpstr>
      <vt:lpstr>Android studio proje ödevi</vt:lpstr>
      <vt:lpstr>Vücut kilo indeksi projesi</vt:lpstr>
      <vt:lpstr>Vücut kilo indeksi nasıl hesaplanır</vt:lpstr>
      <vt:lpstr>Vücut kilo indeksi uygulaması arayüzü</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berat ebik</dc:creator>
  <cp:lastModifiedBy>berat ebik</cp:lastModifiedBy>
  <cp:revision>3</cp:revision>
  <dcterms:created xsi:type="dcterms:W3CDTF">2025-01-06T21:54:11Z</dcterms:created>
  <dcterms:modified xsi:type="dcterms:W3CDTF">2025-01-11T20:09:18Z</dcterms:modified>
</cp:coreProperties>
</file>