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12CF-9790-4621-8821-93305CE270D1}" v="550" dt="2023-06-02T06:44:27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BBFD8-40AE-4D0F-B2C5-7C756D5E6C6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B8B65-5B82-469B-A236-C50141F58789}">
      <dgm:prSet/>
      <dgm:spPr/>
      <dgm:t>
        <a:bodyPr/>
        <a:lstStyle/>
        <a:p>
          <a:r>
            <a:rPr lang="tr-TR" dirty="0"/>
            <a:t>Projenin Kapağı</a:t>
          </a:r>
          <a:endParaRPr lang="en-US" dirty="0"/>
        </a:p>
      </dgm:t>
    </dgm:pt>
    <dgm:pt modelId="{7073E24C-A171-4287-8268-B1359E26A130}" type="parTrans" cxnId="{8A25AFD1-F146-4EF5-A34E-058AB7ECB590}">
      <dgm:prSet/>
      <dgm:spPr/>
      <dgm:t>
        <a:bodyPr/>
        <a:lstStyle/>
        <a:p>
          <a:endParaRPr lang="en-US"/>
        </a:p>
      </dgm:t>
    </dgm:pt>
    <dgm:pt modelId="{0853A794-319F-4198-8C2F-B6473254E85A}" type="sibTrans" cxnId="{8A25AFD1-F146-4EF5-A34E-058AB7ECB59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924131F-7F1B-4BA4-89CF-25CA0D11D5F7}">
      <dgm:prSet/>
      <dgm:spPr/>
      <dgm:t>
        <a:bodyPr/>
        <a:lstStyle/>
        <a:p>
          <a:r>
            <a:rPr lang="tr-TR" dirty="0"/>
            <a:t>İçindekiler</a:t>
          </a:r>
          <a:endParaRPr lang="en-US" dirty="0"/>
        </a:p>
      </dgm:t>
    </dgm:pt>
    <dgm:pt modelId="{1288087C-33A2-45AC-840D-6EB9DE724EE4}" type="parTrans" cxnId="{2660EE59-F90F-4C3D-85A5-25BEE994E5E0}">
      <dgm:prSet/>
      <dgm:spPr/>
      <dgm:t>
        <a:bodyPr/>
        <a:lstStyle/>
        <a:p>
          <a:endParaRPr lang="en-US"/>
        </a:p>
      </dgm:t>
    </dgm:pt>
    <dgm:pt modelId="{0EBF376C-5C24-4704-AD0A-67920D9B40B8}" type="sibTrans" cxnId="{2660EE59-F90F-4C3D-85A5-25BEE994E5E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474A04-6F27-439C-BD6B-0E58A2F9F62A}">
      <dgm:prSet/>
      <dgm:spPr/>
      <dgm:t>
        <a:bodyPr/>
        <a:lstStyle/>
        <a:p>
          <a:r>
            <a:rPr lang="tr-TR" dirty="0" err="1"/>
            <a:t>Amacı+Tanımı</a:t>
          </a:r>
          <a:endParaRPr lang="en-US" dirty="0" err="1"/>
        </a:p>
      </dgm:t>
    </dgm:pt>
    <dgm:pt modelId="{540BD9E4-E573-477E-90A5-2A8F5B41D523}" type="parTrans" cxnId="{E751BC13-6C0B-4004-9394-1B8C6D953972}">
      <dgm:prSet/>
      <dgm:spPr/>
      <dgm:t>
        <a:bodyPr/>
        <a:lstStyle/>
        <a:p>
          <a:endParaRPr lang="en-US"/>
        </a:p>
      </dgm:t>
    </dgm:pt>
    <dgm:pt modelId="{FC2ACE59-7776-46D0-AAAA-1A4E8025D727}" type="sibTrans" cxnId="{E751BC13-6C0B-4004-9394-1B8C6D95397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FDC322D-EF5A-42AA-8127-2117C327DD2D}">
      <dgm:prSet/>
      <dgm:spPr/>
      <dgm:t>
        <a:bodyPr/>
        <a:lstStyle/>
        <a:p>
          <a:r>
            <a:rPr lang="tr-TR" dirty="0"/>
            <a:t>Projede Kullanılan Malzemeler</a:t>
          </a:r>
          <a:endParaRPr lang="en-US" dirty="0"/>
        </a:p>
      </dgm:t>
    </dgm:pt>
    <dgm:pt modelId="{C85E0515-867B-4A24-8AD6-AFDD87C35316}" type="parTrans" cxnId="{E6AD2833-2B41-4607-9B2C-DA1B87BEC2A6}">
      <dgm:prSet/>
      <dgm:spPr/>
      <dgm:t>
        <a:bodyPr/>
        <a:lstStyle/>
        <a:p>
          <a:endParaRPr lang="en-US"/>
        </a:p>
      </dgm:t>
    </dgm:pt>
    <dgm:pt modelId="{CAB9172B-415C-4365-8E01-37B41BC70FED}" type="sibTrans" cxnId="{E6AD2833-2B41-4607-9B2C-DA1B87BEC2A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394A2DE-E596-436C-B35C-9B3DA28E7EAA}" type="pres">
      <dgm:prSet presAssocID="{5E0BBFD8-40AE-4D0F-B2C5-7C756D5E6C6D}" presName="Name0" presStyleCnt="0">
        <dgm:presLayoutVars>
          <dgm:animLvl val="lvl"/>
          <dgm:resizeHandles val="exact"/>
        </dgm:presLayoutVars>
      </dgm:prSet>
      <dgm:spPr/>
    </dgm:pt>
    <dgm:pt modelId="{D45C4227-F3AF-4D77-8858-CA08D59C74B1}" type="pres">
      <dgm:prSet presAssocID="{CADB8B65-5B82-469B-A236-C50141F58789}" presName="compositeNode" presStyleCnt="0">
        <dgm:presLayoutVars>
          <dgm:bulletEnabled val="1"/>
        </dgm:presLayoutVars>
      </dgm:prSet>
      <dgm:spPr/>
    </dgm:pt>
    <dgm:pt modelId="{7F64DA9C-47C4-476D-AE5C-72E0D96DD769}" type="pres">
      <dgm:prSet presAssocID="{CADB8B65-5B82-469B-A236-C50141F58789}" presName="bgRect" presStyleLbl="alignNode1" presStyleIdx="0" presStyleCnt="4"/>
      <dgm:spPr/>
    </dgm:pt>
    <dgm:pt modelId="{FD3B708B-C071-436A-B2F9-EA555F286794}" type="pres">
      <dgm:prSet presAssocID="{0853A794-319F-4198-8C2F-B6473254E85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50FF6CA-8764-4A22-96AE-0FC47AE65286}" type="pres">
      <dgm:prSet presAssocID="{CADB8B65-5B82-469B-A236-C50141F58789}" presName="nodeRect" presStyleLbl="alignNode1" presStyleIdx="0" presStyleCnt="4">
        <dgm:presLayoutVars>
          <dgm:bulletEnabled val="1"/>
        </dgm:presLayoutVars>
      </dgm:prSet>
      <dgm:spPr/>
    </dgm:pt>
    <dgm:pt modelId="{91FAFF65-6C80-4417-8D59-BC9395E3FD88}" type="pres">
      <dgm:prSet presAssocID="{0853A794-319F-4198-8C2F-B6473254E85A}" presName="sibTrans" presStyleCnt="0"/>
      <dgm:spPr/>
    </dgm:pt>
    <dgm:pt modelId="{B2792646-EFC7-4083-B928-DCA76BF1FABD}" type="pres">
      <dgm:prSet presAssocID="{9924131F-7F1B-4BA4-89CF-25CA0D11D5F7}" presName="compositeNode" presStyleCnt="0">
        <dgm:presLayoutVars>
          <dgm:bulletEnabled val="1"/>
        </dgm:presLayoutVars>
      </dgm:prSet>
      <dgm:spPr/>
    </dgm:pt>
    <dgm:pt modelId="{07392563-524B-46FC-BAE6-8F52D7A70F5B}" type="pres">
      <dgm:prSet presAssocID="{9924131F-7F1B-4BA4-89CF-25CA0D11D5F7}" presName="bgRect" presStyleLbl="alignNode1" presStyleIdx="1" presStyleCnt="4"/>
      <dgm:spPr/>
    </dgm:pt>
    <dgm:pt modelId="{D4A1C380-0B8E-492C-9DB2-26E6594760F2}" type="pres">
      <dgm:prSet presAssocID="{0EBF376C-5C24-4704-AD0A-67920D9B40B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702E334-B6E5-4023-902A-163F7479ECFD}" type="pres">
      <dgm:prSet presAssocID="{9924131F-7F1B-4BA4-89CF-25CA0D11D5F7}" presName="nodeRect" presStyleLbl="alignNode1" presStyleIdx="1" presStyleCnt="4">
        <dgm:presLayoutVars>
          <dgm:bulletEnabled val="1"/>
        </dgm:presLayoutVars>
      </dgm:prSet>
      <dgm:spPr/>
    </dgm:pt>
    <dgm:pt modelId="{B43F0DC1-5A6C-4411-9EA9-A6438D39233F}" type="pres">
      <dgm:prSet presAssocID="{0EBF376C-5C24-4704-AD0A-67920D9B40B8}" presName="sibTrans" presStyleCnt="0"/>
      <dgm:spPr/>
    </dgm:pt>
    <dgm:pt modelId="{549AF6E4-C6A4-4D0D-BB5F-2F40CD4EA6F9}" type="pres">
      <dgm:prSet presAssocID="{BB474A04-6F27-439C-BD6B-0E58A2F9F62A}" presName="compositeNode" presStyleCnt="0">
        <dgm:presLayoutVars>
          <dgm:bulletEnabled val="1"/>
        </dgm:presLayoutVars>
      </dgm:prSet>
      <dgm:spPr/>
    </dgm:pt>
    <dgm:pt modelId="{0972C35D-17EF-425A-880A-5EE2A45401FA}" type="pres">
      <dgm:prSet presAssocID="{BB474A04-6F27-439C-BD6B-0E58A2F9F62A}" presName="bgRect" presStyleLbl="alignNode1" presStyleIdx="2" presStyleCnt="4"/>
      <dgm:spPr/>
    </dgm:pt>
    <dgm:pt modelId="{4B0B2603-C681-47E5-9349-71AF7D42A4A3}" type="pres">
      <dgm:prSet presAssocID="{FC2ACE59-7776-46D0-AAAA-1A4E8025D72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82D35C8-F3AE-46B0-AE55-186CFEDAB91B}" type="pres">
      <dgm:prSet presAssocID="{BB474A04-6F27-439C-BD6B-0E58A2F9F62A}" presName="nodeRect" presStyleLbl="alignNode1" presStyleIdx="2" presStyleCnt="4">
        <dgm:presLayoutVars>
          <dgm:bulletEnabled val="1"/>
        </dgm:presLayoutVars>
      </dgm:prSet>
      <dgm:spPr/>
    </dgm:pt>
    <dgm:pt modelId="{11FDA0D9-D9BD-4BEE-A554-270927758464}" type="pres">
      <dgm:prSet presAssocID="{FC2ACE59-7776-46D0-AAAA-1A4E8025D727}" presName="sibTrans" presStyleCnt="0"/>
      <dgm:spPr/>
    </dgm:pt>
    <dgm:pt modelId="{7012D6F8-7BE4-419B-9FFE-F566C16F0F44}" type="pres">
      <dgm:prSet presAssocID="{1FDC322D-EF5A-42AA-8127-2117C327DD2D}" presName="compositeNode" presStyleCnt="0">
        <dgm:presLayoutVars>
          <dgm:bulletEnabled val="1"/>
        </dgm:presLayoutVars>
      </dgm:prSet>
      <dgm:spPr/>
    </dgm:pt>
    <dgm:pt modelId="{190AE759-6DE1-498E-8C0B-D9D179D4D6A7}" type="pres">
      <dgm:prSet presAssocID="{1FDC322D-EF5A-42AA-8127-2117C327DD2D}" presName="bgRect" presStyleLbl="alignNode1" presStyleIdx="3" presStyleCnt="4"/>
      <dgm:spPr/>
    </dgm:pt>
    <dgm:pt modelId="{643274D8-92CE-4FA8-AF33-0E237670E56E}" type="pres">
      <dgm:prSet presAssocID="{CAB9172B-415C-4365-8E01-37B41BC70FE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015588B-F74B-49F7-9C60-272B80B0192F}" type="pres">
      <dgm:prSet presAssocID="{1FDC322D-EF5A-42AA-8127-2117C327DD2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498803-D5DE-41A2-80AC-F4CFEA8C23C5}" type="presOf" srcId="{5E0BBFD8-40AE-4D0F-B2C5-7C756D5E6C6D}" destId="{D394A2DE-E596-436C-B35C-9B3DA28E7EAA}" srcOrd="0" destOrd="0" presId="urn:microsoft.com/office/officeart/2016/7/layout/LinearBlockProcessNumbered"/>
    <dgm:cxn modelId="{E751BC13-6C0B-4004-9394-1B8C6D953972}" srcId="{5E0BBFD8-40AE-4D0F-B2C5-7C756D5E6C6D}" destId="{BB474A04-6F27-439C-BD6B-0E58A2F9F62A}" srcOrd="2" destOrd="0" parTransId="{540BD9E4-E573-477E-90A5-2A8F5B41D523}" sibTransId="{FC2ACE59-7776-46D0-AAAA-1A4E8025D727}"/>
    <dgm:cxn modelId="{36BC5A1E-18C0-4101-A002-AF5137B8FC7A}" type="presOf" srcId="{CADB8B65-5B82-469B-A236-C50141F58789}" destId="{750FF6CA-8764-4A22-96AE-0FC47AE65286}" srcOrd="1" destOrd="0" presId="urn:microsoft.com/office/officeart/2016/7/layout/LinearBlockProcessNumbered"/>
    <dgm:cxn modelId="{E6AD2833-2B41-4607-9B2C-DA1B87BEC2A6}" srcId="{5E0BBFD8-40AE-4D0F-B2C5-7C756D5E6C6D}" destId="{1FDC322D-EF5A-42AA-8127-2117C327DD2D}" srcOrd="3" destOrd="0" parTransId="{C85E0515-867B-4A24-8AD6-AFDD87C35316}" sibTransId="{CAB9172B-415C-4365-8E01-37B41BC70FED}"/>
    <dgm:cxn modelId="{10CDA13F-C02F-4926-B065-F6315A828C21}" type="presOf" srcId="{0EBF376C-5C24-4704-AD0A-67920D9B40B8}" destId="{D4A1C380-0B8E-492C-9DB2-26E6594760F2}" srcOrd="0" destOrd="0" presId="urn:microsoft.com/office/officeart/2016/7/layout/LinearBlockProcessNumbered"/>
    <dgm:cxn modelId="{08AE0048-558A-4030-96C4-0AFA85D5CEA4}" type="presOf" srcId="{CAB9172B-415C-4365-8E01-37B41BC70FED}" destId="{643274D8-92CE-4FA8-AF33-0E237670E56E}" srcOrd="0" destOrd="0" presId="urn:microsoft.com/office/officeart/2016/7/layout/LinearBlockProcessNumbered"/>
    <dgm:cxn modelId="{9425B449-B0B9-48A3-8F9E-BFCE82CBEDF1}" type="presOf" srcId="{0853A794-319F-4198-8C2F-B6473254E85A}" destId="{FD3B708B-C071-436A-B2F9-EA555F286794}" srcOrd="0" destOrd="0" presId="urn:microsoft.com/office/officeart/2016/7/layout/LinearBlockProcessNumbered"/>
    <dgm:cxn modelId="{48B1866A-A9E5-43DD-8FA3-C48C2EBD9E5D}" type="presOf" srcId="{CADB8B65-5B82-469B-A236-C50141F58789}" destId="{7F64DA9C-47C4-476D-AE5C-72E0D96DD769}" srcOrd="0" destOrd="0" presId="urn:microsoft.com/office/officeart/2016/7/layout/LinearBlockProcessNumbered"/>
    <dgm:cxn modelId="{2660EE59-F90F-4C3D-85A5-25BEE994E5E0}" srcId="{5E0BBFD8-40AE-4D0F-B2C5-7C756D5E6C6D}" destId="{9924131F-7F1B-4BA4-89CF-25CA0D11D5F7}" srcOrd="1" destOrd="0" parTransId="{1288087C-33A2-45AC-840D-6EB9DE724EE4}" sibTransId="{0EBF376C-5C24-4704-AD0A-67920D9B40B8}"/>
    <dgm:cxn modelId="{3295A27B-4C26-4AA2-8C26-E8051FBCA4FB}" type="presOf" srcId="{BB474A04-6F27-439C-BD6B-0E58A2F9F62A}" destId="{0972C35D-17EF-425A-880A-5EE2A45401FA}" srcOrd="0" destOrd="0" presId="urn:microsoft.com/office/officeart/2016/7/layout/LinearBlockProcessNumbered"/>
    <dgm:cxn modelId="{14A3DB92-7514-4454-B6B8-86124D6BEC32}" type="presOf" srcId="{9924131F-7F1B-4BA4-89CF-25CA0D11D5F7}" destId="{D702E334-B6E5-4023-902A-163F7479ECFD}" srcOrd="1" destOrd="0" presId="urn:microsoft.com/office/officeart/2016/7/layout/LinearBlockProcessNumbered"/>
    <dgm:cxn modelId="{8A25AFD1-F146-4EF5-A34E-058AB7ECB590}" srcId="{5E0BBFD8-40AE-4D0F-B2C5-7C756D5E6C6D}" destId="{CADB8B65-5B82-469B-A236-C50141F58789}" srcOrd="0" destOrd="0" parTransId="{7073E24C-A171-4287-8268-B1359E26A130}" sibTransId="{0853A794-319F-4198-8C2F-B6473254E85A}"/>
    <dgm:cxn modelId="{9B0357DE-3559-4162-BB1F-868FF493E649}" type="presOf" srcId="{9924131F-7F1B-4BA4-89CF-25CA0D11D5F7}" destId="{07392563-524B-46FC-BAE6-8F52D7A70F5B}" srcOrd="0" destOrd="0" presId="urn:microsoft.com/office/officeart/2016/7/layout/LinearBlockProcessNumbered"/>
    <dgm:cxn modelId="{71E44CE3-2F95-4CB7-B861-7EEDECB1655F}" type="presOf" srcId="{BB474A04-6F27-439C-BD6B-0E58A2F9F62A}" destId="{282D35C8-F3AE-46B0-AE55-186CFEDAB91B}" srcOrd="1" destOrd="0" presId="urn:microsoft.com/office/officeart/2016/7/layout/LinearBlockProcessNumbered"/>
    <dgm:cxn modelId="{723686E6-9C22-4897-B0C8-A0735FF5FB0E}" type="presOf" srcId="{1FDC322D-EF5A-42AA-8127-2117C327DD2D}" destId="{190AE759-6DE1-498E-8C0B-D9D179D4D6A7}" srcOrd="0" destOrd="0" presId="urn:microsoft.com/office/officeart/2016/7/layout/LinearBlockProcessNumbered"/>
    <dgm:cxn modelId="{623263ED-14B0-4757-9058-3CFEB8507651}" type="presOf" srcId="{1FDC322D-EF5A-42AA-8127-2117C327DD2D}" destId="{2015588B-F74B-49F7-9C60-272B80B0192F}" srcOrd="1" destOrd="0" presId="urn:microsoft.com/office/officeart/2016/7/layout/LinearBlockProcessNumbered"/>
    <dgm:cxn modelId="{BDABE5F8-92A8-4772-BBA0-CEB5A576A463}" type="presOf" srcId="{FC2ACE59-7776-46D0-AAAA-1A4E8025D727}" destId="{4B0B2603-C681-47E5-9349-71AF7D42A4A3}" srcOrd="0" destOrd="0" presId="urn:microsoft.com/office/officeart/2016/7/layout/LinearBlockProcessNumbered"/>
    <dgm:cxn modelId="{6AAC6598-C17A-4193-83E4-64D39CE2D6B1}" type="presParOf" srcId="{D394A2DE-E596-436C-B35C-9B3DA28E7EAA}" destId="{D45C4227-F3AF-4D77-8858-CA08D59C74B1}" srcOrd="0" destOrd="0" presId="urn:microsoft.com/office/officeart/2016/7/layout/LinearBlockProcessNumbered"/>
    <dgm:cxn modelId="{51DE372A-F826-42B4-83EB-DC9231090A8E}" type="presParOf" srcId="{D45C4227-F3AF-4D77-8858-CA08D59C74B1}" destId="{7F64DA9C-47C4-476D-AE5C-72E0D96DD769}" srcOrd="0" destOrd="0" presId="urn:microsoft.com/office/officeart/2016/7/layout/LinearBlockProcessNumbered"/>
    <dgm:cxn modelId="{A254D2F9-07A8-4351-9A41-EA2B360F7061}" type="presParOf" srcId="{D45C4227-F3AF-4D77-8858-CA08D59C74B1}" destId="{FD3B708B-C071-436A-B2F9-EA555F286794}" srcOrd="1" destOrd="0" presId="urn:microsoft.com/office/officeart/2016/7/layout/LinearBlockProcessNumbered"/>
    <dgm:cxn modelId="{73C4E7D7-8A72-4E72-828A-659F31122B96}" type="presParOf" srcId="{D45C4227-F3AF-4D77-8858-CA08D59C74B1}" destId="{750FF6CA-8764-4A22-96AE-0FC47AE65286}" srcOrd="2" destOrd="0" presId="urn:microsoft.com/office/officeart/2016/7/layout/LinearBlockProcessNumbered"/>
    <dgm:cxn modelId="{045C2BAA-47AD-40C5-B972-4A4268F1CDFC}" type="presParOf" srcId="{D394A2DE-E596-436C-B35C-9B3DA28E7EAA}" destId="{91FAFF65-6C80-4417-8D59-BC9395E3FD88}" srcOrd="1" destOrd="0" presId="urn:microsoft.com/office/officeart/2016/7/layout/LinearBlockProcessNumbered"/>
    <dgm:cxn modelId="{9F7B1209-E3E4-43C7-86D2-186F073608EB}" type="presParOf" srcId="{D394A2DE-E596-436C-B35C-9B3DA28E7EAA}" destId="{B2792646-EFC7-4083-B928-DCA76BF1FABD}" srcOrd="2" destOrd="0" presId="urn:microsoft.com/office/officeart/2016/7/layout/LinearBlockProcessNumbered"/>
    <dgm:cxn modelId="{4373CAA8-71D8-4CE0-8259-FD9923E682DF}" type="presParOf" srcId="{B2792646-EFC7-4083-B928-DCA76BF1FABD}" destId="{07392563-524B-46FC-BAE6-8F52D7A70F5B}" srcOrd="0" destOrd="0" presId="urn:microsoft.com/office/officeart/2016/7/layout/LinearBlockProcessNumbered"/>
    <dgm:cxn modelId="{827C6108-06D9-4031-94B2-6276119C2C24}" type="presParOf" srcId="{B2792646-EFC7-4083-B928-DCA76BF1FABD}" destId="{D4A1C380-0B8E-492C-9DB2-26E6594760F2}" srcOrd="1" destOrd="0" presId="urn:microsoft.com/office/officeart/2016/7/layout/LinearBlockProcessNumbered"/>
    <dgm:cxn modelId="{2986662C-4C9A-4B99-B944-9F027E3B117F}" type="presParOf" srcId="{B2792646-EFC7-4083-B928-DCA76BF1FABD}" destId="{D702E334-B6E5-4023-902A-163F7479ECFD}" srcOrd="2" destOrd="0" presId="urn:microsoft.com/office/officeart/2016/7/layout/LinearBlockProcessNumbered"/>
    <dgm:cxn modelId="{E246D67E-09CF-461E-9F48-8391EB291843}" type="presParOf" srcId="{D394A2DE-E596-436C-B35C-9B3DA28E7EAA}" destId="{B43F0DC1-5A6C-4411-9EA9-A6438D39233F}" srcOrd="3" destOrd="0" presId="urn:microsoft.com/office/officeart/2016/7/layout/LinearBlockProcessNumbered"/>
    <dgm:cxn modelId="{5497486E-589D-4438-836F-7ED59A3FA6B9}" type="presParOf" srcId="{D394A2DE-E596-436C-B35C-9B3DA28E7EAA}" destId="{549AF6E4-C6A4-4D0D-BB5F-2F40CD4EA6F9}" srcOrd="4" destOrd="0" presId="urn:microsoft.com/office/officeart/2016/7/layout/LinearBlockProcessNumbered"/>
    <dgm:cxn modelId="{8CAB8144-7C0F-44E0-89E8-3768E5FAA6AB}" type="presParOf" srcId="{549AF6E4-C6A4-4D0D-BB5F-2F40CD4EA6F9}" destId="{0972C35D-17EF-425A-880A-5EE2A45401FA}" srcOrd="0" destOrd="0" presId="urn:microsoft.com/office/officeart/2016/7/layout/LinearBlockProcessNumbered"/>
    <dgm:cxn modelId="{260E70F5-7967-42B9-8254-8036EBBAC546}" type="presParOf" srcId="{549AF6E4-C6A4-4D0D-BB5F-2F40CD4EA6F9}" destId="{4B0B2603-C681-47E5-9349-71AF7D42A4A3}" srcOrd="1" destOrd="0" presId="urn:microsoft.com/office/officeart/2016/7/layout/LinearBlockProcessNumbered"/>
    <dgm:cxn modelId="{9C296528-3135-43B3-8150-4696B3AEB391}" type="presParOf" srcId="{549AF6E4-C6A4-4D0D-BB5F-2F40CD4EA6F9}" destId="{282D35C8-F3AE-46B0-AE55-186CFEDAB91B}" srcOrd="2" destOrd="0" presId="urn:microsoft.com/office/officeart/2016/7/layout/LinearBlockProcessNumbered"/>
    <dgm:cxn modelId="{5A0E8E7E-F569-4483-913D-87A4DB5F6606}" type="presParOf" srcId="{D394A2DE-E596-436C-B35C-9B3DA28E7EAA}" destId="{11FDA0D9-D9BD-4BEE-A554-270927758464}" srcOrd="5" destOrd="0" presId="urn:microsoft.com/office/officeart/2016/7/layout/LinearBlockProcessNumbered"/>
    <dgm:cxn modelId="{2550C111-379E-4BAE-BCBC-217F8B64B6BA}" type="presParOf" srcId="{D394A2DE-E596-436C-B35C-9B3DA28E7EAA}" destId="{7012D6F8-7BE4-419B-9FFE-F566C16F0F44}" srcOrd="6" destOrd="0" presId="urn:microsoft.com/office/officeart/2016/7/layout/LinearBlockProcessNumbered"/>
    <dgm:cxn modelId="{2EF16232-2D32-4D7A-BD64-CE0DD9DED47F}" type="presParOf" srcId="{7012D6F8-7BE4-419B-9FFE-F566C16F0F44}" destId="{190AE759-6DE1-498E-8C0B-D9D179D4D6A7}" srcOrd="0" destOrd="0" presId="urn:microsoft.com/office/officeart/2016/7/layout/LinearBlockProcessNumbered"/>
    <dgm:cxn modelId="{9D013991-571C-453A-86C7-DAA1F19B3561}" type="presParOf" srcId="{7012D6F8-7BE4-419B-9FFE-F566C16F0F44}" destId="{643274D8-92CE-4FA8-AF33-0E237670E56E}" srcOrd="1" destOrd="0" presId="urn:microsoft.com/office/officeart/2016/7/layout/LinearBlockProcessNumbered"/>
    <dgm:cxn modelId="{DE3A6EFB-8A0B-4082-8F25-D1EC2A9FC1AD}" type="presParOf" srcId="{7012D6F8-7BE4-419B-9FFE-F566C16F0F44}" destId="{2015588B-F74B-49F7-9C60-272B80B019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B9C26-82EC-4DF3-ACA9-0D0719DDA2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8857CA-B6C7-452F-83C4-241B61107026}">
      <dgm:prSet/>
      <dgm:spPr/>
      <dgm:t>
        <a:bodyPr/>
        <a:lstStyle/>
        <a:p>
          <a:r>
            <a:rPr lang="tr-TR"/>
            <a:t>Arduino UNO R3 Klon </a:t>
          </a:r>
          <a:endParaRPr lang="en-US"/>
        </a:p>
      </dgm:t>
    </dgm:pt>
    <dgm:pt modelId="{B3BE329F-CD3F-4FE5-B74D-C6FB14219816}" type="parTrans" cxnId="{06B99D03-D01F-4353-8E36-73483BA630FD}">
      <dgm:prSet/>
      <dgm:spPr/>
      <dgm:t>
        <a:bodyPr/>
        <a:lstStyle/>
        <a:p>
          <a:endParaRPr lang="en-US"/>
        </a:p>
      </dgm:t>
    </dgm:pt>
    <dgm:pt modelId="{C01360F3-CF76-45EC-9FAD-D7BDBEF00FA1}" type="sibTrans" cxnId="{06B99D03-D01F-4353-8E36-73483BA630FD}">
      <dgm:prSet/>
      <dgm:spPr/>
      <dgm:t>
        <a:bodyPr/>
        <a:lstStyle/>
        <a:p>
          <a:endParaRPr lang="en-US"/>
        </a:p>
      </dgm:t>
    </dgm:pt>
    <dgm:pt modelId="{CBBE5212-7A31-4013-BE74-1B5825F87B67}">
      <dgm:prSet/>
      <dgm:spPr/>
      <dgm:t>
        <a:bodyPr/>
        <a:lstStyle/>
        <a:p>
          <a:r>
            <a:rPr lang="tr-TR"/>
            <a:t>Arduino IO Genişletme Shieldi</a:t>
          </a:r>
          <a:endParaRPr lang="en-US"/>
        </a:p>
      </dgm:t>
    </dgm:pt>
    <dgm:pt modelId="{335FB9B3-C034-43B9-A259-01FAF5F55EA3}" type="parTrans" cxnId="{5DA14E75-3918-48E0-B15B-910415860FC2}">
      <dgm:prSet/>
      <dgm:spPr/>
      <dgm:t>
        <a:bodyPr/>
        <a:lstStyle/>
        <a:p>
          <a:endParaRPr lang="en-US"/>
        </a:p>
      </dgm:t>
    </dgm:pt>
    <dgm:pt modelId="{F3699CF9-7E91-4BC3-9EDE-DB92ABCBE56C}" type="sibTrans" cxnId="{5DA14E75-3918-48E0-B15B-910415860FC2}">
      <dgm:prSet/>
      <dgm:spPr/>
      <dgm:t>
        <a:bodyPr/>
        <a:lstStyle/>
        <a:p>
          <a:endParaRPr lang="en-US"/>
        </a:p>
      </dgm:t>
    </dgm:pt>
    <dgm:pt modelId="{AB8ADEF2-7667-4E99-95BB-B5795C882C5F}">
      <dgm:prSet/>
      <dgm:spPr/>
      <dgm:t>
        <a:bodyPr/>
        <a:lstStyle/>
        <a:p>
          <a:r>
            <a:rPr lang="tr-TR"/>
            <a:t>Servo Motor</a:t>
          </a:r>
          <a:endParaRPr lang="en-US"/>
        </a:p>
      </dgm:t>
    </dgm:pt>
    <dgm:pt modelId="{36A10326-0944-4D5D-8580-4B8B5F5217A5}" type="parTrans" cxnId="{5F2B70E2-0989-4C20-8A6A-A63BF02525B7}">
      <dgm:prSet/>
      <dgm:spPr/>
      <dgm:t>
        <a:bodyPr/>
        <a:lstStyle/>
        <a:p>
          <a:endParaRPr lang="en-US"/>
        </a:p>
      </dgm:t>
    </dgm:pt>
    <dgm:pt modelId="{0532FAA1-AB44-42E7-923A-01D374C36523}" type="sibTrans" cxnId="{5F2B70E2-0989-4C20-8A6A-A63BF02525B7}">
      <dgm:prSet/>
      <dgm:spPr/>
      <dgm:t>
        <a:bodyPr/>
        <a:lstStyle/>
        <a:p>
          <a:endParaRPr lang="en-US"/>
        </a:p>
      </dgm:t>
    </dgm:pt>
    <dgm:pt modelId="{5F48073F-B76F-4CC3-8528-1BD19D93B70A}">
      <dgm:prSet/>
      <dgm:spPr/>
      <dgm:t>
        <a:bodyPr/>
        <a:lstStyle/>
        <a:p>
          <a:r>
            <a:rPr lang="tr-TR"/>
            <a:t>IR Alıcı Verici Kumanda</a:t>
          </a:r>
          <a:endParaRPr lang="en-US"/>
        </a:p>
      </dgm:t>
    </dgm:pt>
    <dgm:pt modelId="{B6FC8F68-AADA-4438-B0CF-3089D9A50BEB}" type="parTrans" cxnId="{96F84997-0166-4E99-ABD3-8504F13174B5}">
      <dgm:prSet/>
      <dgm:spPr/>
      <dgm:t>
        <a:bodyPr/>
        <a:lstStyle/>
        <a:p>
          <a:endParaRPr lang="en-US"/>
        </a:p>
      </dgm:t>
    </dgm:pt>
    <dgm:pt modelId="{873B3DC6-094A-4CE2-ABDC-067C40950205}" type="sibTrans" cxnId="{96F84997-0166-4E99-ABD3-8504F13174B5}">
      <dgm:prSet/>
      <dgm:spPr/>
      <dgm:t>
        <a:bodyPr/>
        <a:lstStyle/>
        <a:p>
          <a:endParaRPr lang="en-US"/>
        </a:p>
      </dgm:t>
    </dgm:pt>
    <dgm:pt modelId="{0A82C259-EE34-4BF8-AD9D-3EBEB53259D7}">
      <dgm:prSet/>
      <dgm:spPr/>
      <dgm:t>
        <a:bodyPr/>
        <a:lstStyle/>
        <a:p>
          <a:r>
            <a:rPr lang="tr-TR"/>
            <a:t>Pil</a:t>
          </a:r>
          <a:endParaRPr lang="en-US"/>
        </a:p>
      </dgm:t>
    </dgm:pt>
    <dgm:pt modelId="{11959AC3-6D57-4013-8832-5B92633378F5}" type="parTrans" cxnId="{079CE36A-A0BC-42C3-A835-496C307FA515}">
      <dgm:prSet/>
      <dgm:spPr/>
      <dgm:t>
        <a:bodyPr/>
        <a:lstStyle/>
        <a:p>
          <a:endParaRPr lang="en-US"/>
        </a:p>
      </dgm:t>
    </dgm:pt>
    <dgm:pt modelId="{5720D78F-5B41-4CD9-A7D2-9766156B68AA}" type="sibTrans" cxnId="{079CE36A-A0BC-42C3-A835-496C307FA515}">
      <dgm:prSet/>
      <dgm:spPr/>
      <dgm:t>
        <a:bodyPr/>
        <a:lstStyle/>
        <a:p>
          <a:endParaRPr lang="en-US"/>
        </a:p>
      </dgm:t>
    </dgm:pt>
    <dgm:pt modelId="{802C03EB-330D-4A03-951E-14BBCEC4AAB2}">
      <dgm:prSet/>
      <dgm:spPr/>
      <dgm:t>
        <a:bodyPr/>
        <a:lstStyle/>
        <a:p>
          <a:r>
            <a:rPr lang="tr-TR"/>
            <a:t>Robot Parçaları</a:t>
          </a:r>
          <a:endParaRPr lang="en-US"/>
        </a:p>
      </dgm:t>
    </dgm:pt>
    <dgm:pt modelId="{BAE49CFD-B6E3-4419-A723-1C6A627B5F7F}" type="parTrans" cxnId="{5876A9AD-0B23-43F6-BE4F-B83A75EC056C}">
      <dgm:prSet/>
      <dgm:spPr/>
      <dgm:t>
        <a:bodyPr/>
        <a:lstStyle/>
        <a:p>
          <a:endParaRPr lang="en-US"/>
        </a:p>
      </dgm:t>
    </dgm:pt>
    <dgm:pt modelId="{F8782083-C5C6-4474-9867-B699F9274088}" type="sibTrans" cxnId="{5876A9AD-0B23-43F6-BE4F-B83A75EC056C}">
      <dgm:prSet/>
      <dgm:spPr/>
      <dgm:t>
        <a:bodyPr/>
        <a:lstStyle/>
        <a:p>
          <a:endParaRPr lang="en-US"/>
        </a:p>
      </dgm:t>
    </dgm:pt>
    <dgm:pt modelId="{F2DB62E5-B18E-4BFB-81BA-C7139E98382E}" type="pres">
      <dgm:prSet presAssocID="{E10B9C26-82EC-4DF3-ACA9-0D0719DDA29B}" presName="diagram" presStyleCnt="0">
        <dgm:presLayoutVars>
          <dgm:dir/>
          <dgm:resizeHandles val="exact"/>
        </dgm:presLayoutVars>
      </dgm:prSet>
      <dgm:spPr/>
    </dgm:pt>
    <dgm:pt modelId="{2D25E106-5C6A-43EC-A431-4FC7EAA4EEC6}" type="pres">
      <dgm:prSet presAssocID="{068857CA-B6C7-452F-83C4-241B61107026}" presName="node" presStyleLbl="node1" presStyleIdx="0" presStyleCnt="6">
        <dgm:presLayoutVars>
          <dgm:bulletEnabled val="1"/>
        </dgm:presLayoutVars>
      </dgm:prSet>
      <dgm:spPr/>
    </dgm:pt>
    <dgm:pt modelId="{6DB86A31-6C8C-4629-A6B1-B7B6AA6A6E50}" type="pres">
      <dgm:prSet presAssocID="{C01360F3-CF76-45EC-9FAD-D7BDBEF00FA1}" presName="sibTrans" presStyleCnt="0"/>
      <dgm:spPr/>
    </dgm:pt>
    <dgm:pt modelId="{0148AF5B-7F66-449C-BD6F-AED948CC1D48}" type="pres">
      <dgm:prSet presAssocID="{CBBE5212-7A31-4013-BE74-1B5825F87B67}" presName="node" presStyleLbl="node1" presStyleIdx="1" presStyleCnt="6">
        <dgm:presLayoutVars>
          <dgm:bulletEnabled val="1"/>
        </dgm:presLayoutVars>
      </dgm:prSet>
      <dgm:spPr/>
    </dgm:pt>
    <dgm:pt modelId="{974137AD-41B8-4B46-ACDD-78D6FDA37E2D}" type="pres">
      <dgm:prSet presAssocID="{F3699CF9-7E91-4BC3-9EDE-DB92ABCBE56C}" presName="sibTrans" presStyleCnt="0"/>
      <dgm:spPr/>
    </dgm:pt>
    <dgm:pt modelId="{1A2567EE-0A0C-4F95-BCE8-36FAE298FBE3}" type="pres">
      <dgm:prSet presAssocID="{AB8ADEF2-7667-4E99-95BB-B5795C882C5F}" presName="node" presStyleLbl="node1" presStyleIdx="2" presStyleCnt="6">
        <dgm:presLayoutVars>
          <dgm:bulletEnabled val="1"/>
        </dgm:presLayoutVars>
      </dgm:prSet>
      <dgm:spPr/>
    </dgm:pt>
    <dgm:pt modelId="{CA31B59D-59B6-4D83-BAC3-1E13411C13D2}" type="pres">
      <dgm:prSet presAssocID="{0532FAA1-AB44-42E7-923A-01D374C36523}" presName="sibTrans" presStyleCnt="0"/>
      <dgm:spPr/>
    </dgm:pt>
    <dgm:pt modelId="{2E7ED70C-64C7-4EF4-920D-5FF83BB394F5}" type="pres">
      <dgm:prSet presAssocID="{5F48073F-B76F-4CC3-8528-1BD19D93B70A}" presName="node" presStyleLbl="node1" presStyleIdx="3" presStyleCnt="6">
        <dgm:presLayoutVars>
          <dgm:bulletEnabled val="1"/>
        </dgm:presLayoutVars>
      </dgm:prSet>
      <dgm:spPr/>
    </dgm:pt>
    <dgm:pt modelId="{757FBE55-CAB7-4A87-80AB-CF5B0C0D2927}" type="pres">
      <dgm:prSet presAssocID="{873B3DC6-094A-4CE2-ABDC-067C40950205}" presName="sibTrans" presStyleCnt="0"/>
      <dgm:spPr/>
    </dgm:pt>
    <dgm:pt modelId="{236BD33D-A485-4660-B927-1E0541ED762C}" type="pres">
      <dgm:prSet presAssocID="{0A82C259-EE34-4BF8-AD9D-3EBEB53259D7}" presName="node" presStyleLbl="node1" presStyleIdx="4" presStyleCnt="6">
        <dgm:presLayoutVars>
          <dgm:bulletEnabled val="1"/>
        </dgm:presLayoutVars>
      </dgm:prSet>
      <dgm:spPr/>
    </dgm:pt>
    <dgm:pt modelId="{AA1B314C-402D-4095-95FA-1107C53986E3}" type="pres">
      <dgm:prSet presAssocID="{5720D78F-5B41-4CD9-A7D2-9766156B68AA}" presName="sibTrans" presStyleCnt="0"/>
      <dgm:spPr/>
    </dgm:pt>
    <dgm:pt modelId="{813DA9D0-C708-43D6-9297-D53C30609749}" type="pres">
      <dgm:prSet presAssocID="{802C03EB-330D-4A03-951E-14BBCEC4AAB2}" presName="node" presStyleLbl="node1" presStyleIdx="5" presStyleCnt="6">
        <dgm:presLayoutVars>
          <dgm:bulletEnabled val="1"/>
        </dgm:presLayoutVars>
      </dgm:prSet>
      <dgm:spPr/>
    </dgm:pt>
  </dgm:ptLst>
  <dgm:cxnLst>
    <dgm:cxn modelId="{06B99D03-D01F-4353-8E36-73483BA630FD}" srcId="{E10B9C26-82EC-4DF3-ACA9-0D0719DDA29B}" destId="{068857CA-B6C7-452F-83C4-241B61107026}" srcOrd="0" destOrd="0" parTransId="{B3BE329F-CD3F-4FE5-B74D-C6FB14219816}" sibTransId="{C01360F3-CF76-45EC-9FAD-D7BDBEF00FA1}"/>
    <dgm:cxn modelId="{88A53B08-8260-41CE-B522-CD8ACB4287E7}" type="presOf" srcId="{CBBE5212-7A31-4013-BE74-1B5825F87B67}" destId="{0148AF5B-7F66-449C-BD6F-AED948CC1D48}" srcOrd="0" destOrd="0" presId="urn:microsoft.com/office/officeart/2005/8/layout/default"/>
    <dgm:cxn modelId="{079CE36A-A0BC-42C3-A835-496C307FA515}" srcId="{E10B9C26-82EC-4DF3-ACA9-0D0719DDA29B}" destId="{0A82C259-EE34-4BF8-AD9D-3EBEB53259D7}" srcOrd="4" destOrd="0" parTransId="{11959AC3-6D57-4013-8832-5B92633378F5}" sibTransId="{5720D78F-5B41-4CD9-A7D2-9766156B68AA}"/>
    <dgm:cxn modelId="{05B40D4F-5E98-47F0-851D-D9D345BFEA20}" type="presOf" srcId="{AB8ADEF2-7667-4E99-95BB-B5795C882C5F}" destId="{1A2567EE-0A0C-4F95-BCE8-36FAE298FBE3}" srcOrd="0" destOrd="0" presId="urn:microsoft.com/office/officeart/2005/8/layout/default"/>
    <dgm:cxn modelId="{CD51236F-C66F-436F-87B1-9B6001DB731D}" type="presOf" srcId="{068857CA-B6C7-452F-83C4-241B61107026}" destId="{2D25E106-5C6A-43EC-A431-4FC7EAA4EEC6}" srcOrd="0" destOrd="0" presId="urn:microsoft.com/office/officeart/2005/8/layout/default"/>
    <dgm:cxn modelId="{5DA14E75-3918-48E0-B15B-910415860FC2}" srcId="{E10B9C26-82EC-4DF3-ACA9-0D0719DDA29B}" destId="{CBBE5212-7A31-4013-BE74-1B5825F87B67}" srcOrd="1" destOrd="0" parTransId="{335FB9B3-C034-43B9-A259-01FAF5F55EA3}" sibTransId="{F3699CF9-7E91-4BC3-9EDE-DB92ABCBE56C}"/>
    <dgm:cxn modelId="{CC7DC97A-584C-4060-81FF-8162171A4A51}" type="presOf" srcId="{0A82C259-EE34-4BF8-AD9D-3EBEB53259D7}" destId="{236BD33D-A485-4660-B927-1E0541ED762C}" srcOrd="0" destOrd="0" presId="urn:microsoft.com/office/officeart/2005/8/layout/default"/>
    <dgm:cxn modelId="{FC56EE95-A3A7-4EC4-A097-7272874A3A17}" type="presOf" srcId="{802C03EB-330D-4A03-951E-14BBCEC4AAB2}" destId="{813DA9D0-C708-43D6-9297-D53C30609749}" srcOrd="0" destOrd="0" presId="urn:microsoft.com/office/officeart/2005/8/layout/default"/>
    <dgm:cxn modelId="{96F84997-0166-4E99-ABD3-8504F13174B5}" srcId="{E10B9C26-82EC-4DF3-ACA9-0D0719DDA29B}" destId="{5F48073F-B76F-4CC3-8528-1BD19D93B70A}" srcOrd="3" destOrd="0" parTransId="{B6FC8F68-AADA-4438-B0CF-3089D9A50BEB}" sibTransId="{873B3DC6-094A-4CE2-ABDC-067C40950205}"/>
    <dgm:cxn modelId="{36A7D5A4-9040-43E1-80DE-5880B987F4A5}" type="presOf" srcId="{5F48073F-B76F-4CC3-8528-1BD19D93B70A}" destId="{2E7ED70C-64C7-4EF4-920D-5FF83BB394F5}" srcOrd="0" destOrd="0" presId="urn:microsoft.com/office/officeart/2005/8/layout/default"/>
    <dgm:cxn modelId="{5876A9AD-0B23-43F6-BE4F-B83A75EC056C}" srcId="{E10B9C26-82EC-4DF3-ACA9-0D0719DDA29B}" destId="{802C03EB-330D-4A03-951E-14BBCEC4AAB2}" srcOrd="5" destOrd="0" parTransId="{BAE49CFD-B6E3-4419-A723-1C6A627B5F7F}" sibTransId="{F8782083-C5C6-4474-9867-B699F9274088}"/>
    <dgm:cxn modelId="{6A2134DE-E021-4B6A-AA38-B814B568B350}" type="presOf" srcId="{E10B9C26-82EC-4DF3-ACA9-0D0719DDA29B}" destId="{F2DB62E5-B18E-4BFB-81BA-C7139E98382E}" srcOrd="0" destOrd="0" presId="urn:microsoft.com/office/officeart/2005/8/layout/default"/>
    <dgm:cxn modelId="{5F2B70E2-0989-4C20-8A6A-A63BF02525B7}" srcId="{E10B9C26-82EC-4DF3-ACA9-0D0719DDA29B}" destId="{AB8ADEF2-7667-4E99-95BB-B5795C882C5F}" srcOrd="2" destOrd="0" parTransId="{36A10326-0944-4D5D-8580-4B8B5F5217A5}" sibTransId="{0532FAA1-AB44-42E7-923A-01D374C36523}"/>
    <dgm:cxn modelId="{00225C9E-3D06-405D-904C-4244F57E6413}" type="presParOf" srcId="{F2DB62E5-B18E-4BFB-81BA-C7139E98382E}" destId="{2D25E106-5C6A-43EC-A431-4FC7EAA4EEC6}" srcOrd="0" destOrd="0" presId="urn:microsoft.com/office/officeart/2005/8/layout/default"/>
    <dgm:cxn modelId="{B1D2A192-9FD5-43D5-AF14-BDD5A42FE71B}" type="presParOf" srcId="{F2DB62E5-B18E-4BFB-81BA-C7139E98382E}" destId="{6DB86A31-6C8C-4629-A6B1-B7B6AA6A6E50}" srcOrd="1" destOrd="0" presId="urn:microsoft.com/office/officeart/2005/8/layout/default"/>
    <dgm:cxn modelId="{2C010693-DC6E-4C8D-BD99-7624BF0187BF}" type="presParOf" srcId="{F2DB62E5-B18E-4BFB-81BA-C7139E98382E}" destId="{0148AF5B-7F66-449C-BD6F-AED948CC1D48}" srcOrd="2" destOrd="0" presId="urn:microsoft.com/office/officeart/2005/8/layout/default"/>
    <dgm:cxn modelId="{C397C448-4623-4305-844F-B27C2EA4F4D9}" type="presParOf" srcId="{F2DB62E5-B18E-4BFB-81BA-C7139E98382E}" destId="{974137AD-41B8-4B46-ACDD-78D6FDA37E2D}" srcOrd="3" destOrd="0" presId="urn:microsoft.com/office/officeart/2005/8/layout/default"/>
    <dgm:cxn modelId="{A941B8AB-F087-49DF-B0BD-9F91B469853C}" type="presParOf" srcId="{F2DB62E5-B18E-4BFB-81BA-C7139E98382E}" destId="{1A2567EE-0A0C-4F95-BCE8-36FAE298FBE3}" srcOrd="4" destOrd="0" presId="urn:microsoft.com/office/officeart/2005/8/layout/default"/>
    <dgm:cxn modelId="{DCF60F3B-7EE3-400C-8729-30C36BEDD98D}" type="presParOf" srcId="{F2DB62E5-B18E-4BFB-81BA-C7139E98382E}" destId="{CA31B59D-59B6-4D83-BAC3-1E13411C13D2}" srcOrd="5" destOrd="0" presId="urn:microsoft.com/office/officeart/2005/8/layout/default"/>
    <dgm:cxn modelId="{A70F0319-825D-4D82-92A4-7EEE1F04AA3E}" type="presParOf" srcId="{F2DB62E5-B18E-4BFB-81BA-C7139E98382E}" destId="{2E7ED70C-64C7-4EF4-920D-5FF83BB394F5}" srcOrd="6" destOrd="0" presId="urn:microsoft.com/office/officeart/2005/8/layout/default"/>
    <dgm:cxn modelId="{41F86160-9B1D-4213-AF7A-48DD056801E4}" type="presParOf" srcId="{F2DB62E5-B18E-4BFB-81BA-C7139E98382E}" destId="{757FBE55-CAB7-4A87-80AB-CF5B0C0D2927}" srcOrd="7" destOrd="0" presId="urn:microsoft.com/office/officeart/2005/8/layout/default"/>
    <dgm:cxn modelId="{4DCC5F03-40A0-478A-8DDA-6C1C2A23F1B4}" type="presParOf" srcId="{F2DB62E5-B18E-4BFB-81BA-C7139E98382E}" destId="{236BD33D-A485-4660-B927-1E0541ED762C}" srcOrd="8" destOrd="0" presId="urn:microsoft.com/office/officeart/2005/8/layout/default"/>
    <dgm:cxn modelId="{0DE4CE81-4C80-41C5-9BE6-4F15C787ECD2}" type="presParOf" srcId="{F2DB62E5-B18E-4BFB-81BA-C7139E98382E}" destId="{AA1B314C-402D-4095-95FA-1107C53986E3}" srcOrd="9" destOrd="0" presId="urn:microsoft.com/office/officeart/2005/8/layout/default"/>
    <dgm:cxn modelId="{55527713-8623-46BD-B0E4-CD08EACD4B82}" type="presParOf" srcId="{F2DB62E5-B18E-4BFB-81BA-C7139E98382E}" destId="{813DA9D0-C708-43D6-9297-D53C3060974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DA9C-47C4-476D-AE5C-72E0D96DD769}">
      <dsp:nvSpPr>
        <dsp:cNvPr id="0" name=""/>
        <dsp:cNvSpPr/>
      </dsp:nvSpPr>
      <dsp:spPr>
        <a:xfrm>
          <a:off x="202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Projenin Kapağı</a:t>
          </a:r>
          <a:endParaRPr lang="en-US" sz="2600" kern="1200" dirty="0"/>
        </a:p>
      </dsp:txBody>
      <dsp:txXfrm>
        <a:off x="202" y="1564354"/>
        <a:ext cx="2441829" cy="1758117"/>
      </dsp:txXfrm>
    </dsp:sp>
    <dsp:sp modelId="{FD3B708B-C071-436A-B2F9-EA555F286794}">
      <dsp:nvSpPr>
        <dsp:cNvPr id="0" name=""/>
        <dsp:cNvSpPr/>
      </dsp:nvSpPr>
      <dsp:spPr>
        <a:xfrm>
          <a:off x="202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02" y="392276"/>
        <a:ext cx="2441829" cy="1172078"/>
      </dsp:txXfrm>
    </dsp:sp>
    <dsp:sp modelId="{07392563-524B-46FC-BAE6-8F52D7A70F5B}">
      <dsp:nvSpPr>
        <dsp:cNvPr id="0" name=""/>
        <dsp:cNvSpPr/>
      </dsp:nvSpPr>
      <dsp:spPr>
        <a:xfrm>
          <a:off x="2637378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İçindekiler</a:t>
          </a:r>
          <a:endParaRPr lang="en-US" sz="2600" kern="1200" dirty="0"/>
        </a:p>
      </dsp:txBody>
      <dsp:txXfrm>
        <a:off x="2637378" y="1564354"/>
        <a:ext cx="2441829" cy="1758117"/>
      </dsp:txXfrm>
    </dsp:sp>
    <dsp:sp modelId="{D4A1C380-0B8E-492C-9DB2-26E6594760F2}">
      <dsp:nvSpPr>
        <dsp:cNvPr id="0" name=""/>
        <dsp:cNvSpPr/>
      </dsp:nvSpPr>
      <dsp:spPr>
        <a:xfrm>
          <a:off x="2637378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637378" y="392276"/>
        <a:ext cx="2441829" cy="1172078"/>
      </dsp:txXfrm>
    </dsp:sp>
    <dsp:sp modelId="{0972C35D-17EF-425A-880A-5EE2A45401FA}">
      <dsp:nvSpPr>
        <dsp:cNvPr id="0" name=""/>
        <dsp:cNvSpPr/>
      </dsp:nvSpPr>
      <dsp:spPr>
        <a:xfrm>
          <a:off x="5274554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/>
            <a:t>Amacı+Tanımı</a:t>
          </a:r>
          <a:endParaRPr lang="en-US" sz="2600" kern="1200" dirty="0" err="1"/>
        </a:p>
      </dsp:txBody>
      <dsp:txXfrm>
        <a:off x="5274554" y="1564354"/>
        <a:ext cx="2441829" cy="1758117"/>
      </dsp:txXfrm>
    </dsp:sp>
    <dsp:sp modelId="{4B0B2603-C681-47E5-9349-71AF7D42A4A3}">
      <dsp:nvSpPr>
        <dsp:cNvPr id="0" name=""/>
        <dsp:cNvSpPr/>
      </dsp:nvSpPr>
      <dsp:spPr>
        <a:xfrm>
          <a:off x="5274554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274554" y="392276"/>
        <a:ext cx="2441829" cy="1172078"/>
      </dsp:txXfrm>
    </dsp:sp>
    <dsp:sp modelId="{190AE759-6DE1-498E-8C0B-D9D179D4D6A7}">
      <dsp:nvSpPr>
        <dsp:cNvPr id="0" name=""/>
        <dsp:cNvSpPr/>
      </dsp:nvSpPr>
      <dsp:spPr>
        <a:xfrm>
          <a:off x="7911730" y="392276"/>
          <a:ext cx="2441829" cy="293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0" rIns="241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Projede Kullanılan Malzemeler</a:t>
          </a:r>
          <a:endParaRPr lang="en-US" sz="2600" kern="1200" dirty="0"/>
        </a:p>
      </dsp:txBody>
      <dsp:txXfrm>
        <a:off x="7911730" y="1564354"/>
        <a:ext cx="2441829" cy="1758117"/>
      </dsp:txXfrm>
    </dsp:sp>
    <dsp:sp modelId="{643274D8-92CE-4FA8-AF33-0E237670E56E}">
      <dsp:nvSpPr>
        <dsp:cNvPr id="0" name=""/>
        <dsp:cNvSpPr/>
      </dsp:nvSpPr>
      <dsp:spPr>
        <a:xfrm>
          <a:off x="7911730" y="392276"/>
          <a:ext cx="2441829" cy="11720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9" tIns="165100" rIns="24119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911730" y="392276"/>
        <a:ext cx="2441829" cy="1172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5E106-5C6A-43EC-A431-4FC7EAA4EEC6}">
      <dsp:nvSpPr>
        <dsp:cNvPr id="0" name=""/>
        <dsp:cNvSpPr/>
      </dsp:nvSpPr>
      <dsp:spPr>
        <a:xfrm>
          <a:off x="606665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Arduino UNO R3 Klon </a:t>
          </a:r>
          <a:endParaRPr lang="en-US" sz="3600" kern="1200"/>
        </a:p>
      </dsp:txBody>
      <dsp:txXfrm>
        <a:off x="606665" y="724"/>
        <a:ext cx="2856384" cy="1713830"/>
      </dsp:txXfrm>
    </dsp:sp>
    <dsp:sp modelId="{0148AF5B-7F66-449C-BD6F-AED948CC1D48}">
      <dsp:nvSpPr>
        <dsp:cNvPr id="0" name=""/>
        <dsp:cNvSpPr/>
      </dsp:nvSpPr>
      <dsp:spPr>
        <a:xfrm>
          <a:off x="3748688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Arduino IO Genişletme Shieldi</a:t>
          </a:r>
          <a:endParaRPr lang="en-US" sz="3600" kern="1200"/>
        </a:p>
      </dsp:txBody>
      <dsp:txXfrm>
        <a:off x="3748688" y="724"/>
        <a:ext cx="2856384" cy="1713830"/>
      </dsp:txXfrm>
    </dsp:sp>
    <dsp:sp modelId="{1A2567EE-0A0C-4F95-BCE8-36FAE298FBE3}">
      <dsp:nvSpPr>
        <dsp:cNvPr id="0" name=""/>
        <dsp:cNvSpPr/>
      </dsp:nvSpPr>
      <dsp:spPr>
        <a:xfrm>
          <a:off x="6890711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Servo Motor</a:t>
          </a:r>
          <a:endParaRPr lang="en-US" sz="3600" kern="1200"/>
        </a:p>
      </dsp:txBody>
      <dsp:txXfrm>
        <a:off x="6890711" y="724"/>
        <a:ext cx="2856384" cy="1713830"/>
      </dsp:txXfrm>
    </dsp:sp>
    <dsp:sp modelId="{2E7ED70C-64C7-4EF4-920D-5FF83BB394F5}">
      <dsp:nvSpPr>
        <dsp:cNvPr id="0" name=""/>
        <dsp:cNvSpPr/>
      </dsp:nvSpPr>
      <dsp:spPr>
        <a:xfrm>
          <a:off x="606665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IR Alıcı Verici Kumanda</a:t>
          </a:r>
          <a:endParaRPr lang="en-US" sz="3600" kern="1200"/>
        </a:p>
      </dsp:txBody>
      <dsp:txXfrm>
        <a:off x="606665" y="2000193"/>
        <a:ext cx="2856384" cy="1713830"/>
      </dsp:txXfrm>
    </dsp:sp>
    <dsp:sp modelId="{236BD33D-A485-4660-B927-1E0541ED762C}">
      <dsp:nvSpPr>
        <dsp:cNvPr id="0" name=""/>
        <dsp:cNvSpPr/>
      </dsp:nvSpPr>
      <dsp:spPr>
        <a:xfrm>
          <a:off x="3748688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Pil</a:t>
          </a:r>
          <a:endParaRPr lang="en-US" sz="3600" kern="1200"/>
        </a:p>
      </dsp:txBody>
      <dsp:txXfrm>
        <a:off x="3748688" y="2000193"/>
        <a:ext cx="2856384" cy="1713830"/>
      </dsp:txXfrm>
    </dsp:sp>
    <dsp:sp modelId="{813DA9D0-C708-43D6-9297-D53C30609749}">
      <dsp:nvSpPr>
        <dsp:cNvPr id="0" name=""/>
        <dsp:cNvSpPr/>
      </dsp:nvSpPr>
      <dsp:spPr>
        <a:xfrm>
          <a:off x="6890711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Robot Parçaları</a:t>
          </a:r>
          <a:endParaRPr lang="en-US" sz="3600" kern="1200"/>
        </a:p>
      </dsp:txBody>
      <dsp:txXfrm>
        <a:off x="6890711" y="2000193"/>
        <a:ext cx="2856384" cy="171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2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06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0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1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40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6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 Light"/>
              </a:rPr>
              <a:t>ŞEHİT UZMAN ÇAVUŞ HARUN ŞENÖZÜAR MESLEKİ VE TEKNİK ANADOLU LİSESİ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/>
              <a:t>ROBOTİK VE KODLAMA DERSİ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ÖDEV </a:t>
            </a:r>
            <a:r>
              <a:rPr lang="en-US" sz="1700" err="1"/>
              <a:t>KONUSU:Akıllı</a:t>
            </a:r>
            <a:r>
              <a:rPr lang="en-US" sz="1700"/>
              <a:t> </a:t>
            </a:r>
            <a:r>
              <a:rPr lang="en-US" sz="1700" err="1"/>
              <a:t>Örümcek</a:t>
            </a:r>
            <a:r>
              <a:rPr lang="en-US" sz="1700"/>
              <a:t> Robot </a:t>
            </a:r>
            <a:r>
              <a:rPr lang="en-US" sz="1700" err="1"/>
              <a:t>Yapımı</a:t>
            </a:r>
            <a:endParaRPr lang="en-US" sz="1700"/>
          </a:p>
          <a:p>
            <a:pPr algn="l">
              <a:lnSpc>
                <a:spcPct val="90000"/>
              </a:lnSpc>
            </a:pPr>
            <a:r>
              <a:rPr lang="en-US" sz="1700"/>
              <a:t>DERS </a:t>
            </a:r>
            <a:r>
              <a:rPr lang="en-US" sz="1700" err="1"/>
              <a:t>ÖĞRETMENLERİ:Sinan</a:t>
            </a:r>
            <a:r>
              <a:rPr lang="en-US" sz="1700"/>
              <a:t> </a:t>
            </a:r>
            <a:r>
              <a:rPr lang="en-US" sz="1700" err="1"/>
              <a:t>ÜRÜN,Mustafa</a:t>
            </a:r>
            <a:r>
              <a:rPr lang="en-US" sz="1700"/>
              <a:t> KURAL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ÖĞRENCİLER: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10/B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Havva Nur Subaşı-2380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Muhammet Berat Gündoğan-615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4E004-1610-77C9-7F2D-B5BD52A6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7800DAD1-9F26-A2A0-C499-CC4DA410A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2345EC-446D-EC99-3186-3B00BF1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tr-TR" dirty="0"/>
              <a:t>AMACI+TANIMI</a:t>
            </a:r>
            <a:endParaRPr lang="tr-T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Resim 4">
            <a:extLst>
              <a:ext uri="{FF2B5EF4-FFF2-40B4-BE49-F238E27FC236}">
                <a16:creationId xmlns:a16="http://schemas.microsoft.com/office/drawing/2014/main" id="{F3BF205F-919E-92E1-F8FA-EBDDFB6F4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3" r="16533" b="2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EBFF9-C576-5B41-8728-AB7825BE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indent="-305435"/>
            <a:r>
              <a:rPr lang="tr-TR"/>
              <a:t>Akıllı örümcek robot 4 bacağı vardır ve kumanda sayesinde gerçek bir örümcek gibi hareket </a:t>
            </a:r>
            <a:r>
              <a:rPr lang="tr-TR" err="1"/>
              <a:t>eder.Örümcek</a:t>
            </a:r>
            <a:r>
              <a:rPr lang="tr-TR"/>
              <a:t> </a:t>
            </a:r>
            <a:r>
              <a:rPr lang="tr-TR" err="1"/>
              <a:t>sağa,sola,yukarı,aşağı</a:t>
            </a:r>
            <a:r>
              <a:rPr lang="tr-TR"/>
              <a:t> gider.</a:t>
            </a:r>
          </a:p>
        </p:txBody>
      </p:sp>
    </p:spTree>
    <p:extLst>
      <p:ext uri="{BB962C8B-B14F-4D97-AF65-F5344CB8AC3E}">
        <p14:creationId xmlns:p14="http://schemas.microsoft.com/office/powerpoint/2010/main" val="23090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D1CFFF-AC47-21EF-6D0F-7802243B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MALZEME LİSTESİ</a:t>
            </a:r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B1DD4982-D2BC-A921-4621-B7A3284507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88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SlateVTI</vt:lpstr>
      <vt:lpstr>ŞEHİT UZMAN ÇAVUŞ HARUN ŞENÖZÜAR MESLEKİ VE TEKNİK ANADOLU LİSESİ</vt:lpstr>
      <vt:lpstr>İÇİNDEKİLER</vt:lpstr>
      <vt:lpstr>AMACI+TANIMI</vt:lpstr>
      <vt:lpstr>MALZEME LİSTESİ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127</cp:revision>
  <dcterms:created xsi:type="dcterms:W3CDTF">2023-06-02T06:03:08Z</dcterms:created>
  <dcterms:modified xsi:type="dcterms:W3CDTF">2023-06-02T06:46:03Z</dcterms:modified>
</cp:coreProperties>
</file>