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62" r:id="rId5"/>
    <p:sldId id="264" r:id="rId6"/>
    <p:sldId id="265" r:id="rId7"/>
    <p:sldId id="258" r:id="rId8"/>
    <p:sldId id="259" r:id="rId9"/>
    <p:sldId id="260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10" autoAdjust="0"/>
  </p:normalViewPr>
  <p:slideViewPr>
    <p:cSldViewPr snapToGrid="0">
      <p:cViewPr varScale="1">
        <p:scale>
          <a:sx n="84" d="100"/>
          <a:sy n="84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7DFA3-969A-4A66-A3AF-477BFAC3933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3BFEA-5368-4071-9254-72DB8720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3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containers can run on the same OS.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containers take up less space than VMs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other hand every VM is a full copy of OS and all VMs run on a single machine.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3BFEA-5368-4071-9254-72DB87205C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74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3BFEA-5368-4071-9254-72DB87205C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3BFEA-5368-4071-9254-72DB87205C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3BFEA-5368-4071-9254-72DB87205C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3BFEA-5368-4071-9254-72DB87205C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3BFEA-5368-4071-9254-72DB87205C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5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3BFEA-5368-4071-9254-72DB87205C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6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3BFEA-5368-4071-9254-72DB87205C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2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 uninstall </a:t>
            </a:r>
            <a:r>
              <a:rPr lang="en-US" dirty="0" err="1" smtClean="0"/>
              <a:t>keras</a:t>
            </a:r>
            <a:r>
              <a:rPr lang="en-US" dirty="0" smtClean="0"/>
              <a:t> pip install </a:t>
            </a:r>
            <a:r>
              <a:rPr lang="en-US" dirty="0" err="1" smtClean="0"/>
              <a:t>keras</a:t>
            </a:r>
            <a:r>
              <a:rPr lang="en-US" dirty="0" smtClean="0"/>
              <a:t>==2.1.2 </a:t>
            </a:r>
          </a:p>
          <a:p>
            <a:r>
              <a:rPr lang="en-US" dirty="0" smtClean="0"/>
              <a:t>pip uninstall python-</a:t>
            </a:r>
            <a:r>
              <a:rPr lang="en-US" dirty="0" err="1" smtClean="0"/>
              <a:t>dateutil</a:t>
            </a:r>
            <a:r>
              <a:rPr lang="en-US" dirty="0" smtClean="0"/>
              <a:t> </a:t>
            </a:r>
          </a:p>
          <a:p>
            <a:r>
              <a:rPr lang="en-US" dirty="0" smtClean="0"/>
              <a:t>pip install python-</a:t>
            </a:r>
            <a:r>
              <a:rPr lang="en-US" dirty="0" err="1" smtClean="0"/>
              <a:t>dateutil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 ~/.</a:t>
            </a:r>
            <a:r>
              <a:rPr lang="en-US" dirty="0" err="1" smtClean="0"/>
              <a:t>keras</a:t>
            </a:r>
            <a:r>
              <a:rPr lang="en-US" dirty="0" smtClean="0"/>
              <a:t>/</a:t>
            </a:r>
            <a:r>
              <a:rPr lang="en-US" dirty="0" err="1" smtClean="0"/>
              <a:t>keras.json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3BFEA-5368-4071-9254-72DB87205C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9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3BFEA-5368-4071-9254-72DB87205C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3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32B0-ECAB-4171-9EC7-DE7C2917A00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2590-F6D0-42CE-96D7-D465C6B5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32B0-ECAB-4171-9EC7-DE7C2917A00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2590-F6D0-42CE-96D7-D465C6B5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0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32B0-ECAB-4171-9EC7-DE7C2917A00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2590-F6D0-42CE-96D7-D465C6B5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32B0-ECAB-4171-9EC7-DE7C2917A00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2590-F6D0-42CE-96D7-D465C6B5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8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32B0-ECAB-4171-9EC7-DE7C2917A00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2590-F6D0-42CE-96D7-D465C6B5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3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32B0-ECAB-4171-9EC7-DE7C2917A00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2590-F6D0-42CE-96D7-D465C6B5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32B0-ECAB-4171-9EC7-DE7C2917A00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2590-F6D0-42CE-96D7-D465C6B5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32B0-ECAB-4171-9EC7-DE7C2917A00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2590-F6D0-42CE-96D7-D465C6B5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1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32B0-ECAB-4171-9EC7-DE7C2917A00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2590-F6D0-42CE-96D7-D465C6B5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0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32B0-ECAB-4171-9EC7-DE7C2917A00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2590-F6D0-42CE-96D7-D465C6B5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2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32B0-ECAB-4171-9EC7-DE7C2917A00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2590-F6D0-42CE-96D7-D465C6B5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0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32B0-ECAB-4171-9EC7-DE7C2917A00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2590-F6D0-42CE-96D7-D465C6B5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DIP 2019</a:t>
            </a:r>
            <a:br>
              <a:rPr lang="en-US" dirty="0" smtClean="0"/>
            </a:br>
            <a:r>
              <a:rPr lang="en-US" dirty="0" smtClean="0"/>
              <a:t>Practical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444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commands in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2" y="1160606"/>
            <a:ext cx="11700163" cy="5510358"/>
          </a:xfrm>
        </p:spPr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docker</a:t>
            </a:r>
            <a:r>
              <a:rPr lang="en-US" dirty="0" smtClean="0"/>
              <a:t> container with a port to </a:t>
            </a:r>
            <a:r>
              <a:rPr lang="en-US" dirty="0" err="1" smtClean="0"/>
              <a:t>Jupyter</a:t>
            </a:r>
            <a:r>
              <a:rPr lang="en-US" dirty="0" smtClean="0"/>
              <a:t> server: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nvidia-docker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-p 8080:8080 -v /DATA/berat/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:/root/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-it dl-image bash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Change privileges on the mounted folder: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1013:1013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err="1" smtClean="0"/>
              <a:t>Jupyter</a:t>
            </a:r>
            <a:r>
              <a:rPr lang="en-US" dirty="0" smtClean="0"/>
              <a:t> server from inside </a:t>
            </a:r>
            <a:r>
              <a:rPr lang="en-US" dirty="0" err="1" smtClean="0"/>
              <a:t>docker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--no-browser --port=8080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15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444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commands in user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2" y="1325563"/>
            <a:ext cx="11700163" cy="5386964"/>
          </a:xfrm>
        </p:spPr>
        <p:txBody>
          <a:bodyPr/>
          <a:lstStyle/>
          <a:p>
            <a:r>
              <a:rPr lang="en-US" dirty="0" smtClean="0"/>
              <a:t>Open port between server and localhost: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csdlsrv1 -L 8080:localhost:8080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an internet browser: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server, start </a:t>
            </a:r>
            <a:r>
              <a:rPr lang="en-US" dirty="0" err="1" smtClean="0"/>
              <a:t>docker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vidia-docker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There is a problem!</a:t>
            </a:r>
          </a:p>
        </p:txBody>
      </p:sp>
    </p:spTree>
    <p:extLst>
      <p:ext uri="{BB962C8B-B14F-4D97-AF65-F5344CB8AC3E}">
        <p14:creationId xmlns:p14="http://schemas.microsoft.com/office/powerpoint/2010/main" val="7756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2" y="1157722"/>
            <a:ext cx="11700163" cy="57002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server, start </a:t>
            </a:r>
            <a:r>
              <a:rPr lang="en-US" dirty="0" err="1" smtClean="0"/>
              <a:t>docker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vidia-docker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There is a problem!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Jupyter</a:t>
            </a:r>
            <a:r>
              <a:rPr lang="en-US" dirty="0" smtClean="0"/>
              <a:t> server is running and we can’t use bash.</a:t>
            </a:r>
          </a:p>
          <a:p>
            <a:r>
              <a:rPr lang="en-US" dirty="0" smtClean="0"/>
              <a:t>Stop </a:t>
            </a:r>
            <a:r>
              <a:rPr lang="en-US" dirty="0" err="1" smtClean="0"/>
              <a:t>Jupyter</a:t>
            </a:r>
            <a:r>
              <a:rPr lang="en-US" dirty="0" smtClean="0"/>
              <a:t> server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Stop and exit </a:t>
            </a:r>
            <a:r>
              <a:rPr lang="en-US" dirty="0" err="1" smtClean="0"/>
              <a:t>docker</a:t>
            </a:r>
            <a:r>
              <a:rPr lang="en-US" dirty="0" smtClean="0"/>
              <a:t>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ctrl+d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docker</a:t>
            </a:r>
            <a:r>
              <a:rPr lang="en-US" dirty="0" smtClean="0"/>
              <a:t> without bash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nvidia-docker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jupyter</a:t>
            </a:r>
            <a:r>
              <a:rPr lang="en-US" dirty="0" smtClean="0"/>
              <a:t> server without bash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vidia-docker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-server –no-browser –port=8080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Start </a:t>
            </a:r>
            <a:r>
              <a:rPr lang="en-US" dirty="0" err="1" smtClean="0">
                <a:cs typeface="Courier New" panose="02070309020205020404" pitchFamily="49" charset="0"/>
              </a:rPr>
              <a:t>docker</a:t>
            </a:r>
            <a:r>
              <a:rPr lang="en-US" dirty="0" smtClean="0">
                <a:cs typeface="Courier New" panose="02070309020205020404" pitchFamily="49" charset="0"/>
              </a:rPr>
              <a:t> again with bash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nvidia-docker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2444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commands in user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Basic image processing using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799618" cy="53246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opencv</a:t>
            </a:r>
            <a:r>
              <a:rPr lang="en-US" dirty="0"/>
              <a:t> </a:t>
            </a:r>
            <a:r>
              <a:rPr lang="en-US" dirty="0" smtClean="0"/>
              <a:t>(open source for computer vision)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 install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opencv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-python</a:t>
            </a:r>
          </a:p>
          <a:p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numpy</a:t>
            </a:r>
            <a:r>
              <a:rPr lang="en-US" dirty="0" smtClean="0"/>
              <a:t>  (array library for scientific computing)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 uninstall python-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dateutil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 install python-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dateutil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 to the following </a:t>
            </a:r>
            <a:r>
              <a:rPr lang="en-US" dirty="0" err="1" smtClean="0"/>
              <a:t>jupyter</a:t>
            </a:r>
            <a:r>
              <a:rPr lang="en-US" dirty="0" smtClean="0"/>
              <a:t> notebook:</a:t>
            </a:r>
          </a:p>
          <a:p>
            <a:pPr marL="0" indent="0">
              <a:buNone/>
            </a:pPr>
            <a:r>
              <a:rPr lang="en-US" b="1" dirty="0" err="1"/>
              <a:t>i</a:t>
            </a:r>
            <a:r>
              <a:rPr lang="en-US" b="1" dirty="0" err="1" smtClean="0"/>
              <a:t>mage_processing.ipynb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826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Convolutional neural network (CNN)</a:t>
            </a:r>
            <a:endParaRPr lang="en-US" dirty="0"/>
          </a:p>
        </p:txBody>
      </p:sp>
      <p:pic>
        <p:nvPicPr>
          <p:cNvPr id="8194" name="Picture 2" descr="Image result for convolution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2" y="1608666"/>
            <a:ext cx="11921936" cy="433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6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0"/>
            <a:ext cx="10515600" cy="1325563"/>
          </a:xfrm>
        </p:spPr>
        <p:txBody>
          <a:bodyPr/>
          <a:lstStyle/>
          <a:p>
            <a:r>
              <a:rPr lang="en-US" dirty="0" smtClean="0"/>
              <a:t>CNN extracts features automatically</a:t>
            </a:r>
            <a:endParaRPr lang="en-US" dirty="0"/>
          </a:p>
        </p:txBody>
      </p:sp>
      <p:pic>
        <p:nvPicPr>
          <p:cNvPr id="11266" name="Picture 2" descr="filter lev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325563"/>
            <a:ext cx="10366376" cy="528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7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Word spotting</a:t>
            </a:r>
            <a:endParaRPr lang="en-US" dirty="0"/>
          </a:p>
        </p:txBody>
      </p:sp>
      <p:pic>
        <p:nvPicPr>
          <p:cNvPr id="12290" name="Picture 2" descr="Image result for handwritten word spotting id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" t="27205" r="30019" b="21523"/>
          <a:stretch/>
        </p:blipFill>
        <p:spPr bwMode="auto">
          <a:xfrm>
            <a:off x="5525562" y="1325563"/>
            <a:ext cx="6282266" cy="456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Fig.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63" t="58889" r="13758" b="35790"/>
          <a:stretch/>
        </p:blipFill>
        <p:spPr bwMode="auto">
          <a:xfrm>
            <a:off x="1583268" y="2923827"/>
            <a:ext cx="1151466" cy="68465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12292" idx="3"/>
          </p:cNvCxnSpPr>
          <p:nvPr/>
        </p:nvCxnSpPr>
        <p:spPr>
          <a:xfrm flipV="1">
            <a:off x="2734734" y="1744133"/>
            <a:ext cx="6358466" cy="1522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292" idx="3"/>
          </p:cNvCxnSpPr>
          <p:nvPr/>
        </p:nvCxnSpPr>
        <p:spPr>
          <a:xfrm>
            <a:off x="2734734" y="3266155"/>
            <a:ext cx="2954866" cy="1813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56094" y="2114967"/>
            <a:ext cx="5581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Where is this word in the document?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69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0"/>
            <a:ext cx="11065933" cy="1325563"/>
          </a:xfrm>
        </p:spPr>
        <p:txBody>
          <a:bodyPr/>
          <a:lstStyle/>
          <a:p>
            <a:r>
              <a:rPr lang="en-US" dirty="0" smtClean="0"/>
              <a:t>Word spotting using off-the-shelf CNN features</a:t>
            </a:r>
            <a:endParaRPr lang="en-US" dirty="0"/>
          </a:p>
        </p:txBody>
      </p:sp>
      <p:pic>
        <p:nvPicPr>
          <p:cNvPr id="12290" name="Picture 2" descr="Image result for handwritten word spotting id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" t="27205" r="30019" b="21523"/>
          <a:stretch/>
        </p:blipFill>
        <p:spPr bwMode="auto">
          <a:xfrm>
            <a:off x="5525562" y="1325563"/>
            <a:ext cx="6282266" cy="456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Fig.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63" t="58889" r="13758" b="35790"/>
          <a:stretch/>
        </p:blipFill>
        <p:spPr bwMode="auto">
          <a:xfrm>
            <a:off x="1583268" y="2923827"/>
            <a:ext cx="1151466" cy="68465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12292" idx="3"/>
          </p:cNvCxnSpPr>
          <p:nvPr/>
        </p:nvCxnSpPr>
        <p:spPr>
          <a:xfrm flipV="1">
            <a:off x="2734734" y="1744133"/>
            <a:ext cx="6358466" cy="15220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292" idx="3"/>
          </p:cNvCxnSpPr>
          <p:nvPr/>
        </p:nvCxnSpPr>
        <p:spPr>
          <a:xfrm>
            <a:off x="2734734" y="3266155"/>
            <a:ext cx="2954866" cy="18138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56094" y="2114967"/>
            <a:ext cx="5581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Where is this word in the document?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672168" y="3979870"/>
            <a:ext cx="973667" cy="6265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CNN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12292" idx="2"/>
          </p:cNvCxnSpPr>
          <p:nvPr/>
        </p:nvCxnSpPr>
        <p:spPr>
          <a:xfrm flipH="1">
            <a:off x="2159000" y="3608482"/>
            <a:ext cx="1" cy="4275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8" idx="0"/>
          </p:cNvCxnSpPr>
          <p:nvPr/>
        </p:nvCxnSpPr>
        <p:spPr>
          <a:xfrm flipH="1">
            <a:off x="2139952" y="4606403"/>
            <a:ext cx="19050" cy="4755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ave 7"/>
          <p:cNvSpPr/>
          <p:nvPr/>
        </p:nvSpPr>
        <p:spPr>
          <a:xfrm>
            <a:off x="1545169" y="5012267"/>
            <a:ext cx="1189565" cy="557403"/>
          </a:xfrm>
          <a:prstGeom prst="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features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7277101" y="4912334"/>
            <a:ext cx="973667" cy="6265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CNN</a:t>
            </a:r>
            <a:endParaRPr lang="en-US" sz="2800" dirty="0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637867" y="5225600"/>
            <a:ext cx="63923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20" idx="0"/>
          </p:cNvCxnSpPr>
          <p:nvPr/>
        </p:nvCxnSpPr>
        <p:spPr>
          <a:xfrm flipH="1">
            <a:off x="7744885" y="5538867"/>
            <a:ext cx="19050" cy="4755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Wave 19"/>
          <p:cNvSpPr/>
          <p:nvPr/>
        </p:nvSpPr>
        <p:spPr>
          <a:xfrm>
            <a:off x="7150102" y="5944731"/>
            <a:ext cx="1189565" cy="557403"/>
          </a:xfrm>
          <a:prstGeom prst="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features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9182100" y="2287086"/>
            <a:ext cx="973667" cy="6265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CNN</a:t>
            </a:r>
            <a:endParaRPr lang="en-US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668932" y="1915698"/>
            <a:ext cx="1" cy="4275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  <a:endCxn id="29" idx="0"/>
          </p:cNvCxnSpPr>
          <p:nvPr/>
        </p:nvCxnSpPr>
        <p:spPr>
          <a:xfrm flipH="1">
            <a:off x="9649884" y="2913619"/>
            <a:ext cx="19050" cy="4755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Wave 28"/>
          <p:cNvSpPr/>
          <p:nvPr/>
        </p:nvSpPr>
        <p:spPr>
          <a:xfrm>
            <a:off x="9055101" y="3319483"/>
            <a:ext cx="1189565" cy="557403"/>
          </a:xfrm>
          <a:prstGeom prst="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10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is a high level API that can run on top of: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Tensorflow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Theano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We will run it on top of </a:t>
            </a:r>
            <a:r>
              <a:rPr lang="en-US" dirty="0" err="1" smtClean="0"/>
              <a:t>tensorflow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347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on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25563"/>
            <a:ext cx="11988800" cy="5244570"/>
          </a:xfrm>
        </p:spPr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nvidia-docker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-v 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/DATA/berat/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:/root/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-it dl-image bash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install --upgrade pip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opencv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-python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pip install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==2.1.2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uninstall python-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dateutil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install python-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dateutil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 ~/.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keras.json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764" y="965201"/>
            <a:ext cx="6180667" cy="4707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Docker</a:t>
            </a:r>
          </a:p>
          <a:p>
            <a:pPr marL="0" indent="0">
              <a:buNone/>
            </a:pPr>
            <a:r>
              <a:rPr lang="en-US" sz="3600" b="1" dirty="0" err="1" smtClean="0"/>
              <a:t>Jupyter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err="1" smtClean="0"/>
              <a:t>OpenCV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err="1" smtClean="0"/>
              <a:t>Keras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err="1" smtClean="0"/>
              <a:t>Tensorflow</a:t>
            </a:r>
            <a:r>
              <a:rPr lang="en-US" sz="3600" b="1" dirty="0" smtClean="0"/>
              <a:t> on GPU</a:t>
            </a:r>
          </a:p>
          <a:p>
            <a:pPr marL="0" indent="0">
              <a:buNone/>
            </a:pPr>
            <a:r>
              <a:rPr lang="en-US" sz="3600" b="1" dirty="0" smtClean="0"/>
              <a:t>CNN</a:t>
            </a:r>
          </a:p>
          <a:p>
            <a:pPr marL="0" indent="0">
              <a:buNone/>
            </a:pPr>
            <a:r>
              <a:rPr lang="en-US" sz="3600" b="1" dirty="0" err="1" smtClean="0"/>
              <a:t>Autoencoder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7565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tensorflow-gpu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==1.2</a:t>
            </a:r>
          </a:p>
          <a:p>
            <a:endParaRPr lang="en-US" dirty="0" smtClean="0"/>
          </a:p>
          <a:p>
            <a:r>
              <a:rPr lang="en-US" dirty="0"/>
              <a:t>Run python on a specific GPU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["CUDA_VISIBLE_DEVICES"]="2"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nvidia-smi</a:t>
            </a:r>
            <a:r>
              <a:rPr lang="en-US" dirty="0" smtClean="0"/>
              <a:t> to see idle GPUs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VGG net</a:t>
            </a:r>
            <a:endParaRPr lang="en-US" dirty="0"/>
          </a:p>
        </p:txBody>
      </p:sp>
      <p:pic>
        <p:nvPicPr>
          <p:cNvPr id="16388" name="Picture 4" descr="Image result for vgg 16 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325563"/>
            <a:ext cx="9715499" cy="547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5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731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Autoencoder</a:t>
            </a:r>
            <a:endParaRPr lang="en-US" dirty="0"/>
          </a:p>
        </p:txBody>
      </p:sp>
      <p:pic>
        <p:nvPicPr>
          <p:cNvPr id="17410" name="Picture 2" descr="Image result for autoencod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4" r="14514"/>
          <a:stretch/>
        </p:blipFill>
        <p:spPr bwMode="auto">
          <a:xfrm>
            <a:off x="2263140" y="1661376"/>
            <a:ext cx="7303770" cy="378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broken-hebrew-letter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4" t="50837" r="52586" b="30175"/>
          <a:stretch/>
        </p:blipFill>
        <p:spPr bwMode="auto">
          <a:xfrm>
            <a:off x="297180" y="2696907"/>
            <a:ext cx="180594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original-hebrew-letter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1" t="51076" r="52900" b="28795"/>
          <a:stretch/>
        </p:blipFill>
        <p:spPr bwMode="auto">
          <a:xfrm>
            <a:off x="9610115" y="2696907"/>
            <a:ext cx="1783216" cy="179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267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365125"/>
            <a:ext cx="11056620" cy="1325563"/>
          </a:xfrm>
        </p:spPr>
        <p:txBody>
          <a:bodyPr/>
          <a:lstStyle/>
          <a:p>
            <a:r>
              <a:rPr lang="en-US" dirty="0" smtClean="0"/>
              <a:t>Restoring Hebrew characters using </a:t>
            </a:r>
            <a:r>
              <a:rPr lang="en-US" dirty="0" err="1" smtClean="0"/>
              <a:t>autoencoder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8663" t="52710" r="52564" b="16961"/>
          <a:stretch/>
        </p:blipFill>
        <p:spPr>
          <a:xfrm>
            <a:off x="975652" y="2480016"/>
            <a:ext cx="3687787" cy="37237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9256" t="62381" r="54304" b="23428"/>
          <a:stretch/>
        </p:blipFill>
        <p:spPr>
          <a:xfrm>
            <a:off x="6469380" y="3188970"/>
            <a:ext cx="4046736" cy="21831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83830" y="4171950"/>
            <a:ext cx="1268730" cy="297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663439" y="3589020"/>
            <a:ext cx="1657351" cy="262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263890" y="4171950"/>
            <a:ext cx="228858" cy="297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2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docker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Docker</a:t>
            </a:r>
            <a:r>
              <a:rPr lang="en-US" dirty="0" smtClean="0"/>
              <a:t> is </a:t>
            </a:r>
            <a:r>
              <a:rPr lang="en-US" dirty="0"/>
              <a:t>a tool </a:t>
            </a:r>
            <a:r>
              <a:rPr lang="en-US" dirty="0" smtClean="0"/>
              <a:t>that makes</a:t>
            </a:r>
            <a:r>
              <a:rPr lang="en-US" dirty="0"/>
              <a:t> easier to </a:t>
            </a:r>
            <a:r>
              <a:rPr lang="en-US" dirty="0" smtClean="0"/>
              <a:t>run programs </a:t>
            </a:r>
            <a:r>
              <a:rPr lang="en-US" dirty="0"/>
              <a:t>by using </a:t>
            </a:r>
            <a:r>
              <a:rPr lang="en-US" u="sng" dirty="0"/>
              <a:t>containers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container</a:t>
            </a:r>
            <a:r>
              <a:rPr lang="en-US" dirty="0" smtClean="0"/>
              <a:t> is an instance of a </a:t>
            </a:r>
            <a:r>
              <a:rPr lang="en-US" u="sng" dirty="0" err="1" smtClean="0"/>
              <a:t>docker</a:t>
            </a:r>
            <a:r>
              <a:rPr lang="en-US" u="sng" dirty="0" smtClean="0"/>
              <a:t> image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dirty="0" err="1" smtClean="0"/>
              <a:t>docker</a:t>
            </a:r>
            <a:r>
              <a:rPr lang="en-US" b="1" dirty="0" smtClean="0"/>
              <a:t> image </a:t>
            </a:r>
            <a:r>
              <a:rPr lang="en-US" dirty="0" smtClean="0"/>
              <a:t>is a standalone and executable package of software.</a:t>
            </a:r>
          </a:p>
          <a:p>
            <a:r>
              <a:rPr lang="en-US" dirty="0" smtClean="0"/>
              <a:t>Docker image contains everything needed to run a program: code, libraries </a:t>
            </a:r>
            <a:r>
              <a:rPr lang="en-US" dirty="0"/>
              <a:t>a</a:t>
            </a:r>
            <a:r>
              <a:rPr lang="en-US" dirty="0" smtClean="0"/>
              <a:t>nd settings.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31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Docker versus VM</a:t>
            </a:r>
            <a:endParaRPr lang="en-US" dirty="0"/>
          </a:p>
        </p:txBody>
      </p:sp>
      <p:pic>
        <p:nvPicPr>
          <p:cNvPr id="3074" name="Picture 2" descr="https://www.docker.com/sites/default/files/d8/2018-11/docker-containerized-and-vm-transparent-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085975"/>
            <a:ext cx="116681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09456" y="1444159"/>
            <a:ext cx="1507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Docker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8735292" y="1444159"/>
            <a:ext cx="1507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VM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527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docker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325562"/>
            <a:ext cx="11630890" cy="5532437"/>
          </a:xfrm>
        </p:spPr>
        <p:txBody>
          <a:bodyPr/>
          <a:lstStyle/>
          <a:p>
            <a:r>
              <a:rPr lang="en-US" dirty="0" smtClean="0"/>
              <a:t>See list of existing images: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images</a:t>
            </a:r>
          </a:p>
          <a:p>
            <a:endParaRPr lang="en-US" dirty="0" smtClean="0"/>
          </a:p>
          <a:p>
            <a:r>
              <a:rPr lang="en-US" dirty="0" smtClean="0"/>
              <a:t>Create a container from an image:</a:t>
            </a:r>
            <a:br>
              <a:rPr lang="en-US" dirty="0" smtClean="0"/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nvidia-docker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-v 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/DATA/berat/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:/root/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-it dl-image bash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See list of existing containers: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--all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3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docker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325562"/>
            <a:ext cx="10515600" cy="55324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Stop a running container: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stop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Make an image of the container: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dip_image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Delete an image: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dip_image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Delete a container: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dip_cont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07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46333" cy="4351338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python notebook is an interactive computational environment</a:t>
            </a:r>
          </a:p>
          <a:p>
            <a:endParaRPr lang="en-US" dirty="0" smtClean="0"/>
          </a:p>
          <a:p>
            <a:r>
              <a:rPr lang="en-US" dirty="0" smtClean="0"/>
              <a:t>Combines code execution with explanatory data in the form of text, plot and images.</a:t>
            </a:r>
          </a:p>
          <a:p>
            <a:endParaRPr lang="en-US" dirty="0" smtClean="0"/>
          </a:p>
          <a:p>
            <a:r>
              <a:rPr lang="en-US" dirty="0" smtClean="0"/>
              <a:t>Help scientists to demonstrate their work easily.</a:t>
            </a:r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5" y="201506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1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4067" cy="4351338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is based on server-client structure.</a:t>
            </a:r>
          </a:p>
          <a:p>
            <a:endParaRPr lang="en-US" dirty="0"/>
          </a:p>
          <a:p>
            <a:r>
              <a:rPr lang="en-US" dirty="0" smtClean="0"/>
              <a:t>Server executes the code chunks.</a:t>
            </a:r>
          </a:p>
          <a:p>
            <a:endParaRPr lang="en-US" dirty="0"/>
          </a:p>
          <a:p>
            <a:r>
              <a:rPr lang="en-US" dirty="0" smtClean="0"/>
              <a:t>User receives the results from server via an internet browser.</a:t>
            </a:r>
            <a:endParaRPr lang="en-US" dirty="0"/>
          </a:p>
        </p:txBody>
      </p:sp>
      <p:pic>
        <p:nvPicPr>
          <p:cNvPr id="2050" name="Picture 2" descr="Image result for jupyter server cl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67" y="1825625"/>
            <a:ext cx="5909733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781"/>
            <a:ext cx="10515600" cy="893620"/>
          </a:xfrm>
        </p:spPr>
        <p:txBody>
          <a:bodyPr/>
          <a:lstStyle/>
          <a:p>
            <a:r>
              <a:rPr lang="en-US" dirty="0" smtClean="0"/>
              <a:t>Python notebook user interface</a:t>
            </a:r>
            <a:endParaRPr 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935991"/>
            <a:ext cx="10931236" cy="56478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578</Words>
  <Application>Microsoft Office PowerPoint</Application>
  <PresentationFormat>Widescreen</PresentationFormat>
  <Paragraphs>149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DIP 2019 Practical session</vt:lpstr>
      <vt:lpstr>PowerPoint Presentation</vt:lpstr>
      <vt:lpstr>What is a docker?</vt:lpstr>
      <vt:lpstr>Docker versus VM</vt:lpstr>
      <vt:lpstr>Some docker commands</vt:lpstr>
      <vt:lpstr>Some docker commands</vt:lpstr>
      <vt:lpstr>Python notebook</vt:lpstr>
      <vt:lpstr>Jupyter notebook structure</vt:lpstr>
      <vt:lpstr>Python notebook user interface</vt:lpstr>
      <vt:lpstr>Jupyter commands in server side</vt:lpstr>
      <vt:lpstr>Jupyter commands in user side</vt:lpstr>
      <vt:lpstr>Jupyter commands in user side</vt:lpstr>
      <vt:lpstr>Basic image processing using opencv</vt:lpstr>
      <vt:lpstr>Convolutional neural network (CNN)</vt:lpstr>
      <vt:lpstr>CNN extracts features automatically</vt:lpstr>
      <vt:lpstr>Word spotting</vt:lpstr>
      <vt:lpstr>Word spotting using off-the-shelf CNN features</vt:lpstr>
      <vt:lpstr>Keras</vt:lpstr>
      <vt:lpstr>Keras on tensorflow</vt:lpstr>
      <vt:lpstr>Tensorflow on GPU</vt:lpstr>
      <vt:lpstr>VGG net</vt:lpstr>
      <vt:lpstr>Autoencoder</vt:lpstr>
      <vt:lpstr>Restoring Hebrew characters using autoencoder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2019 Practical session</dc:title>
  <dc:creator>berat</dc:creator>
  <cp:lastModifiedBy>berat</cp:lastModifiedBy>
  <cp:revision>56</cp:revision>
  <dcterms:created xsi:type="dcterms:W3CDTF">2019-05-20T08:37:33Z</dcterms:created>
  <dcterms:modified xsi:type="dcterms:W3CDTF">2019-05-22T08:08:28Z</dcterms:modified>
</cp:coreProperties>
</file>