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24" r:id="rId5"/>
    <p:sldId id="2469" r:id="rId6"/>
    <p:sldId id="2525" r:id="rId7"/>
    <p:sldId id="2528" r:id="rId8"/>
    <p:sldId id="25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74"/>
  </p:normalViewPr>
  <p:slideViewPr>
    <p:cSldViewPr snapToGrid="0" snapToObjects="1" showGuides="1">
      <p:cViewPr varScale="1">
        <p:scale>
          <a:sx n="82" d="100"/>
          <a:sy n="82" d="100"/>
        </p:scale>
        <p:origin x="720" y="5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1/28/2025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47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8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2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8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60D9A71-4723-318F-C9C2-A78E2B694A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997E42D-5E17-7C76-9F7D-0B1EC402C33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4CF5214-BAF8-8514-D9E3-DDD504A31B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1000703-5040-3702-1528-F2226277CC9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hotos in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458601" y="-13063"/>
            <a:ext cx="4984597" cy="6881852"/>
          </a:xfrm>
          <a:custGeom>
            <a:avLst/>
            <a:gdLst>
              <a:gd name="connsiteX0" fmla="*/ 1503648 w 9969194"/>
              <a:gd name="connsiteY0" fmla="*/ 0 h 13763703"/>
              <a:gd name="connsiteX1" fmla="*/ 5527552 w 9969194"/>
              <a:gd name="connsiteY1" fmla="*/ 0 h 13763703"/>
              <a:gd name="connsiteX2" fmla="*/ 5527552 w 9969194"/>
              <a:gd name="connsiteY2" fmla="*/ 1227909 h 13763703"/>
              <a:gd name="connsiteX3" fmla="*/ 7022614 w 9969194"/>
              <a:gd name="connsiteY3" fmla="*/ 1227909 h 13763703"/>
              <a:gd name="connsiteX4" fmla="*/ 7022614 w 9969194"/>
              <a:gd name="connsiteY4" fmla="*/ 2794727 h 13763703"/>
              <a:gd name="connsiteX5" fmla="*/ 9969194 w 9969194"/>
              <a:gd name="connsiteY5" fmla="*/ 2794727 h 13763703"/>
              <a:gd name="connsiteX6" fmla="*/ 9969194 w 9969194"/>
              <a:gd name="connsiteY6" fmla="*/ 5957026 h 13763703"/>
              <a:gd name="connsiteX7" fmla="*/ 8950610 w 9969194"/>
              <a:gd name="connsiteY7" fmla="*/ 5957026 h 13763703"/>
              <a:gd name="connsiteX8" fmla="*/ 8950610 w 9969194"/>
              <a:gd name="connsiteY8" fmla="*/ 12565789 h 13763703"/>
              <a:gd name="connsiteX9" fmla="*/ 1869952 w 9969194"/>
              <a:gd name="connsiteY9" fmla="*/ 12565789 h 13763703"/>
              <a:gd name="connsiteX10" fmla="*/ 1869952 w 9969194"/>
              <a:gd name="connsiteY10" fmla="*/ 13763703 h 13763703"/>
              <a:gd name="connsiteX11" fmla="*/ 0 w 9969194"/>
              <a:gd name="connsiteY11" fmla="*/ 13763703 h 13763703"/>
              <a:gd name="connsiteX12" fmla="*/ 0 w 9969194"/>
              <a:gd name="connsiteY12" fmla="*/ 12096207 h 13763703"/>
              <a:gd name="connsiteX13" fmla="*/ 1503648 w 9969194"/>
              <a:gd name="connsiteY13" fmla="*/ 12096207 h 13763703"/>
              <a:gd name="connsiteX14" fmla="*/ 1503648 w 9969194"/>
              <a:gd name="connsiteY14" fmla="*/ 5147401 h 13763703"/>
              <a:gd name="connsiteX15" fmla="*/ 6808482 w 9969194"/>
              <a:gd name="connsiteY15" fmla="*/ 5147401 h 13763703"/>
              <a:gd name="connsiteX16" fmla="*/ 6808482 w 9969194"/>
              <a:gd name="connsiteY16" fmla="*/ 3088415 h 13763703"/>
              <a:gd name="connsiteX17" fmla="*/ 5160598 w 9969194"/>
              <a:gd name="connsiteY17" fmla="*/ 3088415 h 13763703"/>
              <a:gd name="connsiteX18" fmla="*/ 5160598 w 9969194"/>
              <a:gd name="connsiteY18" fmla="*/ 1436915 h 13763703"/>
              <a:gd name="connsiteX19" fmla="*/ 1503648 w 9969194"/>
              <a:gd name="connsiteY19" fmla="*/ 1436915 h 13763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69194" h="13763703">
                <a:moveTo>
                  <a:pt x="1503648" y="0"/>
                </a:moveTo>
                <a:lnTo>
                  <a:pt x="5527552" y="0"/>
                </a:lnTo>
                <a:lnTo>
                  <a:pt x="5527552" y="1227909"/>
                </a:lnTo>
                <a:lnTo>
                  <a:pt x="7022614" y="1227909"/>
                </a:lnTo>
                <a:lnTo>
                  <a:pt x="7022614" y="2794727"/>
                </a:lnTo>
                <a:lnTo>
                  <a:pt x="9969194" y="2794727"/>
                </a:lnTo>
                <a:lnTo>
                  <a:pt x="9969194" y="5957026"/>
                </a:lnTo>
                <a:lnTo>
                  <a:pt x="8950610" y="5957026"/>
                </a:lnTo>
                <a:lnTo>
                  <a:pt x="8950610" y="12565789"/>
                </a:lnTo>
                <a:lnTo>
                  <a:pt x="1869952" y="12565789"/>
                </a:lnTo>
                <a:lnTo>
                  <a:pt x="1869952" y="13763703"/>
                </a:lnTo>
                <a:lnTo>
                  <a:pt x="0" y="13763703"/>
                </a:lnTo>
                <a:lnTo>
                  <a:pt x="0" y="12096207"/>
                </a:lnTo>
                <a:lnTo>
                  <a:pt x="1503648" y="12096207"/>
                </a:lnTo>
                <a:lnTo>
                  <a:pt x="1503648" y="5147401"/>
                </a:lnTo>
                <a:lnTo>
                  <a:pt x="6808482" y="5147401"/>
                </a:lnTo>
                <a:lnTo>
                  <a:pt x="6808482" y="3088415"/>
                </a:lnTo>
                <a:lnTo>
                  <a:pt x="5160598" y="3088415"/>
                </a:lnTo>
                <a:lnTo>
                  <a:pt x="5160598" y="1436915"/>
                </a:lnTo>
                <a:lnTo>
                  <a:pt x="1503648" y="1436915"/>
                </a:lnTo>
                <a:close/>
              </a:path>
            </a:pathLst>
          </a:cu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7" name="Shape 223">
            <a:extLst>
              <a:ext uri="{FF2B5EF4-FFF2-40B4-BE49-F238E27FC236}">
                <a16:creationId xmlns:a16="http://schemas.microsoft.com/office/drawing/2014/main" id="{00159812-53E9-D848-9606-198A5B9858E2}"/>
              </a:ext>
            </a:extLst>
          </p:cNvPr>
          <p:cNvSpPr/>
          <p:nvPr userDrawn="1"/>
        </p:nvSpPr>
        <p:spPr>
          <a:xfrm>
            <a:off x="10491266" y="1562652"/>
            <a:ext cx="1562173" cy="1562173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8" name="Shape 224">
            <a:extLst>
              <a:ext uri="{FF2B5EF4-FFF2-40B4-BE49-F238E27FC236}">
                <a16:creationId xmlns:a16="http://schemas.microsoft.com/office/drawing/2014/main" id="{B6EC8FD8-5421-9645-9F0E-CBC6D7CF690B}"/>
              </a:ext>
            </a:extLst>
          </p:cNvPr>
          <p:cNvSpPr/>
          <p:nvPr userDrawn="1"/>
        </p:nvSpPr>
        <p:spPr>
          <a:xfrm>
            <a:off x="7144406" y="879573"/>
            <a:ext cx="662702" cy="662702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9" name="Shape 225">
            <a:extLst>
              <a:ext uri="{FF2B5EF4-FFF2-40B4-BE49-F238E27FC236}">
                <a16:creationId xmlns:a16="http://schemas.microsoft.com/office/drawing/2014/main" id="{FB52FD4B-1ED8-5C42-8013-FD61B2A3A2CB}"/>
              </a:ext>
            </a:extLst>
          </p:cNvPr>
          <p:cNvSpPr/>
          <p:nvPr userDrawn="1"/>
        </p:nvSpPr>
        <p:spPr>
          <a:xfrm>
            <a:off x="11488701" y="6383701"/>
            <a:ext cx="781358" cy="781358"/>
          </a:xfrm>
          <a:prstGeom prst="rect">
            <a:avLst/>
          </a:prstGeom>
          <a:ln w="38100">
            <a:solidFill>
              <a:schemeClr val="bg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>
              <a:solidFill>
                <a:schemeClr val="bg2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9038DA1-6D5C-EA47-BDA4-388C0BC571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D7404C76-F118-6149-96DF-BF25D43E26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05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0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205F80F-3B88-A44D-812A-11909F0C93D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5BE1-FFA8-5263-EA27-46138F971B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6477F-C803-A169-A862-0FBB704A9DB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4141909845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447B9-A1CD-B8D8-4FD3-A505B9ACD3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D79251-F5C6-C2BD-F8FF-834672C7112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2FE91B6-3FF0-7E5D-54DA-F1738C53B0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C4073-3846-B3C7-13EA-D585D0241C4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8C8E-8848-0563-A020-43F3295C005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989D8-A347-81C7-32D9-E12299F6335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5B803F5-45DF-1128-6100-2F10EB13F41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08DF6-5037-363A-D495-7D49D3EE209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122691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175657"/>
            <a:ext cx="10896600" cy="32044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DA51DAE-70D5-670E-0512-6D3D87279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15E8D-1FEC-DF9F-AFBC-45AC80A9DA4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672F7-6F1E-B5F8-D111-799B2C4A5A3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FB2EE8-F086-AC09-D4FF-5B41B4EAF10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F25DC-2220-A7C3-D7CF-C9BF7DC3E0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DD550B-8177-0A10-F8B5-965766F9098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F4DAD80-935E-1259-8337-9302BCD9A3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3A7E5-67D2-51AE-C09E-4EB06E74959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CA2F9-D292-2A36-2C2B-01C0A5C159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3771C-0245-E2F2-6D9B-A80890CD07E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224C5-CBBF-C6D4-C9CD-4858D41B98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C47D-B0AE-9E59-A1D3-21F8530029C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3522F9F-EB81-A0A9-3124-03576F3C94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6B880-736A-41D0-4CDF-906D0D32D4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CDB5228-26E3-B388-99AB-D6E28F6ED6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B750-8624-CF47-B512-2548F394EB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Caption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56811-6AF7-0E20-D7FA-553D839C0B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14A5E-0111-C20E-9AD9-4CAB4D23DBE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71C3BC6-F801-857C-8E0C-7DDA360BC9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custGeom>
            <a:avLst/>
            <a:gdLst>
              <a:gd name="connsiteX0" fmla="*/ 0 w 11353799"/>
              <a:gd name="connsiteY0" fmla="*/ 0 h 4631365"/>
              <a:gd name="connsiteX1" fmla="*/ 11353799 w 11353799"/>
              <a:gd name="connsiteY1" fmla="*/ 0 h 4631365"/>
              <a:gd name="connsiteX2" fmla="*/ 11353799 w 11353799"/>
              <a:gd name="connsiteY2" fmla="*/ 4631365 h 4631365"/>
              <a:gd name="connsiteX3" fmla="*/ 10892905 w 11353799"/>
              <a:gd name="connsiteY3" fmla="*/ 4631365 h 4631365"/>
              <a:gd name="connsiteX4" fmla="*/ 10892905 w 11353799"/>
              <a:gd name="connsiteY4" fmla="*/ 1965657 h 4631365"/>
              <a:gd name="connsiteX5" fmla="*/ 5773993 w 11353799"/>
              <a:gd name="connsiteY5" fmla="*/ 1965657 h 4631365"/>
              <a:gd name="connsiteX6" fmla="*/ 5773993 w 11353799"/>
              <a:gd name="connsiteY6" fmla="*/ 4631365 h 4631365"/>
              <a:gd name="connsiteX7" fmla="*/ 5118912 w 11353799"/>
              <a:gd name="connsiteY7" fmla="*/ 4631365 h 4631365"/>
              <a:gd name="connsiteX8" fmla="*/ 5118912 w 11353799"/>
              <a:gd name="connsiteY8" fmla="*/ 1965657 h 4631365"/>
              <a:gd name="connsiteX9" fmla="*/ 0 w 11353799"/>
              <a:gd name="connsiteY9" fmla="*/ 1965657 h 4631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353799" h="4631365">
                <a:moveTo>
                  <a:pt x="0" y="0"/>
                </a:moveTo>
                <a:lnTo>
                  <a:pt x="11353799" y="0"/>
                </a:lnTo>
                <a:lnTo>
                  <a:pt x="11353799" y="4631365"/>
                </a:lnTo>
                <a:lnTo>
                  <a:pt x="10892905" y="4631365"/>
                </a:lnTo>
                <a:lnTo>
                  <a:pt x="10892905" y="1965657"/>
                </a:lnTo>
                <a:lnTo>
                  <a:pt x="5773993" y="1965657"/>
                </a:lnTo>
                <a:lnTo>
                  <a:pt x="5773993" y="4631365"/>
                </a:lnTo>
                <a:lnTo>
                  <a:pt x="5118912" y="4631365"/>
                </a:lnTo>
                <a:lnTo>
                  <a:pt x="5118912" y="1965657"/>
                </a:lnTo>
                <a:lnTo>
                  <a:pt x="0" y="196565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B9DBB42-C0AF-BA88-3E44-5D81D04685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0BB105E-34AD-3B20-BA4B-F2896C2BFB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1B6C343-7B00-3AEC-3ED2-3100843466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01290A-034A-F4BD-B23D-0BCD0540BB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FF4A16E-398B-0ACC-EC1B-8E5E2D8729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758" y="5998559"/>
            <a:ext cx="539496" cy="71323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cap="all" baseline="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FCDBD04-BDA1-3ED9-D460-DCB6842CE34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Margie's Travel</a:t>
            </a:r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678794" y="4213707"/>
            <a:ext cx="2194560" cy="2834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Margie's Travel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7" name="Shap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1050" smtClean="0">
                <a:solidFill>
                  <a:schemeClr val="tx2"/>
                </a:solidFill>
              </a:rPr>
              <a:pPr algn="ct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60" r:id="rId4"/>
    <p:sldLayoutId id="2147483670" r:id="rId5"/>
    <p:sldLayoutId id="2147483669" r:id="rId6"/>
    <p:sldLayoutId id="2147483664" r:id="rId7"/>
    <p:sldLayoutId id="2147483650" r:id="rId8"/>
    <p:sldLayoutId id="2147483653" r:id="rId9"/>
    <p:sldLayoutId id="2147483680" r:id="rId10"/>
    <p:sldLayoutId id="2147483666" r:id="rId11"/>
    <p:sldLayoutId id="2147483678" r:id="rId12"/>
    <p:sldLayoutId id="2147483679" r:id="rId13"/>
    <p:sldLayoutId id="2147483672" r:id="rId14"/>
    <p:sldLayoutId id="2147483683" r:id="rId15"/>
    <p:sldLayoutId id="2147483675" r:id="rId16"/>
    <p:sldLayoutId id="2147483681" r:id="rId17"/>
    <p:sldLayoutId id="2147483682" r:id="rId18"/>
    <p:sldLayoutId id="2147483671" r:id="rId19"/>
    <p:sldLayoutId id="2147483677" r:id="rId20"/>
    <p:sldLayoutId id="2147483676" r:id="rId2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cap="all" spc="-150" baseline="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hyperlink" Target="https://github.com/AnujJhunjhunwala/TravelAssista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5077"/>
            <a:ext cx="6548438" cy="2831323"/>
          </a:xfrm>
        </p:spPr>
        <p:txBody>
          <a:bodyPr/>
          <a:lstStyle/>
          <a:p>
            <a:r>
              <a:rPr lang="en-US" dirty="0"/>
              <a:t>Travel assistant</a:t>
            </a:r>
          </a:p>
        </p:txBody>
      </p:sp>
      <p:pic>
        <p:nvPicPr>
          <p:cNvPr id="5" name="Picture Placeholder 4" descr="Woman walking in big city">
            <a:extLst>
              <a:ext uri="{FF2B5EF4-FFF2-40B4-BE49-F238E27FC236}">
                <a16:creationId xmlns:a16="http://schemas.microsoft.com/office/drawing/2014/main" id="{ECA3BA48-F34B-6346-ABF0-1EE5BC4FF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6" b="56"/>
          <a:stretch/>
        </p:blipFill>
        <p:spPr>
          <a:xfrm>
            <a:off x="838200" y="0"/>
            <a:ext cx="11353800" cy="57912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5486400"/>
            <a:ext cx="6548438" cy="1004711"/>
          </a:xfrm>
        </p:spPr>
        <p:txBody>
          <a:bodyPr>
            <a:normAutofit/>
          </a:bodyPr>
          <a:lstStyle/>
          <a:p>
            <a:r>
              <a:rPr lang="en-US" dirty="0"/>
              <a:t>EMRE BERAY BOZTEPE</a:t>
            </a:r>
          </a:p>
          <a:p>
            <a:r>
              <a:rPr lang="en-US" dirty="0"/>
              <a:t>DENYS TSEBULIA</a:t>
            </a:r>
          </a:p>
          <a:p>
            <a:r>
              <a:rPr lang="en-US" dirty="0"/>
              <a:t>ANUJ JHUNJHUNWALA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2FCB55E-59A0-A24E-82CA-C8675958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7" y="786810"/>
            <a:ext cx="4008437" cy="139520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DA8123-7ECD-2A44-A629-7F2DB0D01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98376" y="2640564"/>
            <a:ext cx="4618653" cy="3477942"/>
          </a:xfrm>
        </p:spPr>
        <p:txBody>
          <a:bodyPr>
            <a:normAutofit/>
          </a:bodyPr>
          <a:lstStyle/>
          <a:p>
            <a:r>
              <a:rPr lang="en-US" sz="1800" dirty="0"/>
              <a:t>Currently, if someone wants to check for flights they have to do a series of steps – downloading and accessing an app, fill in details with numerous different categories to choose from, etc.</a:t>
            </a:r>
          </a:p>
          <a:p>
            <a:r>
              <a:rPr lang="en-US" sz="1800" dirty="0"/>
              <a:t>Our project deals with minimizing this hassle by just writing the requirements of a flight search in the form of a human friendly prompt.</a:t>
            </a:r>
          </a:p>
        </p:txBody>
      </p:sp>
      <p:pic>
        <p:nvPicPr>
          <p:cNvPr id="5" name="Picture Placeholder 4" descr="Flat lay of work desk with woman pointing at map">
            <a:extLst>
              <a:ext uri="{FF2B5EF4-FFF2-40B4-BE49-F238E27FC236}">
                <a16:creationId xmlns:a16="http://schemas.microsoft.com/office/drawing/2014/main" id="{F1AF67EB-A440-4F40-861A-A266D594A0B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321" r="4321"/>
          <a:stretch/>
        </p:blipFill>
        <p:spPr>
          <a:xfrm>
            <a:off x="6096000" y="0"/>
            <a:ext cx="6096000" cy="6858000"/>
          </a:xfrm>
        </p:spPr>
      </p:pic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2185EC0-BBA6-F376-ACAF-FD3856694DF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231858" y="4766770"/>
            <a:ext cx="3300687" cy="283463"/>
          </a:xfrm>
        </p:spPr>
        <p:txBody>
          <a:bodyPr/>
          <a:lstStyle/>
          <a:p>
            <a:r>
              <a:rPr lang="en-US" dirty="0"/>
              <a:t>TRAVEL ASSISSTANT</a:t>
            </a:r>
          </a:p>
        </p:txBody>
      </p:sp>
    </p:spTree>
    <p:extLst>
      <p:ext uri="{BB962C8B-B14F-4D97-AF65-F5344CB8AC3E}">
        <p14:creationId xmlns:p14="http://schemas.microsoft.com/office/powerpoint/2010/main" val="3957067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CF7A04E8-D33E-244D-AFB2-10B9CDB5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737" y="786810"/>
            <a:ext cx="4008437" cy="1395208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11BD6B0-E24A-7F4B-8641-F7B254D58E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>
            <a:normAutofit/>
          </a:bodyPr>
          <a:lstStyle/>
          <a:p>
            <a:r>
              <a:rPr lang="en-US" sz="2000" dirty="0"/>
              <a:t>Open AI API</a:t>
            </a:r>
          </a:p>
          <a:p>
            <a:r>
              <a:rPr lang="en-US" sz="2000" dirty="0"/>
              <a:t>Skyscanner API</a:t>
            </a:r>
          </a:p>
          <a:p>
            <a:r>
              <a:rPr lang="en-US" sz="2000" dirty="0"/>
              <a:t>Flask</a:t>
            </a:r>
          </a:p>
          <a:p>
            <a:r>
              <a:rPr lang="en-US" sz="2000" dirty="0"/>
              <a:t>Python</a:t>
            </a:r>
          </a:p>
        </p:txBody>
      </p:sp>
      <p:pic>
        <p:nvPicPr>
          <p:cNvPr id="13" name="Picture Placeholder 12" descr="Woman standing in busy street">
            <a:extLst>
              <a:ext uri="{FF2B5EF4-FFF2-40B4-BE49-F238E27FC236}">
                <a16:creationId xmlns:a16="http://schemas.microsoft.com/office/drawing/2014/main" id="{2DE929C2-CECF-4E72-810C-75B9E7BC252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/>
          <a:srcRect t="3981" b="3981"/>
          <a:stretch/>
        </p:blipFill>
        <p:spPr>
          <a:xfrm>
            <a:off x="6458601" y="-13063"/>
            <a:ext cx="4984597" cy="6881852"/>
          </a:xfrm>
        </p:spPr>
      </p:pic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983966E-6C5F-C034-CA10-A1F6641C366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231858" y="4766770"/>
            <a:ext cx="3300687" cy="283463"/>
          </a:xfrm>
        </p:spPr>
        <p:txBody>
          <a:bodyPr/>
          <a:lstStyle/>
          <a:p>
            <a:r>
              <a:rPr lang="en-US" dirty="0"/>
              <a:t>TRAVEL ASSISSTANT</a:t>
            </a:r>
          </a:p>
        </p:txBody>
      </p:sp>
    </p:spTree>
    <p:extLst>
      <p:ext uri="{BB962C8B-B14F-4D97-AF65-F5344CB8AC3E}">
        <p14:creationId xmlns:p14="http://schemas.microsoft.com/office/powerpoint/2010/main" val="377368307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08483C-D7E5-4BC4-A063-CD9EA2DD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179" y="5250600"/>
            <a:ext cx="3545503" cy="1308244"/>
          </a:xfrm>
        </p:spPr>
        <p:txBody>
          <a:bodyPr>
            <a:normAutofit/>
          </a:bodyPr>
          <a:lstStyle/>
          <a:p>
            <a:r>
              <a:rPr lang="en-US" dirty="0"/>
              <a:t>Code</a:t>
            </a:r>
            <a:br>
              <a:rPr lang="en-US" dirty="0"/>
            </a:br>
            <a:r>
              <a:rPr lang="en-US" dirty="0"/>
              <a:t>walkthrough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CC6A33-D7C4-25A6-4DED-AA8BFCACC6D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231858" y="4766770"/>
            <a:ext cx="3300687" cy="283463"/>
          </a:xfrm>
        </p:spPr>
        <p:txBody>
          <a:bodyPr/>
          <a:lstStyle/>
          <a:p>
            <a:r>
              <a:rPr lang="en-US" dirty="0"/>
              <a:t>TRAVEL ASSISSTANT</a:t>
            </a:r>
          </a:p>
        </p:txBody>
      </p:sp>
      <p:pic>
        <p:nvPicPr>
          <p:cNvPr id="5" name="Picture Placeholder 4" descr="Woman Kayaking ">
            <a:extLst>
              <a:ext uri="{FF2B5EF4-FFF2-40B4-BE49-F238E27FC236}">
                <a16:creationId xmlns:a16="http://schemas.microsoft.com/office/drawing/2014/main" id="{0F328162-C41F-0747-AD98-22BF1A68A41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4698" b="4698"/>
          <a:stretch/>
        </p:blipFill>
        <p:spPr>
          <a:xfrm>
            <a:off x="838200" y="0"/>
            <a:ext cx="11353800" cy="6858000"/>
          </a:xfrm>
        </p:spPr>
      </p:pic>
    </p:spTree>
    <p:extLst>
      <p:ext uri="{BB962C8B-B14F-4D97-AF65-F5344CB8AC3E}">
        <p14:creationId xmlns:p14="http://schemas.microsoft.com/office/powerpoint/2010/main" val="279489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516E3E-5EFE-4EBE-B821-28A54E2B1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72985"/>
            <a:ext cx="6548438" cy="2413416"/>
          </a:xfrm>
        </p:spPr>
        <p:txBody>
          <a:bodyPr anchor="b"/>
          <a:lstStyle/>
          <a:p>
            <a:pPr lvl="0"/>
            <a:r>
              <a:rPr lang="en-US" dirty="0">
                <a:sym typeface="Bebas"/>
              </a:rPr>
              <a:t>THANK YOU</a:t>
            </a:r>
            <a:endParaRPr lang="en-US" dirty="0"/>
          </a:p>
        </p:txBody>
      </p:sp>
      <p:pic>
        <p:nvPicPr>
          <p:cNvPr id="5" name="Picture Placeholder 4" descr="Travel Themed Flat lay">
            <a:extLst>
              <a:ext uri="{FF2B5EF4-FFF2-40B4-BE49-F238E27FC236}">
                <a16:creationId xmlns:a16="http://schemas.microsoft.com/office/drawing/2014/main" id="{2320BECE-3734-8743-8137-451E559E99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1745" b="11745"/>
          <a:stretch/>
        </p:blipFill>
        <p:spPr>
          <a:xfrm>
            <a:off x="838200" y="0"/>
            <a:ext cx="11353800" cy="5791201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492036-E696-4CD7-AA21-39FC74717B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5486401"/>
            <a:ext cx="6548439" cy="304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https://github.com/AnujJhunjhunwala/TravelAssistant</a:t>
            </a:r>
          </a:p>
          <a:p>
            <a:endParaRPr lang="en-US" dirty="0"/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3600F01B-1ED3-25E7-2EEA-4EA53021F642}"/>
              </a:ext>
            </a:extLst>
          </p:cNvPr>
          <p:cNvSpPr txBox="1"/>
          <p:nvPr/>
        </p:nvSpPr>
        <p:spPr>
          <a:xfrm>
            <a:off x="9098843" y="383822"/>
            <a:ext cx="27996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hlinkClick r:id="rId4"/>
              </a:rPr>
              <a:t>Check out our GITHUB link</a:t>
            </a:r>
            <a:endParaRPr lang="en-150" sz="3200" dirty="0"/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E2F39DCB-ABC0-1A1D-84CB-A3DE44393A8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 rot="16200000">
            <a:off x="-1231858" y="4766770"/>
            <a:ext cx="3300687" cy="283463"/>
          </a:xfrm>
        </p:spPr>
        <p:txBody>
          <a:bodyPr/>
          <a:lstStyle/>
          <a:p>
            <a:r>
              <a:rPr lang="en-US" dirty="0"/>
              <a:t>TRAVEL ASSISSTANT</a:t>
            </a:r>
          </a:p>
        </p:txBody>
      </p:sp>
    </p:spTree>
    <p:extLst>
      <p:ext uri="{BB962C8B-B14F-4D97-AF65-F5344CB8AC3E}">
        <p14:creationId xmlns:p14="http://schemas.microsoft.com/office/powerpoint/2010/main" val="511889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vel Presentation_win32_v2" id="{1F3BE848-A059-4AF4-89B2-3C575AFD7A20}" vid="{A68E0537-505F-4C11-B0E8-DA8640CB4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C5179A-B9B5-4229-BCDD-2E1CD5D344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88F49E-C42F-4822-8376-318FB5D7679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ED8A25-70CA-4AFB-A0DB-C391ACAAD2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presentation</Template>
  <TotalTime>31</TotalTime>
  <Words>111</Words>
  <Application>Microsoft Office PowerPoint</Application>
  <PresentationFormat>Widescreen</PresentationFormat>
  <Paragraphs>22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Bebas</vt:lpstr>
      <vt:lpstr>Calibri</vt:lpstr>
      <vt:lpstr>Gill Sans MT</vt:lpstr>
      <vt:lpstr>Gill Sans Nova Light</vt:lpstr>
      <vt:lpstr>Helvetica Light</vt:lpstr>
      <vt:lpstr>Office Theme</vt:lpstr>
      <vt:lpstr>Travel assistant</vt:lpstr>
      <vt:lpstr>PROBLEM STATEMENT</vt:lpstr>
      <vt:lpstr>Tech stack</vt:lpstr>
      <vt:lpstr>Code walkthrough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Jhunjhunwala</dc:creator>
  <cp:lastModifiedBy>Anuj Jhunjhunwala</cp:lastModifiedBy>
  <cp:revision>4</cp:revision>
  <dcterms:created xsi:type="dcterms:W3CDTF">2025-01-28T12:10:16Z</dcterms:created>
  <dcterms:modified xsi:type="dcterms:W3CDTF">2025-01-28T18:50:40Z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