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19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A8FE-A53D-7D60-285D-18E72CF90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3B39-FAD9-AA67-240E-601C7B5B0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5972-1C2A-528F-15EF-B781046F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6FB9-9D8F-0F03-7E20-2A944298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CB5D-C709-D590-9525-9C45710F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8988-823D-7E4E-0CC3-D79B4D2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54425-54CA-FCC9-70FE-C2F821A8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E3C9-EA07-4BDE-D334-47E1B360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69F5C-AC8C-FC64-B806-8DEEBBD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CC75C-54A3-7640-8321-19450856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9CCB-BAB1-5AEF-B389-BD54EB4B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188F7-C2A1-AC17-6D09-610ADE03D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6E47-F3FF-531F-8CD6-4DB924F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2465-7795-D712-93B1-67870C5F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36D7-6DBE-4C85-8E68-417BDABF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8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3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2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CF49-40E8-90A5-EEEF-8A840F7C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68FD-3DB4-082F-5AB3-1DC404A2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BE78-D899-D93B-DB1F-70E6C52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998A7-51D3-C448-2254-86C5BB84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AC8E-20AA-FEF6-D593-7C15A142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1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81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4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0B6A-1840-A9CD-2C1A-6E9F22C4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B70D-DF7B-E410-EDEC-3184597F1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ECBE-119D-3401-D7E8-34A1B638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3080-32AF-AA0F-F91B-1609244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17549-C992-ECD4-8605-F4245C59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C29C-18DB-9CCD-C33F-4758ED22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D0FA-6BD3-C620-6443-AE4B1033E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4232-7DE7-2A0B-CBF0-8F1AB116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C7A88-E849-DCED-4D07-1D33F590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AB56-E40A-B1DE-F72B-2F448A08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65DF-237A-5AAB-4C80-A66A22FA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546A-4E7E-11D0-A07B-077E8A7F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825E-A39D-461C-324E-B515DFEB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D8DC7-9B09-C51C-95C9-BB24F5964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3A92C-F590-0F99-53F3-6FBE981F1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0EBA4-D628-229C-B3A8-219C1B3F8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79494-2E4F-01B5-EE14-7C5C84DB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6D484-F617-1D34-865A-29122169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72302-0520-BE31-FD9B-113DAFE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F2F6-081D-C8DB-27A5-1D289104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8248-3F63-3DF7-35B5-28E0B469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4051-E588-27F5-5366-77BB6B06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DFDDD-5FDA-261B-A515-04BDC73B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7C240-D3FD-181C-C62B-998D1B14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CA33D-D188-7FDA-B819-55105910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0278E-948B-997C-5839-BC8F0B0A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B4B-CA88-F2C1-3A31-19B928BA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7A8E-083B-DCE7-A46E-D1DFC0FE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AC5D4-57B7-20AC-AE7C-3181714A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B9F88-FC0F-EBC0-2CA4-0CB86A46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5961-BEDC-C2A9-3146-40A8099F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24F6-4489-CAF6-1EF3-306DB71A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B8B8-FCD0-FC93-F72E-3970F62F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5D5EB-DBAF-5C49-097B-D07FFE712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F1F16-4437-2BBC-1DE2-71C7705E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60280-6626-9CDE-3233-25080804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F7E6B-0DF1-CCE4-756F-1C2B5C2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5B722-B20D-C582-0E7A-9B92C8F5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E0304-458A-1740-CE27-8480D82E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B65E-3845-E549-57EC-FCFF9327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C2E2-5042-16FB-63B6-FD32E0143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0B56-7C3C-475F-90B7-59F34BB531F9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86FB-BE11-F3EA-1B9A-66EF73547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9043-CA99-EE9E-9F5D-6742DD13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7F96F-42B7-4F4B-A9DD-EF00A633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kazanova/sentiment1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8" name="Picture 17" descr="A circular pattern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9B5188E3-6538-A472-E0C6-71E9BECF7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8249B-7678-887B-75F0-CCEFEBD86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Natural Language Project using Google Cloud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1DC45-D6F7-AEA2-F87A-3D2ED9A02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Emre Beray Boztepe </a:t>
            </a:r>
          </a:p>
          <a:p>
            <a:r>
              <a:rPr lang="tr-TR" dirty="0">
                <a:solidFill>
                  <a:srgbClr val="FFFFFF"/>
                </a:solidFill>
              </a:rPr>
              <a:t>350227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35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5200" dirty="0"/>
              <a:t>Pipeline</a:t>
            </a:r>
            <a:endParaRPr lang="en-US" sz="5200" dirty="0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674FD40-2452-9C36-466E-6ED7F5A3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7" y="2003950"/>
            <a:ext cx="5900203" cy="4627989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EBF293-12F3-44C2-4B17-B5C0E1C61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r="7868" b="1"/>
          <a:stretch/>
        </p:blipFill>
        <p:spPr>
          <a:xfrm>
            <a:off x="6213142" y="2759484"/>
            <a:ext cx="5140656" cy="31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3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56916-5A32-1CC3-B8BD-7257491B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598" y="3074227"/>
            <a:ext cx="5406402" cy="370338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1281613-4D7F-CFAB-AEE5-D2F607230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03702" cy="36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EAB7-16F1-46CF-45AA-021F6299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7835" cy="4702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FC919-83B5-2058-C1A9-6F6082A7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158" y="3573495"/>
            <a:ext cx="5105842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56F4C0-3FB1-290B-94B0-0742CA5A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6706"/>
            <a:ext cx="5502117" cy="525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7532C-AB5D-184E-1E87-C9E5F020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02117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5660A-78D6-2B02-45DB-FC6AE79D9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66" y="3145834"/>
            <a:ext cx="6686834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0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8F3AC08E-B674-4E52-831A-08E1CF55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6045-8954-C3D4-8CDE-ED7ECA2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1183759"/>
            <a:ext cx="3527117" cy="2347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Run the code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50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9B80C7-2B0D-4C19-AF01-91BFC4EBC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05" y="-2"/>
            <a:ext cx="7154095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52FB93-9D3E-9365-F491-70843D12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76" y="3722855"/>
            <a:ext cx="7123724" cy="3009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1929D-27F3-0176-88D9-4F54E3C0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75" y="895584"/>
            <a:ext cx="7156525" cy="71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CBFFE-5FC8-6ABF-3D9F-400520C93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75" y="2357755"/>
            <a:ext cx="7123725" cy="587707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B1F108D-1A97-4116-9C32-E0CD6F62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6045-8954-C3D4-8CDE-ED7ECA2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35" y="854168"/>
            <a:ext cx="3527117" cy="2665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Analysis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BDEA8D4-D640-4088-B589-8760DC702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854168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E05C462-A5A7-AA17-8163-CE41C482B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85" y="1492782"/>
            <a:ext cx="6595293" cy="3973663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708A22B1-9011-459B-BCED-99F879F1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0655" y="6022991"/>
            <a:ext cx="7151345" cy="608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8A442-AE74-2079-149F-2F1D24F92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192213"/>
            <a:ext cx="10904538" cy="11747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20FE28-A52F-7489-E98D-B4A4C164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441575"/>
            <a:ext cx="10904538" cy="2106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56045-8954-C3D4-8CDE-ED7ECA2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Positive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35709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E533F-E639-E343-990F-EA5C8EED1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2117725"/>
            <a:ext cx="10904538" cy="105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9C2D4-3519-75CC-BEC4-4ECB6C80D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243263"/>
            <a:ext cx="10904538" cy="379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56045-8954-C3D4-8CDE-ED7ECA2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Negative 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134614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6045-8954-C3D4-8CDE-ED7ECA2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Analysis</a:t>
            </a:r>
          </a:p>
        </p:txBody>
      </p:sp>
      <p:sp>
        <p:nvSpPr>
          <p:cNvPr id="14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25242-D9F2-ACBA-22EE-77575B26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084093"/>
            <a:ext cx="11548872" cy="268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D6197C7-DED7-236D-97F4-DAFB3641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1" y="914400"/>
            <a:ext cx="9937638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7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tr-TR" dirty="0"/>
              <a:t>First Step: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45E-74A8-288A-FEBA-94E198C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tr-TR" sz="2000" dirty="0"/>
              <a:t>New Project – ‘voltaic-day-407514’</a:t>
            </a:r>
          </a:p>
          <a:p>
            <a:r>
              <a:rPr lang="tr-TR" sz="2000" dirty="0"/>
              <a:t>Bucket Creation:</a:t>
            </a:r>
          </a:p>
          <a:p>
            <a:pPr lvl="1"/>
            <a:r>
              <a:rPr lang="en-US" sz="2000" dirty="0" err="1"/>
              <a:t>gsutil</a:t>
            </a:r>
            <a:r>
              <a:rPr lang="en-US" sz="2000" dirty="0"/>
              <a:t> mb gs://cloud_computing_natural_language_bucket/</a:t>
            </a:r>
            <a:endParaRPr lang="tr-TR" sz="2000" dirty="0"/>
          </a:p>
          <a:p>
            <a:r>
              <a:rPr lang="tr-TR" sz="2000" dirty="0"/>
              <a:t>APIs:</a:t>
            </a:r>
          </a:p>
          <a:p>
            <a:pPr lvl="1"/>
            <a:r>
              <a:rPr lang="en-US" sz="2000" dirty="0"/>
              <a:t>Dataflow API</a:t>
            </a:r>
            <a:endParaRPr lang="tr-TR" sz="2000" dirty="0"/>
          </a:p>
          <a:p>
            <a:pPr lvl="1"/>
            <a:r>
              <a:rPr lang="en-US" sz="2000" dirty="0"/>
              <a:t>Google Natural Language API</a:t>
            </a:r>
            <a:endParaRPr lang="tr-TR" sz="2000" dirty="0"/>
          </a:p>
          <a:p>
            <a:pPr lvl="1"/>
            <a:r>
              <a:rPr lang="en-US" sz="2000" dirty="0" err="1"/>
              <a:t>BigQuery</a:t>
            </a:r>
            <a:endParaRPr lang="tr-TR" sz="2000" dirty="0"/>
          </a:p>
          <a:p>
            <a:pPr lvl="1"/>
            <a:r>
              <a:rPr lang="tr-TR" sz="2000" dirty="0"/>
              <a:t>Cloud Pub/Sub API</a:t>
            </a:r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807AA72D-AEF1-65D3-D7A2-6135F8361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8" r="3179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540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F6B460-FC6F-07AD-7860-0707AE4E7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743" y="914400"/>
            <a:ext cx="9244313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56045-8954-C3D4-8CDE-ED7ECA2E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so much!</a:t>
            </a:r>
          </a:p>
        </p:txBody>
      </p:sp>
      <p:sp>
        <p:nvSpPr>
          <p:cNvPr id="1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Graphic 145" descr="Smiling Face with No Fill">
            <a:extLst>
              <a:ext uri="{FF2B5EF4-FFF2-40B4-BE49-F238E27FC236}">
                <a16:creationId xmlns:a16="http://schemas.microsoft.com/office/drawing/2014/main" id="{4BE7E214-84CC-BE71-1A83-A67A8D92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tr-TR" sz="3200"/>
              <a:t>Data Set:</a:t>
            </a:r>
            <a:endParaRPr lang="en-US" sz="3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45E-74A8-288A-FEBA-94E198C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tr-TR" sz="1800"/>
              <a:t>Link: </a:t>
            </a:r>
            <a:r>
              <a:rPr lang="tr-TR" sz="1800">
                <a:hlinkClick r:id="rId2"/>
              </a:rPr>
              <a:t>https://www.kaggle.com/datasets/kazanova/sentiment140</a:t>
            </a:r>
            <a:endParaRPr lang="tr-TR" sz="1800"/>
          </a:p>
          <a:p>
            <a:pPr marL="0" indent="0">
              <a:buNone/>
            </a:pPr>
            <a:endParaRPr lang="tr-TR" sz="1800"/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FA3F2384-730A-B9CB-2DEC-38211427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787308"/>
            <a:ext cx="11164824" cy="33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3800"/>
              <a:t>Upload Dataset to Bucket</a:t>
            </a:r>
            <a:endParaRPr lang="en-US" sz="38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45E-74A8-288A-FEBA-94E198C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/>
          </a:bodyPr>
          <a:lstStyle/>
          <a:p>
            <a:r>
              <a:rPr lang="tr-TR" sz="2200" dirty="0"/>
              <a:t>Google Cloud SDK</a:t>
            </a:r>
          </a:p>
          <a:p>
            <a:r>
              <a:rPr lang="tr-TR" sz="2200" dirty="0"/>
              <a:t>gcloud auth login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85799C-84D8-460F-3533-52B79710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51" y="2150806"/>
            <a:ext cx="6903720" cy="32792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CF2904-FC21-2FCF-760A-35F85EB0BC95}"/>
              </a:ext>
            </a:extLst>
          </p:cNvPr>
          <p:cNvSpPr txBox="1">
            <a:spLocks/>
          </p:cNvSpPr>
          <p:nvPr/>
        </p:nvSpPr>
        <p:spPr>
          <a:xfrm>
            <a:off x="5067251" y="1101852"/>
            <a:ext cx="7016593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200" dirty="0"/>
              <a:t>gsutil -d cp C:\Users\beray\Downloads\archive\filtered_dataset.csv gs://cloud_computing_natural_language_bucket/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45D6-E3CA-C64A-62A3-8C7CA9D71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09" y="5756149"/>
            <a:ext cx="8931414" cy="8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500810" cy="1616203"/>
          </a:xfrm>
        </p:spPr>
        <p:txBody>
          <a:bodyPr anchor="b">
            <a:normAutofit/>
          </a:bodyPr>
          <a:lstStyle/>
          <a:p>
            <a:r>
              <a:rPr lang="tr-TR" sz="3200"/>
              <a:t>Creating Pub/Sub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45E-74A8-288A-FEBA-94E198C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500811" cy="3447832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gcloud</a:t>
            </a:r>
            <a:r>
              <a:rPr lang="en-US" sz="2000" dirty="0"/>
              <a:t> </a:t>
            </a:r>
            <a:r>
              <a:rPr lang="en-US" sz="2000" dirty="0" err="1"/>
              <a:t>pubsub</a:t>
            </a:r>
            <a:r>
              <a:rPr lang="en-US" sz="2000" dirty="0"/>
              <a:t> topics create sentiment-analysis-cloud-computing</a:t>
            </a:r>
            <a:endParaRPr lang="tr-TR" sz="2000" dirty="0"/>
          </a:p>
          <a:p>
            <a:r>
              <a:rPr lang="en-US" sz="2000" dirty="0" err="1"/>
              <a:t>gcloud</a:t>
            </a:r>
            <a:r>
              <a:rPr lang="en-US" sz="2000" dirty="0"/>
              <a:t> </a:t>
            </a:r>
            <a:r>
              <a:rPr lang="en-US" sz="2000" dirty="0" err="1"/>
              <a:t>pubsub</a:t>
            </a:r>
            <a:r>
              <a:rPr lang="en-US" sz="2000" dirty="0"/>
              <a:t> subscriptions create </a:t>
            </a:r>
            <a:r>
              <a:rPr lang="en-US" sz="2000" dirty="0" err="1"/>
              <a:t>first_subscription</a:t>
            </a:r>
            <a:r>
              <a:rPr lang="en-US" sz="2000" dirty="0"/>
              <a:t> --topic=sentiment-analysis-cloud-computing</a:t>
            </a:r>
            <a:endParaRPr lang="tr-T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DD382-13E5-D595-4AFB-4D28390C8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676" b="-1"/>
          <a:stretch/>
        </p:blipFill>
        <p:spPr>
          <a:xfrm>
            <a:off x="6373843" y="3395423"/>
            <a:ext cx="5694795" cy="3447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420FA-2F14-CD73-44C6-381900177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82" b="1"/>
          <a:stretch/>
        </p:blipFill>
        <p:spPr>
          <a:xfrm>
            <a:off x="6371223" y="83808"/>
            <a:ext cx="5697415" cy="3429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E2F459E-8EB3-985C-3049-33F6B920D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1AB682-1CAC-7672-C637-B014B86EB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93956D-B33D-633F-BDBE-3353AA946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3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tr-TR" sz="3200" dirty="0"/>
              <a:t>Using Pub/Sub</a:t>
            </a:r>
            <a:endParaRPr lang="en-US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45E-74A8-288A-FEBA-94E198C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gcloud pubsub topics publish sentiment-analysis-cloud-computing --message "$(gsutil cat gs://cloud_computing_natural_language_bucket/filtered_dataset.csv)"</a:t>
            </a:r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3DB8182C-57EA-32A3-9FFE-835BF5E23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871044"/>
            <a:ext cx="11164824" cy="32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0BC5A14-E29C-0F6D-8D15-B33A60D35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9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Code – Create py file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58F8C-F05C-5347-29B4-60C4B57F4250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touch dataflow_pipeline.py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nano dataflow_pipeline.py</a:t>
            </a:r>
            <a:endParaRPr lang="tr-TR" sz="2200" dirty="0">
              <a:latin typeface="+mn-lt"/>
              <a:ea typeface="+mn-ea"/>
              <a:cs typeface="+mn-cs"/>
            </a:endParaRP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200" dirty="0">
              <a:latin typeface="+mn-lt"/>
              <a:ea typeface="+mn-ea"/>
              <a:cs typeface="+mn-cs"/>
            </a:endParaRPr>
          </a:p>
          <a:p>
            <a:pPr marL="342900">
              <a:spcAft>
                <a:spcPts val="600"/>
              </a:spcAft>
            </a:pPr>
            <a:r>
              <a:rPr lang="tr-TR" sz="2200" dirty="0">
                <a:latin typeface="+mn-lt"/>
                <a:ea typeface="+mn-ea"/>
                <a:cs typeface="+mn-cs"/>
              </a:rPr>
              <a:t>Nano interface</a:t>
            </a:r>
            <a:endParaRPr lang="en-US" sz="220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DCB2C6-C3AF-0498-C306-41FB0C34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" y="2444376"/>
            <a:ext cx="10917936" cy="240194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6802EFB9-2E3C-96AF-B678-AB66D300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9" y="4079703"/>
            <a:ext cx="9289759" cy="19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81AA4-28B3-AC51-461B-1745813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Python Code – Dataflow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45E-74A8-288A-FEBA-94E198C82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D7AB1-893E-1B67-2810-4B0B5B38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38" y="-6931"/>
            <a:ext cx="6520180" cy="3439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2C02-7499-B1C1-2BAC-72C9D6FF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22" y="3429001"/>
            <a:ext cx="6575938" cy="3435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214F50E-14E3-75E2-1CD6-2794B391A8B5}"/>
              </a:ext>
            </a:extLst>
          </p:cNvPr>
          <p:cNvSpPr txBox="1">
            <a:spLocks/>
          </p:cNvSpPr>
          <p:nvPr/>
        </p:nvSpPr>
        <p:spPr>
          <a:xfrm>
            <a:off x="7429" y="1613027"/>
            <a:ext cx="571227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dirty="0">
                <a:solidFill>
                  <a:schemeClr val="tx2"/>
                </a:solidFill>
              </a:rPr>
              <a:t>pip install apache-beam[gcp] google-cloud-language google-cloud-pubsub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A47B6"/>
      </a:accent4>
      <a:accent5>
        <a:srgbClr val="4D59C3"/>
      </a:accent5>
      <a:accent6>
        <a:srgbClr val="3B78B1"/>
      </a:accent6>
      <a:hlink>
        <a:srgbClr val="48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212</Words>
  <Application>Microsoft Office PowerPoint</Application>
  <PresentationFormat>Widescreen</PresentationFormat>
  <Paragraphs>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Bierstadt</vt:lpstr>
      <vt:lpstr>Calibri</vt:lpstr>
      <vt:lpstr>Calibri Light</vt:lpstr>
      <vt:lpstr>Office Theme</vt:lpstr>
      <vt:lpstr>GestaltVTI</vt:lpstr>
      <vt:lpstr>Natural Language Project using Google Cloud</vt:lpstr>
      <vt:lpstr>First Step:</vt:lpstr>
      <vt:lpstr>Data Set:</vt:lpstr>
      <vt:lpstr>Upload Dataset to Bucket</vt:lpstr>
      <vt:lpstr>Creating Pub/Sub</vt:lpstr>
      <vt:lpstr>Using Pub/Sub</vt:lpstr>
      <vt:lpstr>PowerPoint Presentation</vt:lpstr>
      <vt:lpstr>Python Code – Create py file</vt:lpstr>
      <vt:lpstr>Python Code – Dataflow</vt:lpstr>
      <vt:lpstr>Pipeline</vt:lpstr>
      <vt:lpstr>PowerPoint Presentation</vt:lpstr>
      <vt:lpstr>PowerPoint Presentation</vt:lpstr>
      <vt:lpstr>PowerPoint Presentation</vt:lpstr>
      <vt:lpstr>Run the code</vt:lpstr>
      <vt:lpstr>Result Analysis</vt:lpstr>
      <vt:lpstr>Positive Result Analysis</vt:lpstr>
      <vt:lpstr>Negative Result Analysis</vt:lpstr>
      <vt:lpstr>Cloud Analysis</vt:lpstr>
      <vt:lpstr>PowerPoint Presentation</vt:lpstr>
      <vt:lpstr>PowerPoint Presentation</vt:lpstr>
      <vt:lpstr>Thank you so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Project using Google Cloud</dc:title>
  <dc:creator>Beray Boztepe</dc:creator>
  <cp:lastModifiedBy>Beray Boztepe</cp:lastModifiedBy>
  <cp:revision>32</cp:revision>
  <dcterms:created xsi:type="dcterms:W3CDTF">2024-01-18T11:23:23Z</dcterms:created>
  <dcterms:modified xsi:type="dcterms:W3CDTF">2024-01-18T20:20:23Z</dcterms:modified>
</cp:coreProperties>
</file>