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7A5E4-BD47-4131-BB6F-3622863776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2A089B-B6F9-493A-9EA4-1E0CA9ECB683}">
      <dgm:prSet/>
      <dgm:spPr/>
      <dgm:t>
        <a:bodyPr/>
        <a:lstStyle/>
        <a:p>
          <a:r>
            <a:rPr lang="tr-TR"/>
            <a:t>Natural Language Processing becomes very popular for the last few years.</a:t>
          </a:r>
          <a:endParaRPr lang="en-US"/>
        </a:p>
      </dgm:t>
    </dgm:pt>
    <dgm:pt modelId="{206B3B61-34A6-4738-939B-7BDA3059D813}" type="parTrans" cxnId="{9A4761E6-7D5D-45AE-AEDF-5933CE9D495B}">
      <dgm:prSet/>
      <dgm:spPr/>
      <dgm:t>
        <a:bodyPr/>
        <a:lstStyle/>
        <a:p>
          <a:endParaRPr lang="en-US"/>
        </a:p>
      </dgm:t>
    </dgm:pt>
    <dgm:pt modelId="{893BC8C2-2811-4821-B7FF-4D72F203F3D9}" type="sibTrans" cxnId="{9A4761E6-7D5D-45AE-AEDF-5933CE9D495B}">
      <dgm:prSet/>
      <dgm:spPr/>
      <dgm:t>
        <a:bodyPr/>
        <a:lstStyle/>
        <a:p>
          <a:endParaRPr lang="en-US"/>
        </a:p>
      </dgm:t>
    </dgm:pt>
    <dgm:pt modelId="{0DD0EDBB-45DB-4603-A491-B4BDC5BE99D2}">
      <dgm:prSet/>
      <dgm:spPr/>
      <dgm:t>
        <a:bodyPr/>
        <a:lstStyle/>
        <a:p>
          <a:r>
            <a:rPr lang="tr-TR"/>
            <a:t>There are many NLP techniques (speech recognition, speech to text, text to speech, machine translation, sentiment analysis etc.) and softwares that uses NLP technique in the background (google translate, chat-gpt (using LLM)) </a:t>
          </a:r>
          <a:endParaRPr lang="en-US"/>
        </a:p>
      </dgm:t>
    </dgm:pt>
    <dgm:pt modelId="{88741A32-5FB8-4E0E-B93F-96201FC9BE4E}" type="parTrans" cxnId="{093EE540-E67B-4C1B-90AF-F7E98511D881}">
      <dgm:prSet/>
      <dgm:spPr/>
      <dgm:t>
        <a:bodyPr/>
        <a:lstStyle/>
        <a:p>
          <a:endParaRPr lang="en-US"/>
        </a:p>
      </dgm:t>
    </dgm:pt>
    <dgm:pt modelId="{41683459-B91E-4624-A4CC-679A62DCEA6B}" type="sibTrans" cxnId="{093EE540-E67B-4C1B-90AF-F7E98511D881}">
      <dgm:prSet/>
      <dgm:spPr/>
      <dgm:t>
        <a:bodyPr/>
        <a:lstStyle/>
        <a:p>
          <a:endParaRPr lang="en-US"/>
        </a:p>
      </dgm:t>
    </dgm:pt>
    <dgm:pt modelId="{972B8E9C-146C-4B16-BE83-3C6943346FB1}">
      <dgm:prSet/>
      <dgm:spPr/>
      <dgm:t>
        <a:bodyPr/>
        <a:lstStyle/>
        <a:p>
          <a:r>
            <a:rPr lang="tr-TR" dirty="0"/>
            <a:t>I am planning to use one of the most popular data sets which is sentiment140.</a:t>
          </a:r>
        </a:p>
      </dgm:t>
    </dgm:pt>
    <dgm:pt modelId="{592205D9-E2C5-467A-8799-4CD45200F301}" type="parTrans" cxnId="{06151122-224E-4EC8-A7C1-8CB1DDA88075}">
      <dgm:prSet/>
      <dgm:spPr/>
      <dgm:t>
        <a:bodyPr/>
        <a:lstStyle/>
        <a:p>
          <a:endParaRPr lang="en-US"/>
        </a:p>
      </dgm:t>
    </dgm:pt>
    <dgm:pt modelId="{E77C5095-618C-4398-BCDB-891AB3BD7059}" type="sibTrans" cxnId="{06151122-224E-4EC8-A7C1-8CB1DDA88075}">
      <dgm:prSet/>
      <dgm:spPr/>
      <dgm:t>
        <a:bodyPr/>
        <a:lstStyle/>
        <a:p>
          <a:endParaRPr lang="en-US"/>
        </a:p>
      </dgm:t>
    </dgm:pt>
    <dgm:pt modelId="{40FDEC9F-1592-4190-9D5F-5F184308D64A}">
      <dgm:prSet/>
      <dgm:spPr/>
      <dgm:t>
        <a:bodyPr/>
        <a:lstStyle/>
        <a:p>
          <a:r>
            <a:rPr lang="tr-TR" dirty="0"/>
            <a:t>Link: </a:t>
          </a:r>
          <a:r>
            <a:rPr lang="en-US" dirty="0"/>
            <a:t>https://www.kaggle.com/datasets/kazanova/sentiment140</a:t>
          </a:r>
        </a:p>
      </dgm:t>
    </dgm:pt>
    <dgm:pt modelId="{EAE3605D-0DE6-431D-B2CB-33B062E00A90}" type="parTrans" cxnId="{649E2F54-526C-4245-A92B-C1C68A89815F}">
      <dgm:prSet/>
      <dgm:spPr/>
      <dgm:t>
        <a:bodyPr/>
        <a:lstStyle/>
        <a:p>
          <a:endParaRPr lang="en-US"/>
        </a:p>
      </dgm:t>
    </dgm:pt>
    <dgm:pt modelId="{A74C7E29-6FE9-43E2-83E2-4257F0495263}" type="sibTrans" cxnId="{649E2F54-526C-4245-A92B-C1C68A89815F}">
      <dgm:prSet/>
      <dgm:spPr/>
      <dgm:t>
        <a:bodyPr/>
        <a:lstStyle/>
        <a:p>
          <a:endParaRPr lang="en-US"/>
        </a:p>
      </dgm:t>
    </dgm:pt>
    <dgm:pt modelId="{58EEAC72-2166-4D66-9C34-283154F6A6CB}" type="pres">
      <dgm:prSet presAssocID="{4387A5E4-BD47-4131-BB6F-362286377602}" presName="linear" presStyleCnt="0">
        <dgm:presLayoutVars>
          <dgm:animLvl val="lvl"/>
          <dgm:resizeHandles val="exact"/>
        </dgm:presLayoutVars>
      </dgm:prSet>
      <dgm:spPr/>
    </dgm:pt>
    <dgm:pt modelId="{229940B7-F9DE-497E-8BD9-C36269591B9C}" type="pres">
      <dgm:prSet presAssocID="{C72A089B-B6F9-493A-9EA4-1E0CA9ECB6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FA10E9-A1A2-49B6-91BA-C49CA0E545CF}" type="pres">
      <dgm:prSet presAssocID="{893BC8C2-2811-4821-B7FF-4D72F203F3D9}" presName="spacer" presStyleCnt="0"/>
      <dgm:spPr/>
    </dgm:pt>
    <dgm:pt modelId="{15E0BEE6-984A-43A7-A7A8-6727E01A197D}" type="pres">
      <dgm:prSet presAssocID="{0DD0EDBB-45DB-4603-A491-B4BDC5BE99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3184D2-672E-4A27-B8A6-41A40451308E}" type="pres">
      <dgm:prSet presAssocID="{41683459-B91E-4624-A4CC-679A62DCEA6B}" presName="spacer" presStyleCnt="0"/>
      <dgm:spPr/>
    </dgm:pt>
    <dgm:pt modelId="{03080B80-92A7-4A44-A488-2B9A233AA305}" type="pres">
      <dgm:prSet presAssocID="{972B8E9C-146C-4B16-BE83-3C6943346F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963B6F-5975-4850-BC30-C4198FCFED76}" type="pres">
      <dgm:prSet presAssocID="{E77C5095-618C-4398-BCDB-891AB3BD7059}" presName="spacer" presStyleCnt="0"/>
      <dgm:spPr/>
    </dgm:pt>
    <dgm:pt modelId="{34527BA1-36FA-4799-9968-F699DFE69DC5}" type="pres">
      <dgm:prSet presAssocID="{40FDEC9F-1592-4190-9D5F-5F184308D6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86C3221-495A-4148-8ECB-B7138F07AA29}" type="presOf" srcId="{4387A5E4-BD47-4131-BB6F-362286377602}" destId="{58EEAC72-2166-4D66-9C34-283154F6A6CB}" srcOrd="0" destOrd="0" presId="urn:microsoft.com/office/officeart/2005/8/layout/vList2"/>
    <dgm:cxn modelId="{06151122-224E-4EC8-A7C1-8CB1DDA88075}" srcId="{4387A5E4-BD47-4131-BB6F-362286377602}" destId="{972B8E9C-146C-4B16-BE83-3C6943346FB1}" srcOrd="2" destOrd="0" parTransId="{592205D9-E2C5-467A-8799-4CD45200F301}" sibTransId="{E77C5095-618C-4398-BCDB-891AB3BD7059}"/>
    <dgm:cxn modelId="{093EE540-E67B-4C1B-90AF-F7E98511D881}" srcId="{4387A5E4-BD47-4131-BB6F-362286377602}" destId="{0DD0EDBB-45DB-4603-A491-B4BDC5BE99D2}" srcOrd="1" destOrd="0" parTransId="{88741A32-5FB8-4E0E-B93F-96201FC9BE4E}" sibTransId="{41683459-B91E-4624-A4CC-679A62DCEA6B}"/>
    <dgm:cxn modelId="{B7F7E449-8B5B-4129-94A3-977538F9F69A}" type="presOf" srcId="{972B8E9C-146C-4B16-BE83-3C6943346FB1}" destId="{03080B80-92A7-4A44-A488-2B9A233AA305}" srcOrd="0" destOrd="0" presId="urn:microsoft.com/office/officeart/2005/8/layout/vList2"/>
    <dgm:cxn modelId="{649E2F54-526C-4245-A92B-C1C68A89815F}" srcId="{4387A5E4-BD47-4131-BB6F-362286377602}" destId="{40FDEC9F-1592-4190-9D5F-5F184308D64A}" srcOrd="3" destOrd="0" parTransId="{EAE3605D-0DE6-431D-B2CB-33B062E00A90}" sibTransId="{A74C7E29-6FE9-43E2-83E2-4257F0495263}"/>
    <dgm:cxn modelId="{199E02B1-1E63-4327-A194-E0810B36AE91}" type="presOf" srcId="{0DD0EDBB-45DB-4603-A491-B4BDC5BE99D2}" destId="{15E0BEE6-984A-43A7-A7A8-6727E01A197D}" srcOrd="0" destOrd="0" presId="urn:microsoft.com/office/officeart/2005/8/layout/vList2"/>
    <dgm:cxn modelId="{8605B6D0-8E06-47B8-983F-2129B75587FA}" type="presOf" srcId="{C72A089B-B6F9-493A-9EA4-1E0CA9ECB683}" destId="{229940B7-F9DE-497E-8BD9-C36269591B9C}" srcOrd="0" destOrd="0" presId="urn:microsoft.com/office/officeart/2005/8/layout/vList2"/>
    <dgm:cxn modelId="{9A4761E6-7D5D-45AE-AEDF-5933CE9D495B}" srcId="{4387A5E4-BD47-4131-BB6F-362286377602}" destId="{C72A089B-B6F9-493A-9EA4-1E0CA9ECB683}" srcOrd="0" destOrd="0" parTransId="{206B3B61-34A6-4738-939B-7BDA3059D813}" sibTransId="{893BC8C2-2811-4821-B7FF-4D72F203F3D9}"/>
    <dgm:cxn modelId="{3A84F7FD-74A3-4FC6-922A-0462F55996C4}" type="presOf" srcId="{40FDEC9F-1592-4190-9D5F-5F184308D64A}" destId="{34527BA1-36FA-4799-9968-F699DFE69DC5}" srcOrd="0" destOrd="0" presId="urn:microsoft.com/office/officeart/2005/8/layout/vList2"/>
    <dgm:cxn modelId="{BA88642D-7041-4024-A8E6-8D7C5783C0F9}" type="presParOf" srcId="{58EEAC72-2166-4D66-9C34-283154F6A6CB}" destId="{229940B7-F9DE-497E-8BD9-C36269591B9C}" srcOrd="0" destOrd="0" presId="urn:microsoft.com/office/officeart/2005/8/layout/vList2"/>
    <dgm:cxn modelId="{B104D15A-0CB0-46C7-985D-AEDC0F94AA46}" type="presParOf" srcId="{58EEAC72-2166-4D66-9C34-283154F6A6CB}" destId="{81FA10E9-A1A2-49B6-91BA-C49CA0E545CF}" srcOrd="1" destOrd="0" presId="urn:microsoft.com/office/officeart/2005/8/layout/vList2"/>
    <dgm:cxn modelId="{20375234-61B3-4DFA-8ECD-5A93EFD6840C}" type="presParOf" srcId="{58EEAC72-2166-4D66-9C34-283154F6A6CB}" destId="{15E0BEE6-984A-43A7-A7A8-6727E01A197D}" srcOrd="2" destOrd="0" presId="urn:microsoft.com/office/officeart/2005/8/layout/vList2"/>
    <dgm:cxn modelId="{43BBFD7F-CC9B-4767-86F5-C852EDC34ACB}" type="presParOf" srcId="{58EEAC72-2166-4D66-9C34-283154F6A6CB}" destId="{C73184D2-672E-4A27-B8A6-41A40451308E}" srcOrd="3" destOrd="0" presId="urn:microsoft.com/office/officeart/2005/8/layout/vList2"/>
    <dgm:cxn modelId="{7B595306-89F7-4A4A-85BA-FEF2416EEBA8}" type="presParOf" srcId="{58EEAC72-2166-4D66-9C34-283154F6A6CB}" destId="{03080B80-92A7-4A44-A488-2B9A233AA305}" srcOrd="4" destOrd="0" presId="urn:microsoft.com/office/officeart/2005/8/layout/vList2"/>
    <dgm:cxn modelId="{22D3E709-2731-4DA3-834F-06B658E270C8}" type="presParOf" srcId="{58EEAC72-2166-4D66-9C34-283154F6A6CB}" destId="{80963B6F-5975-4850-BC30-C4198FCFED76}" srcOrd="5" destOrd="0" presId="urn:microsoft.com/office/officeart/2005/8/layout/vList2"/>
    <dgm:cxn modelId="{A77C74D9-BFA5-4EF8-87C2-404EA0E195B9}" type="presParOf" srcId="{58EEAC72-2166-4D66-9C34-283154F6A6CB}" destId="{34527BA1-36FA-4799-9968-F699DFE69D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6BEB8-828D-4653-A15C-84AC3DDD429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38E172-9D45-48B7-AC6F-C88CFC910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Ingestion</a:t>
          </a:r>
          <a:r>
            <a:rPr lang="tr-TR" b="0" i="0"/>
            <a:t> - </a:t>
          </a:r>
          <a:r>
            <a:rPr lang="en-US" b="0" i="0"/>
            <a:t>Google Cloud Pub/Sub</a:t>
          </a:r>
          <a:endParaRPr lang="en-US"/>
        </a:p>
      </dgm:t>
    </dgm:pt>
    <dgm:pt modelId="{FFB6438C-B790-4A30-A45E-37CD4ED8A619}" type="parTrans" cxnId="{EA10B118-C333-49EF-B976-06A7304202D0}">
      <dgm:prSet/>
      <dgm:spPr/>
      <dgm:t>
        <a:bodyPr/>
        <a:lstStyle/>
        <a:p>
          <a:endParaRPr lang="en-US"/>
        </a:p>
      </dgm:t>
    </dgm:pt>
    <dgm:pt modelId="{E70D3F70-0A48-45E8-A5D9-965214A8FFD2}" type="sibTrans" cxnId="{EA10B118-C333-49EF-B976-06A7304202D0}">
      <dgm:prSet/>
      <dgm:spPr/>
      <dgm:t>
        <a:bodyPr/>
        <a:lstStyle/>
        <a:p>
          <a:endParaRPr lang="en-US"/>
        </a:p>
      </dgm:t>
    </dgm:pt>
    <dgm:pt modelId="{B581580A-00E4-436D-BEDC-0309456088B0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The </a:t>
          </a:r>
          <a:r>
            <a:rPr lang="en-US" b="0" i="0"/>
            <a:t>pipeline to perform NLP on the data set</a:t>
          </a:r>
          <a:r>
            <a:rPr lang="tr-TR" b="0" i="0"/>
            <a:t> - </a:t>
          </a:r>
          <a:r>
            <a:rPr lang="en-US" b="0" i="0"/>
            <a:t>Google Cloud Natural Language API</a:t>
          </a:r>
          <a:endParaRPr lang="en-US"/>
        </a:p>
      </dgm:t>
    </dgm:pt>
    <dgm:pt modelId="{DF832544-5A08-4F67-A0D1-1AB4E04B5397}" type="parTrans" cxnId="{B2805DFB-2911-4522-A415-49427087C2DE}">
      <dgm:prSet/>
      <dgm:spPr/>
      <dgm:t>
        <a:bodyPr/>
        <a:lstStyle/>
        <a:p>
          <a:endParaRPr lang="en-US"/>
        </a:p>
      </dgm:t>
    </dgm:pt>
    <dgm:pt modelId="{2C6D5761-D04B-4255-B0AE-D738ECBEF422}" type="sibTrans" cxnId="{B2805DFB-2911-4522-A415-49427087C2DE}">
      <dgm:prSet/>
      <dgm:spPr/>
      <dgm:t>
        <a:bodyPr/>
        <a:lstStyle/>
        <a:p>
          <a:endParaRPr lang="en-US"/>
        </a:p>
      </dgm:t>
    </dgm:pt>
    <dgm:pt modelId="{CE4F43B0-F5B7-45CF-9534-288492779C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Storage</a:t>
          </a:r>
          <a:r>
            <a:rPr lang="tr-TR" b="0" i="0"/>
            <a:t> - </a:t>
          </a:r>
          <a:r>
            <a:rPr lang="en-US" b="0" i="0"/>
            <a:t>BigQuery depending on the size of the data set</a:t>
          </a:r>
          <a:endParaRPr lang="en-US"/>
        </a:p>
      </dgm:t>
    </dgm:pt>
    <dgm:pt modelId="{7D0AB28E-2CF9-4CE8-844F-05C14C2A4A11}" type="parTrans" cxnId="{B2B6147A-712C-458A-9FA8-A153B9354AE0}">
      <dgm:prSet/>
      <dgm:spPr/>
      <dgm:t>
        <a:bodyPr/>
        <a:lstStyle/>
        <a:p>
          <a:endParaRPr lang="en-US"/>
        </a:p>
      </dgm:t>
    </dgm:pt>
    <dgm:pt modelId="{512B51DA-2004-4945-952B-989E9044F574}" type="sibTrans" cxnId="{B2B6147A-712C-458A-9FA8-A153B9354AE0}">
      <dgm:prSet/>
      <dgm:spPr/>
      <dgm:t>
        <a:bodyPr/>
        <a:lstStyle/>
        <a:p>
          <a:endParaRPr lang="en-US"/>
        </a:p>
      </dgm:t>
    </dgm:pt>
    <dgm:pt modelId="{FCC93D24-90A8-45B1-87EF-A057D37D25B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V</a:t>
          </a:r>
          <a:r>
            <a:rPr lang="en-US" b="0" i="0"/>
            <a:t>isualizations</a:t>
          </a:r>
          <a:r>
            <a:rPr lang="tr-TR" b="0" i="0"/>
            <a:t> - </a:t>
          </a:r>
          <a:r>
            <a:rPr lang="en-US" b="0" i="0"/>
            <a:t>Google Data Studio</a:t>
          </a:r>
          <a:endParaRPr lang="en-US"/>
        </a:p>
      </dgm:t>
    </dgm:pt>
    <dgm:pt modelId="{C9B5735D-2CD0-4A0A-BCF2-4E33B5F792CD}" type="parTrans" cxnId="{22A705A4-E2BD-47FE-B925-F57FF37F3A2B}">
      <dgm:prSet/>
      <dgm:spPr/>
      <dgm:t>
        <a:bodyPr/>
        <a:lstStyle/>
        <a:p>
          <a:endParaRPr lang="en-US"/>
        </a:p>
      </dgm:t>
    </dgm:pt>
    <dgm:pt modelId="{1E0B4FC0-CB5C-413F-B112-E58E18B5DE18}" type="sibTrans" cxnId="{22A705A4-E2BD-47FE-B925-F57FF37F3A2B}">
      <dgm:prSet/>
      <dgm:spPr/>
      <dgm:t>
        <a:bodyPr/>
        <a:lstStyle/>
        <a:p>
          <a:endParaRPr lang="en-US"/>
        </a:p>
      </dgm:t>
    </dgm:pt>
    <dgm:pt modelId="{F7C757E4-C8F0-46D2-8D95-E86F62768D0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M</a:t>
          </a:r>
          <a:r>
            <a:rPr lang="en-US" b="0" i="0"/>
            <a:t>onitoring and </a:t>
          </a:r>
          <a:r>
            <a:rPr lang="tr-TR" b="0" i="0"/>
            <a:t>L</a:t>
          </a:r>
          <a:r>
            <a:rPr lang="en-US" b="0" i="0"/>
            <a:t>ogging</a:t>
          </a:r>
          <a:r>
            <a:rPr lang="tr-TR" b="0" i="0"/>
            <a:t> - </a:t>
          </a:r>
          <a:r>
            <a:rPr lang="en-US" b="0" i="0"/>
            <a:t>Google Cloud Monitoring and Logging</a:t>
          </a:r>
          <a:endParaRPr lang="en-US"/>
        </a:p>
      </dgm:t>
    </dgm:pt>
    <dgm:pt modelId="{8D7732A5-C03C-4F3D-B556-46B08A35395A}" type="parTrans" cxnId="{2C0631BF-96EF-4BE8-89BF-0DA6FD190172}">
      <dgm:prSet/>
      <dgm:spPr/>
      <dgm:t>
        <a:bodyPr/>
        <a:lstStyle/>
        <a:p>
          <a:endParaRPr lang="en-US"/>
        </a:p>
      </dgm:t>
    </dgm:pt>
    <dgm:pt modelId="{6C4EA30D-87DC-404B-8EF5-3B936E4ACC13}" type="sibTrans" cxnId="{2C0631BF-96EF-4BE8-89BF-0DA6FD190172}">
      <dgm:prSet/>
      <dgm:spPr/>
      <dgm:t>
        <a:bodyPr/>
        <a:lstStyle/>
        <a:p>
          <a:endParaRPr lang="en-US"/>
        </a:p>
      </dgm:t>
    </dgm:pt>
    <dgm:pt modelId="{808BD63B-93AC-4826-8063-06EA5A544C8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Programming Language - Python</a:t>
          </a:r>
          <a:endParaRPr lang="en-US"/>
        </a:p>
      </dgm:t>
    </dgm:pt>
    <dgm:pt modelId="{04BF2C6E-4D50-468B-BDEA-5A7F42BA787E}" type="parTrans" cxnId="{62C8B891-A7AA-42F8-BC60-1F150CA1A803}">
      <dgm:prSet/>
      <dgm:spPr/>
      <dgm:t>
        <a:bodyPr/>
        <a:lstStyle/>
        <a:p>
          <a:endParaRPr lang="en-US"/>
        </a:p>
      </dgm:t>
    </dgm:pt>
    <dgm:pt modelId="{ECCED1A5-8525-4097-A6F7-E3974E6074F0}" type="sibTrans" cxnId="{62C8B891-A7AA-42F8-BC60-1F150CA1A803}">
      <dgm:prSet/>
      <dgm:spPr/>
      <dgm:t>
        <a:bodyPr/>
        <a:lstStyle/>
        <a:p>
          <a:endParaRPr lang="en-US"/>
        </a:p>
      </dgm:t>
    </dgm:pt>
    <dgm:pt modelId="{DD8EF41F-8B22-461C-BBF4-FC1B83CC7DCF}" type="pres">
      <dgm:prSet presAssocID="{BA46BEB8-828D-4653-A15C-84AC3DDD429B}" presName="root" presStyleCnt="0">
        <dgm:presLayoutVars>
          <dgm:dir/>
          <dgm:resizeHandles val="exact"/>
        </dgm:presLayoutVars>
      </dgm:prSet>
      <dgm:spPr/>
    </dgm:pt>
    <dgm:pt modelId="{2EB765AD-5A63-4E1C-A1B4-CC38F994C056}" type="pres">
      <dgm:prSet presAssocID="{B238E172-9D45-48B7-AC6F-C88CFC910F93}" presName="compNode" presStyleCnt="0"/>
      <dgm:spPr/>
    </dgm:pt>
    <dgm:pt modelId="{320DAB6D-CAF0-444A-A02E-467A0EACC030}" type="pres">
      <dgm:prSet presAssocID="{B238E172-9D45-48B7-AC6F-C88CFC910F9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7BA5D1-3BAA-4EEA-B41E-C8FDC903CF01}" type="pres">
      <dgm:prSet presAssocID="{B238E172-9D45-48B7-AC6F-C88CFC910F93}" presName="spaceRect" presStyleCnt="0"/>
      <dgm:spPr/>
    </dgm:pt>
    <dgm:pt modelId="{27E93BA6-5611-45CD-B43B-958655A61ED8}" type="pres">
      <dgm:prSet presAssocID="{B238E172-9D45-48B7-AC6F-C88CFC910F93}" presName="textRect" presStyleLbl="revTx" presStyleIdx="0" presStyleCnt="6">
        <dgm:presLayoutVars>
          <dgm:chMax val="1"/>
          <dgm:chPref val="1"/>
        </dgm:presLayoutVars>
      </dgm:prSet>
      <dgm:spPr/>
    </dgm:pt>
    <dgm:pt modelId="{3E82736E-92DC-4631-8890-48534D4EA283}" type="pres">
      <dgm:prSet presAssocID="{E70D3F70-0A48-45E8-A5D9-965214A8FFD2}" presName="sibTrans" presStyleCnt="0"/>
      <dgm:spPr/>
    </dgm:pt>
    <dgm:pt modelId="{0F8FD7B9-C320-4F6E-B990-739CD06D3FD4}" type="pres">
      <dgm:prSet presAssocID="{B581580A-00E4-436D-BEDC-0309456088B0}" presName="compNode" presStyleCnt="0"/>
      <dgm:spPr/>
    </dgm:pt>
    <dgm:pt modelId="{556C364C-F247-4CC2-ACB9-CB09A5984154}" type="pres">
      <dgm:prSet presAssocID="{B581580A-00E4-436D-BEDC-0309456088B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29B153B-982E-4E46-AF51-A7DDB6F4F890}" type="pres">
      <dgm:prSet presAssocID="{B581580A-00E4-436D-BEDC-0309456088B0}" presName="spaceRect" presStyleCnt="0"/>
      <dgm:spPr/>
    </dgm:pt>
    <dgm:pt modelId="{97CD446F-3112-4779-BEFA-4D367200AD45}" type="pres">
      <dgm:prSet presAssocID="{B581580A-00E4-436D-BEDC-0309456088B0}" presName="textRect" presStyleLbl="revTx" presStyleIdx="1" presStyleCnt="6">
        <dgm:presLayoutVars>
          <dgm:chMax val="1"/>
          <dgm:chPref val="1"/>
        </dgm:presLayoutVars>
      </dgm:prSet>
      <dgm:spPr/>
    </dgm:pt>
    <dgm:pt modelId="{D0A4CE8E-7000-4401-A624-D6D25A6CD7F7}" type="pres">
      <dgm:prSet presAssocID="{2C6D5761-D04B-4255-B0AE-D738ECBEF422}" presName="sibTrans" presStyleCnt="0"/>
      <dgm:spPr/>
    </dgm:pt>
    <dgm:pt modelId="{925B5F73-7A7C-4323-95F2-BA806FF8133D}" type="pres">
      <dgm:prSet presAssocID="{CE4F43B0-F5B7-45CF-9534-288492779C5A}" presName="compNode" presStyleCnt="0"/>
      <dgm:spPr/>
    </dgm:pt>
    <dgm:pt modelId="{4DA693AD-81B1-4C9D-A46B-9AF1DE42BAFE}" type="pres">
      <dgm:prSet presAssocID="{CE4F43B0-F5B7-45CF-9534-288492779C5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3E47741-77CA-405D-BF35-10A0E49E0788}" type="pres">
      <dgm:prSet presAssocID="{CE4F43B0-F5B7-45CF-9534-288492779C5A}" presName="spaceRect" presStyleCnt="0"/>
      <dgm:spPr/>
    </dgm:pt>
    <dgm:pt modelId="{0D4F7C00-CE8F-448D-A7E8-F2BE31A6C06A}" type="pres">
      <dgm:prSet presAssocID="{CE4F43B0-F5B7-45CF-9534-288492779C5A}" presName="textRect" presStyleLbl="revTx" presStyleIdx="2" presStyleCnt="6">
        <dgm:presLayoutVars>
          <dgm:chMax val="1"/>
          <dgm:chPref val="1"/>
        </dgm:presLayoutVars>
      </dgm:prSet>
      <dgm:spPr/>
    </dgm:pt>
    <dgm:pt modelId="{83229A4A-6E57-45A9-8260-1EDC5DE6D63D}" type="pres">
      <dgm:prSet presAssocID="{512B51DA-2004-4945-952B-989E9044F574}" presName="sibTrans" presStyleCnt="0"/>
      <dgm:spPr/>
    </dgm:pt>
    <dgm:pt modelId="{24749D0E-A28A-4ACB-8CC8-D109A7AB9EBC}" type="pres">
      <dgm:prSet presAssocID="{FCC93D24-90A8-45B1-87EF-A057D37D25B7}" presName="compNode" presStyleCnt="0"/>
      <dgm:spPr/>
    </dgm:pt>
    <dgm:pt modelId="{B2A8F50F-C0B5-4328-86D4-1DDFB76BD83A}" type="pres">
      <dgm:prSet presAssocID="{FCC93D24-90A8-45B1-87EF-A057D37D25B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9CB1836-DBBC-4376-8DE2-9686911C5022}" type="pres">
      <dgm:prSet presAssocID="{FCC93D24-90A8-45B1-87EF-A057D37D25B7}" presName="spaceRect" presStyleCnt="0"/>
      <dgm:spPr/>
    </dgm:pt>
    <dgm:pt modelId="{5B2BDE0C-63CE-4C17-9B7A-87FF3B58D466}" type="pres">
      <dgm:prSet presAssocID="{FCC93D24-90A8-45B1-87EF-A057D37D25B7}" presName="textRect" presStyleLbl="revTx" presStyleIdx="3" presStyleCnt="6">
        <dgm:presLayoutVars>
          <dgm:chMax val="1"/>
          <dgm:chPref val="1"/>
        </dgm:presLayoutVars>
      </dgm:prSet>
      <dgm:spPr/>
    </dgm:pt>
    <dgm:pt modelId="{3D997E43-D134-4E95-8FCE-4284150B8DF7}" type="pres">
      <dgm:prSet presAssocID="{1E0B4FC0-CB5C-413F-B112-E58E18B5DE18}" presName="sibTrans" presStyleCnt="0"/>
      <dgm:spPr/>
    </dgm:pt>
    <dgm:pt modelId="{97E36F5E-C291-4450-BF68-C2ACA7C4C461}" type="pres">
      <dgm:prSet presAssocID="{F7C757E4-C8F0-46D2-8D95-E86F62768D07}" presName="compNode" presStyleCnt="0"/>
      <dgm:spPr/>
    </dgm:pt>
    <dgm:pt modelId="{F5ECBAF3-00A5-41D8-98F0-693C13C0F28C}" type="pres">
      <dgm:prSet presAssocID="{F7C757E4-C8F0-46D2-8D95-E86F62768D0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783FEE1B-F1E4-4D72-A36B-86D0BA42B5A3}" type="pres">
      <dgm:prSet presAssocID="{F7C757E4-C8F0-46D2-8D95-E86F62768D07}" presName="spaceRect" presStyleCnt="0"/>
      <dgm:spPr/>
    </dgm:pt>
    <dgm:pt modelId="{AF2967C2-052A-400F-A82D-447F24548E0D}" type="pres">
      <dgm:prSet presAssocID="{F7C757E4-C8F0-46D2-8D95-E86F62768D07}" presName="textRect" presStyleLbl="revTx" presStyleIdx="4" presStyleCnt="6">
        <dgm:presLayoutVars>
          <dgm:chMax val="1"/>
          <dgm:chPref val="1"/>
        </dgm:presLayoutVars>
      </dgm:prSet>
      <dgm:spPr/>
    </dgm:pt>
    <dgm:pt modelId="{20C8C421-2831-4D62-A7BA-5B002131E806}" type="pres">
      <dgm:prSet presAssocID="{6C4EA30D-87DC-404B-8EF5-3B936E4ACC13}" presName="sibTrans" presStyleCnt="0"/>
      <dgm:spPr/>
    </dgm:pt>
    <dgm:pt modelId="{8E3B8FC1-73B8-4DF6-89E6-DEC2522632A2}" type="pres">
      <dgm:prSet presAssocID="{808BD63B-93AC-4826-8063-06EA5A544C87}" presName="compNode" presStyleCnt="0"/>
      <dgm:spPr/>
    </dgm:pt>
    <dgm:pt modelId="{A455978F-55D6-4464-8030-1040699B95B6}" type="pres">
      <dgm:prSet presAssocID="{808BD63B-93AC-4826-8063-06EA5A544C8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71FB7E7-BD90-440C-828D-D1277DF6EF7D}" type="pres">
      <dgm:prSet presAssocID="{808BD63B-93AC-4826-8063-06EA5A544C87}" presName="spaceRect" presStyleCnt="0"/>
      <dgm:spPr/>
    </dgm:pt>
    <dgm:pt modelId="{059385F7-677D-4D95-B00D-F5EB3D16A79B}" type="pres">
      <dgm:prSet presAssocID="{808BD63B-93AC-4826-8063-06EA5A544C8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A10B118-C333-49EF-B976-06A7304202D0}" srcId="{BA46BEB8-828D-4653-A15C-84AC3DDD429B}" destId="{B238E172-9D45-48B7-AC6F-C88CFC910F93}" srcOrd="0" destOrd="0" parTransId="{FFB6438C-B790-4A30-A45E-37CD4ED8A619}" sibTransId="{E70D3F70-0A48-45E8-A5D9-965214A8FFD2}"/>
    <dgm:cxn modelId="{439B5B1A-8103-4A33-A5D5-6CC30A7C41E1}" type="presOf" srcId="{BA46BEB8-828D-4653-A15C-84AC3DDD429B}" destId="{DD8EF41F-8B22-461C-BBF4-FC1B83CC7DCF}" srcOrd="0" destOrd="0" presId="urn:microsoft.com/office/officeart/2018/2/layout/IconLabelList"/>
    <dgm:cxn modelId="{0351103C-2924-438D-BBF8-BE5926254916}" type="presOf" srcId="{F7C757E4-C8F0-46D2-8D95-E86F62768D07}" destId="{AF2967C2-052A-400F-A82D-447F24548E0D}" srcOrd="0" destOrd="0" presId="urn:microsoft.com/office/officeart/2018/2/layout/IconLabelList"/>
    <dgm:cxn modelId="{99BDB24C-DABC-4A17-ACA5-28299FC58C86}" type="presOf" srcId="{808BD63B-93AC-4826-8063-06EA5A544C87}" destId="{059385F7-677D-4D95-B00D-F5EB3D16A79B}" srcOrd="0" destOrd="0" presId="urn:microsoft.com/office/officeart/2018/2/layout/IconLabelList"/>
    <dgm:cxn modelId="{20E28357-D8D1-4202-9E5E-DC9217C2BDAB}" type="presOf" srcId="{B238E172-9D45-48B7-AC6F-C88CFC910F93}" destId="{27E93BA6-5611-45CD-B43B-958655A61ED8}" srcOrd="0" destOrd="0" presId="urn:microsoft.com/office/officeart/2018/2/layout/IconLabelList"/>
    <dgm:cxn modelId="{B2B6147A-712C-458A-9FA8-A153B9354AE0}" srcId="{BA46BEB8-828D-4653-A15C-84AC3DDD429B}" destId="{CE4F43B0-F5B7-45CF-9534-288492779C5A}" srcOrd="2" destOrd="0" parTransId="{7D0AB28E-2CF9-4CE8-844F-05C14C2A4A11}" sibTransId="{512B51DA-2004-4945-952B-989E9044F574}"/>
    <dgm:cxn modelId="{62C8B891-A7AA-42F8-BC60-1F150CA1A803}" srcId="{BA46BEB8-828D-4653-A15C-84AC3DDD429B}" destId="{808BD63B-93AC-4826-8063-06EA5A544C87}" srcOrd="5" destOrd="0" parTransId="{04BF2C6E-4D50-468B-BDEA-5A7F42BA787E}" sibTransId="{ECCED1A5-8525-4097-A6F7-E3974E6074F0}"/>
    <dgm:cxn modelId="{22A705A4-E2BD-47FE-B925-F57FF37F3A2B}" srcId="{BA46BEB8-828D-4653-A15C-84AC3DDD429B}" destId="{FCC93D24-90A8-45B1-87EF-A057D37D25B7}" srcOrd="3" destOrd="0" parTransId="{C9B5735D-2CD0-4A0A-BCF2-4E33B5F792CD}" sibTransId="{1E0B4FC0-CB5C-413F-B112-E58E18B5DE18}"/>
    <dgm:cxn modelId="{B86E4DAD-D6B2-45D3-8DBA-D74E496AA2CB}" type="presOf" srcId="{FCC93D24-90A8-45B1-87EF-A057D37D25B7}" destId="{5B2BDE0C-63CE-4C17-9B7A-87FF3B58D466}" srcOrd="0" destOrd="0" presId="urn:microsoft.com/office/officeart/2018/2/layout/IconLabelList"/>
    <dgm:cxn modelId="{08C54DB4-02C8-4C9C-B29E-CBBD520D703C}" type="presOf" srcId="{CE4F43B0-F5B7-45CF-9534-288492779C5A}" destId="{0D4F7C00-CE8F-448D-A7E8-F2BE31A6C06A}" srcOrd="0" destOrd="0" presId="urn:microsoft.com/office/officeart/2018/2/layout/IconLabelList"/>
    <dgm:cxn modelId="{2C0631BF-96EF-4BE8-89BF-0DA6FD190172}" srcId="{BA46BEB8-828D-4653-A15C-84AC3DDD429B}" destId="{F7C757E4-C8F0-46D2-8D95-E86F62768D07}" srcOrd="4" destOrd="0" parTransId="{8D7732A5-C03C-4F3D-B556-46B08A35395A}" sibTransId="{6C4EA30D-87DC-404B-8EF5-3B936E4ACC13}"/>
    <dgm:cxn modelId="{D25434D2-5408-474B-8857-16C78743AC69}" type="presOf" srcId="{B581580A-00E4-436D-BEDC-0309456088B0}" destId="{97CD446F-3112-4779-BEFA-4D367200AD45}" srcOrd="0" destOrd="0" presId="urn:microsoft.com/office/officeart/2018/2/layout/IconLabelList"/>
    <dgm:cxn modelId="{B2805DFB-2911-4522-A415-49427087C2DE}" srcId="{BA46BEB8-828D-4653-A15C-84AC3DDD429B}" destId="{B581580A-00E4-436D-BEDC-0309456088B0}" srcOrd="1" destOrd="0" parTransId="{DF832544-5A08-4F67-A0D1-1AB4E04B5397}" sibTransId="{2C6D5761-D04B-4255-B0AE-D738ECBEF422}"/>
    <dgm:cxn modelId="{6FA7AB0B-8E26-4EAE-AC60-7DB91DDC0AAF}" type="presParOf" srcId="{DD8EF41F-8B22-461C-BBF4-FC1B83CC7DCF}" destId="{2EB765AD-5A63-4E1C-A1B4-CC38F994C056}" srcOrd="0" destOrd="0" presId="urn:microsoft.com/office/officeart/2018/2/layout/IconLabelList"/>
    <dgm:cxn modelId="{6815DE87-FC92-416F-9F41-E2F6E397B2CF}" type="presParOf" srcId="{2EB765AD-5A63-4E1C-A1B4-CC38F994C056}" destId="{320DAB6D-CAF0-444A-A02E-467A0EACC030}" srcOrd="0" destOrd="0" presId="urn:microsoft.com/office/officeart/2018/2/layout/IconLabelList"/>
    <dgm:cxn modelId="{A92FB931-1301-474A-8248-A65D39032AAF}" type="presParOf" srcId="{2EB765AD-5A63-4E1C-A1B4-CC38F994C056}" destId="{917BA5D1-3BAA-4EEA-B41E-C8FDC903CF01}" srcOrd="1" destOrd="0" presId="urn:microsoft.com/office/officeart/2018/2/layout/IconLabelList"/>
    <dgm:cxn modelId="{57F36238-457A-4685-8D10-DA6DB0821B65}" type="presParOf" srcId="{2EB765AD-5A63-4E1C-A1B4-CC38F994C056}" destId="{27E93BA6-5611-45CD-B43B-958655A61ED8}" srcOrd="2" destOrd="0" presId="urn:microsoft.com/office/officeart/2018/2/layout/IconLabelList"/>
    <dgm:cxn modelId="{3A90C7E9-4021-40A1-A09B-ED77538D9A3A}" type="presParOf" srcId="{DD8EF41F-8B22-461C-BBF4-FC1B83CC7DCF}" destId="{3E82736E-92DC-4631-8890-48534D4EA283}" srcOrd="1" destOrd="0" presId="urn:microsoft.com/office/officeart/2018/2/layout/IconLabelList"/>
    <dgm:cxn modelId="{5C53EA66-787A-413D-A9F6-9E9E7AB43E73}" type="presParOf" srcId="{DD8EF41F-8B22-461C-BBF4-FC1B83CC7DCF}" destId="{0F8FD7B9-C320-4F6E-B990-739CD06D3FD4}" srcOrd="2" destOrd="0" presId="urn:microsoft.com/office/officeart/2018/2/layout/IconLabelList"/>
    <dgm:cxn modelId="{D1CB3E18-979D-414E-95AE-0BCD16800221}" type="presParOf" srcId="{0F8FD7B9-C320-4F6E-B990-739CD06D3FD4}" destId="{556C364C-F247-4CC2-ACB9-CB09A5984154}" srcOrd="0" destOrd="0" presId="urn:microsoft.com/office/officeart/2018/2/layout/IconLabelList"/>
    <dgm:cxn modelId="{0E5E066E-00CD-48CA-85CB-29811ACD6347}" type="presParOf" srcId="{0F8FD7B9-C320-4F6E-B990-739CD06D3FD4}" destId="{F29B153B-982E-4E46-AF51-A7DDB6F4F890}" srcOrd="1" destOrd="0" presId="urn:microsoft.com/office/officeart/2018/2/layout/IconLabelList"/>
    <dgm:cxn modelId="{672D8342-14C3-4B76-8D3D-6FE873BCE35A}" type="presParOf" srcId="{0F8FD7B9-C320-4F6E-B990-739CD06D3FD4}" destId="{97CD446F-3112-4779-BEFA-4D367200AD45}" srcOrd="2" destOrd="0" presId="urn:microsoft.com/office/officeart/2018/2/layout/IconLabelList"/>
    <dgm:cxn modelId="{35826EC1-B3A6-4145-B0AC-EC664791F413}" type="presParOf" srcId="{DD8EF41F-8B22-461C-BBF4-FC1B83CC7DCF}" destId="{D0A4CE8E-7000-4401-A624-D6D25A6CD7F7}" srcOrd="3" destOrd="0" presId="urn:microsoft.com/office/officeart/2018/2/layout/IconLabelList"/>
    <dgm:cxn modelId="{31239CA3-96CE-4747-A119-87CFA92F377C}" type="presParOf" srcId="{DD8EF41F-8B22-461C-BBF4-FC1B83CC7DCF}" destId="{925B5F73-7A7C-4323-95F2-BA806FF8133D}" srcOrd="4" destOrd="0" presId="urn:microsoft.com/office/officeart/2018/2/layout/IconLabelList"/>
    <dgm:cxn modelId="{CE08CDB0-6D53-4254-9915-54529DB7F52E}" type="presParOf" srcId="{925B5F73-7A7C-4323-95F2-BA806FF8133D}" destId="{4DA693AD-81B1-4C9D-A46B-9AF1DE42BAFE}" srcOrd="0" destOrd="0" presId="urn:microsoft.com/office/officeart/2018/2/layout/IconLabelList"/>
    <dgm:cxn modelId="{A66057CE-3090-42A6-A512-B6A6D4E7388C}" type="presParOf" srcId="{925B5F73-7A7C-4323-95F2-BA806FF8133D}" destId="{73E47741-77CA-405D-BF35-10A0E49E0788}" srcOrd="1" destOrd="0" presId="urn:microsoft.com/office/officeart/2018/2/layout/IconLabelList"/>
    <dgm:cxn modelId="{066F9D0E-AD73-4E8E-95B6-3E9E68063C0A}" type="presParOf" srcId="{925B5F73-7A7C-4323-95F2-BA806FF8133D}" destId="{0D4F7C00-CE8F-448D-A7E8-F2BE31A6C06A}" srcOrd="2" destOrd="0" presId="urn:microsoft.com/office/officeart/2018/2/layout/IconLabelList"/>
    <dgm:cxn modelId="{8901BA9F-6E24-43F9-ADEB-98A696B9CB32}" type="presParOf" srcId="{DD8EF41F-8B22-461C-BBF4-FC1B83CC7DCF}" destId="{83229A4A-6E57-45A9-8260-1EDC5DE6D63D}" srcOrd="5" destOrd="0" presId="urn:microsoft.com/office/officeart/2018/2/layout/IconLabelList"/>
    <dgm:cxn modelId="{AD2FAF63-EE9C-44F6-B3C8-AE9F0B453902}" type="presParOf" srcId="{DD8EF41F-8B22-461C-BBF4-FC1B83CC7DCF}" destId="{24749D0E-A28A-4ACB-8CC8-D109A7AB9EBC}" srcOrd="6" destOrd="0" presId="urn:microsoft.com/office/officeart/2018/2/layout/IconLabelList"/>
    <dgm:cxn modelId="{AD8173A1-3CB6-4CFF-80D5-3B8C5D9F359E}" type="presParOf" srcId="{24749D0E-A28A-4ACB-8CC8-D109A7AB9EBC}" destId="{B2A8F50F-C0B5-4328-86D4-1DDFB76BD83A}" srcOrd="0" destOrd="0" presId="urn:microsoft.com/office/officeart/2018/2/layout/IconLabelList"/>
    <dgm:cxn modelId="{C3628E2A-D032-4431-9DEF-6D3B37228CC5}" type="presParOf" srcId="{24749D0E-A28A-4ACB-8CC8-D109A7AB9EBC}" destId="{59CB1836-DBBC-4376-8DE2-9686911C5022}" srcOrd="1" destOrd="0" presId="urn:microsoft.com/office/officeart/2018/2/layout/IconLabelList"/>
    <dgm:cxn modelId="{17B3C6EA-3401-4133-99B8-ACAD25C693B1}" type="presParOf" srcId="{24749D0E-A28A-4ACB-8CC8-D109A7AB9EBC}" destId="{5B2BDE0C-63CE-4C17-9B7A-87FF3B58D466}" srcOrd="2" destOrd="0" presId="urn:microsoft.com/office/officeart/2018/2/layout/IconLabelList"/>
    <dgm:cxn modelId="{99C090DD-41FD-4482-9B68-5585477A4A91}" type="presParOf" srcId="{DD8EF41F-8B22-461C-BBF4-FC1B83CC7DCF}" destId="{3D997E43-D134-4E95-8FCE-4284150B8DF7}" srcOrd="7" destOrd="0" presId="urn:microsoft.com/office/officeart/2018/2/layout/IconLabelList"/>
    <dgm:cxn modelId="{1AD39ADF-6983-43B1-A653-8CA0C08A9837}" type="presParOf" srcId="{DD8EF41F-8B22-461C-BBF4-FC1B83CC7DCF}" destId="{97E36F5E-C291-4450-BF68-C2ACA7C4C461}" srcOrd="8" destOrd="0" presId="urn:microsoft.com/office/officeart/2018/2/layout/IconLabelList"/>
    <dgm:cxn modelId="{94641B6F-4C48-44A3-8EDF-70D48C604C5C}" type="presParOf" srcId="{97E36F5E-C291-4450-BF68-C2ACA7C4C461}" destId="{F5ECBAF3-00A5-41D8-98F0-693C13C0F28C}" srcOrd="0" destOrd="0" presId="urn:microsoft.com/office/officeart/2018/2/layout/IconLabelList"/>
    <dgm:cxn modelId="{92CB774D-37A7-4BA8-8973-6BAD74EB9F08}" type="presParOf" srcId="{97E36F5E-C291-4450-BF68-C2ACA7C4C461}" destId="{783FEE1B-F1E4-4D72-A36B-86D0BA42B5A3}" srcOrd="1" destOrd="0" presId="urn:microsoft.com/office/officeart/2018/2/layout/IconLabelList"/>
    <dgm:cxn modelId="{3F6A8791-DCE7-4CBA-A251-81B3ECBE4F28}" type="presParOf" srcId="{97E36F5E-C291-4450-BF68-C2ACA7C4C461}" destId="{AF2967C2-052A-400F-A82D-447F24548E0D}" srcOrd="2" destOrd="0" presId="urn:microsoft.com/office/officeart/2018/2/layout/IconLabelList"/>
    <dgm:cxn modelId="{ED2BEB4A-E3DC-434E-B273-81248B70E015}" type="presParOf" srcId="{DD8EF41F-8B22-461C-BBF4-FC1B83CC7DCF}" destId="{20C8C421-2831-4D62-A7BA-5B002131E806}" srcOrd="9" destOrd="0" presId="urn:microsoft.com/office/officeart/2018/2/layout/IconLabelList"/>
    <dgm:cxn modelId="{12B85E07-DD21-4080-9CE1-34CA0740DD05}" type="presParOf" srcId="{DD8EF41F-8B22-461C-BBF4-FC1B83CC7DCF}" destId="{8E3B8FC1-73B8-4DF6-89E6-DEC2522632A2}" srcOrd="10" destOrd="0" presId="urn:microsoft.com/office/officeart/2018/2/layout/IconLabelList"/>
    <dgm:cxn modelId="{13EB60D9-FFDF-47BF-9F3A-38B0979A7D2E}" type="presParOf" srcId="{8E3B8FC1-73B8-4DF6-89E6-DEC2522632A2}" destId="{A455978F-55D6-4464-8030-1040699B95B6}" srcOrd="0" destOrd="0" presId="urn:microsoft.com/office/officeart/2018/2/layout/IconLabelList"/>
    <dgm:cxn modelId="{428527F0-F48B-4BC9-A8FE-7EE45B8186B9}" type="presParOf" srcId="{8E3B8FC1-73B8-4DF6-89E6-DEC2522632A2}" destId="{B71FB7E7-BD90-440C-828D-D1277DF6EF7D}" srcOrd="1" destOrd="0" presId="urn:microsoft.com/office/officeart/2018/2/layout/IconLabelList"/>
    <dgm:cxn modelId="{3ABB99C1-9193-4FBD-A9DD-75B904BBF784}" type="presParOf" srcId="{8E3B8FC1-73B8-4DF6-89E6-DEC2522632A2}" destId="{059385F7-677D-4D95-B00D-F5EB3D16A7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940B7-F9DE-497E-8BD9-C36269591B9C}">
      <dsp:nvSpPr>
        <dsp:cNvPr id="0" name=""/>
        <dsp:cNvSpPr/>
      </dsp:nvSpPr>
      <dsp:spPr>
        <a:xfrm>
          <a:off x="0" y="633140"/>
          <a:ext cx="5021262" cy="974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Natural Language Processing becomes very popular for the last few years.</a:t>
          </a:r>
          <a:endParaRPr lang="en-US" sz="1400" kern="1200"/>
        </a:p>
      </dsp:txBody>
      <dsp:txXfrm>
        <a:off x="47577" y="680717"/>
        <a:ext cx="4926108" cy="879456"/>
      </dsp:txXfrm>
    </dsp:sp>
    <dsp:sp modelId="{15E0BEE6-984A-43A7-A7A8-6727E01A197D}">
      <dsp:nvSpPr>
        <dsp:cNvPr id="0" name=""/>
        <dsp:cNvSpPr/>
      </dsp:nvSpPr>
      <dsp:spPr>
        <a:xfrm>
          <a:off x="0" y="1648070"/>
          <a:ext cx="5021262" cy="974610"/>
        </a:xfrm>
        <a:prstGeom prst="roundRect">
          <a:avLst/>
        </a:prstGeom>
        <a:solidFill>
          <a:schemeClr val="accent2">
            <a:hueOff val="-498314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There are many NLP techniques (speech recognition, speech to text, text to speech, machine translation, sentiment analysis etc.) and softwares that uses NLP technique in the background (google translate, chat-gpt (using LLM)) </a:t>
          </a:r>
          <a:endParaRPr lang="en-US" sz="1400" kern="1200"/>
        </a:p>
      </dsp:txBody>
      <dsp:txXfrm>
        <a:off x="47577" y="1695647"/>
        <a:ext cx="4926108" cy="879456"/>
      </dsp:txXfrm>
    </dsp:sp>
    <dsp:sp modelId="{03080B80-92A7-4A44-A488-2B9A233AA305}">
      <dsp:nvSpPr>
        <dsp:cNvPr id="0" name=""/>
        <dsp:cNvSpPr/>
      </dsp:nvSpPr>
      <dsp:spPr>
        <a:xfrm>
          <a:off x="0" y="2663000"/>
          <a:ext cx="5021262" cy="974610"/>
        </a:xfrm>
        <a:prstGeom prst="roundRect">
          <a:avLst/>
        </a:prstGeom>
        <a:solidFill>
          <a:schemeClr val="accent2">
            <a:hueOff val="-996628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I am planning to use one of the most popular data sets which is sentiment140.</a:t>
          </a:r>
        </a:p>
      </dsp:txBody>
      <dsp:txXfrm>
        <a:off x="47577" y="2710577"/>
        <a:ext cx="4926108" cy="879456"/>
      </dsp:txXfrm>
    </dsp:sp>
    <dsp:sp modelId="{34527BA1-36FA-4799-9968-F699DFE69DC5}">
      <dsp:nvSpPr>
        <dsp:cNvPr id="0" name=""/>
        <dsp:cNvSpPr/>
      </dsp:nvSpPr>
      <dsp:spPr>
        <a:xfrm>
          <a:off x="0" y="3677930"/>
          <a:ext cx="5021262" cy="974610"/>
        </a:xfrm>
        <a:prstGeom prst="roundRect">
          <a:avLst/>
        </a:prstGeom>
        <a:solidFill>
          <a:schemeClr val="accent2">
            <a:hueOff val="-149494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Link: </a:t>
          </a:r>
          <a:r>
            <a:rPr lang="en-US" sz="1400" kern="1200" dirty="0"/>
            <a:t>https://www.kaggle.com/datasets/kazanova/sentiment140</a:t>
          </a:r>
        </a:p>
      </dsp:txBody>
      <dsp:txXfrm>
        <a:off x="47577" y="3725507"/>
        <a:ext cx="4926108" cy="879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DAB6D-CAF0-444A-A02E-467A0EACC030}">
      <dsp:nvSpPr>
        <dsp:cNvPr id="0" name=""/>
        <dsp:cNvSpPr/>
      </dsp:nvSpPr>
      <dsp:spPr>
        <a:xfrm>
          <a:off x="413872" y="718421"/>
          <a:ext cx="673945" cy="673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93BA6-5611-45CD-B43B-958655A61ED8}">
      <dsp:nvSpPr>
        <dsp:cNvPr id="0" name=""/>
        <dsp:cNvSpPr/>
      </dsp:nvSpPr>
      <dsp:spPr>
        <a:xfrm>
          <a:off x="2016" y="1648958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 Ingestion</a:t>
          </a:r>
          <a:r>
            <a:rPr lang="tr-TR" sz="1100" b="0" i="0" kern="1200"/>
            <a:t> - </a:t>
          </a:r>
          <a:r>
            <a:rPr lang="en-US" sz="1100" b="0" i="0" kern="1200"/>
            <a:t>Google Cloud Pub/Sub</a:t>
          </a:r>
          <a:endParaRPr lang="en-US" sz="1100" kern="1200"/>
        </a:p>
      </dsp:txBody>
      <dsp:txXfrm>
        <a:off x="2016" y="1648958"/>
        <a:ext cx="1497656" cy="599062"/>
      </dsp:txXfrm>
    </dsp:sp>
    <dsp:sp modelId="{556C364C-F247-4CC2-ACB9-CB09A5984154}">
      <dsp:nvSpPr>
        <dsp:cNvPr id="0" name=""/>
        <dsp:cNvSpPr/>
      </dsp:nvSpPr>
      <dsp:spPr>
        <a:xfrm>
          <a:off x="2173618" y="718421"/>
          <a:ext cx="673945" cy="673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D446F-3112-4779-BEFA-4D367200AD45}">
      <dsp:nvSpPr>
        <dsp:cNvPr id="0" name=""/>
        <dsp:cNvSpPr/>
      </dsp:nvSpPr>
      <dsp:spPr>
        <a:xfrm>
          <a:off x="1761762" y="1648958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0" kern="1200"/>
            <a:t>The </a:t>
          </a:r>
          <a:r>
            <a:rPr lang="en-US" sz="1100" b="0" i="0" kern="1200"/>
            <a:t>pipeline to perform NLP on the data set</a:t>
          </a:r>
          <a:r>
            <a:rPr lang="tr-TR" sz="1100" b="0" i="0" kern="1200"/>
            <a:t> - </a:t>
          </a:r>
          <a:r>
            <a:rPr lang="en-US" sz="1100" b="0" i="0" kern="1200"/>
            <a:t>Google Cloud Natural Language API</a:t>
          </a:r>
          <a:endParaRPr lang="en-US" sz="1100" kern="1200"/>
        </a:p>
      </dsp:txBody>
      <dsp:txXfrm>
        <a:off x="1761762" y="1648958"/>
        <a:ext cx="1497656" cy="599062"/>
      </dsp:txXfrm>
    </dsp:sp>
    <dsp:sp modelId="{4DA693AD-81B1-4C9D-A46B-9AF1DE42BAFE}">
      <dsp:nvSpPr>
        <dsp:cNvPr id="0" name=""/>
        <dsp:cNvSpPr/>
      </dsp:nvSpPr>
      <dsp:spPr>
        <a:xfrm>
          <a:off x="3933364" y="718421"/>
          <a:ext cx="673945" cy="673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F7C00-CE8F-448D-A7E8-F2BE31A6C06A}">
      <dsp:nvSpPr>
        <dsp:cNvPr id="0" name=""/>
        <dsp:cNvSpPr/>
      </dsp:nvSpPr>
      <dsp:spPr>
        <a:xfrm>
          <a:off x="3521508" y="1648958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 Storage</a:t>
          </a:r>
          <a:r>
            <a:rPr lang="tr-TR" sz="1100" b="0" i="0" kern="1200"/>
            <a:t> - </a:t>
          </a:r>
          <a:r>
            <a:rPr lang="en-US" sz="1100" b="0" i="0" kern="1200"/>
            <a:t>BigQuery depending on the size of the data set</a:t>
          </a:r>
          <a:endParaRPr lang="en-US" sz="1100" kern="1200"/>
        </a:p>
      </dsp:txBody>
      <dsp:txXfrm>
        <a:off x="3521508" y="1648958"/>
        <a:ext cx="1497656" cy="599062"/>
      </dsp:txXfrm>
    </dsp:sp>
    <dsp:sp modelId="{B2A8F50F-C0B5-4328-86D4-1DDFB76BD83A}">
      <dsp:nvSpPr>
        <dsp:cNvPr id="0" name=""/>
        <dsp:cNvSpPr/>
      </dsp:nvSpPr>
      <dsp:spPr>
        <a:xfrm>
          <a:off x="413872" y="2622435"/>
          <a:ext cx="673945" cy="673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DE0C-63CE-4C17-9B7A-87FF3B58D466}">
      <dsp:nvSpPr>
        <dsp:cNvPr id="0" name=""/>
        <dsp:cNvSpPr/>
      </dsp:nvSpPr>
      <dsp:spPr>
        <a:xfrm>
          <a:off x="2016" y="3552973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V</a:t>
          </a:r>
          <a:r>
            <a:rPr lang="en-US" sz="1100" b="0" i="0" kern="1200"/>
            <a:t>isualizations</a:t>
          </a:r>
          <a:r>
            <a:rPr lang="tr-TR" sz="1100" b="0" i="0" kern="1200"/>
            <a:t> - </a:t>
          </a:r>
          <a:r>
            <a:rPr lang="en-US" sz="1100" b="0" i="0" kern="1200"/>
            <a:t>Google Data Studio</a:t>
          </a:r>
          <a:endParaRPr lang="en-US" sz="1100" kern="1200"/>
        </a:p>
      </dsp:txBody>
      <dsp:txXfrm>
        <a:off x="2016" y="3552973"/>
        <a:ext cx="1497656" cy="599062"/>
      </dsp:txXfrm>
    </dsp:sp>
    <dsp:sp modelId="{F5ECBAF3-00A5-41D8-98F0-693C13C0F28C}">
      <dsp:nvSpPr>
        <dsp:cNvPr id="0" name=""/>
        <dsp:cNvSpPr/>
      </dsp:nvSpPr>
      <dsp:spPr>
        <a:xfrm>
          <a:off x="2173618" y="2622435"/>
          <a:ext cx="673945" cy="673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967C2-052A-400F-A82D-447F24548E0D}">
      <dsp:nvSpPr>
        <dsp:cNvPr id="0" name=""/>
        <dsp:cNvSpPr/>
      </dsp:nvSpPr>
      <dsp:spPr>
        <a:xfrm>
          <a:off x="1761762" y="3552973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0" kern="1200"/>
            <a:t>M</a:t>
          </a:r>
          <a:r>
            <a:rPr lang="en-US" sz="1100" b="0" i="0" kern="1200"/>
            <a:t>onitoring and </a:t>
          </a:r>
          <a:r>
            <a:rPr lang="tr-TR" sz="1100" b="0" i="0" kern="1200"/>
            <a:t>L</a:t>
          </a:r>
          <a:r>
            <a:rPr lang="en-US" sz="1100" b="0" i="0" kern="1200"/>
            <a:t>ogging</a:t>
          </a:r>
          <a:r>
            <a:rPr lang="tr-TR" sz="1100" b="0" i="0" kern="1200"/>
            <a:t> - </a:t>
          </a:r>
          <a:r>
            <a:rPr lang="en-US" sz="1100" b="0" i="0" kern="1200"/>
            <a:t>Google Cloud Monitoring and Logging</a:t>
          </a:r>
          <a:endParaRPr lang="en-US" sz="1100" kern="1200"/>
        </a:p>
      </dsp:txBody>
      <dsp:txXfrm>
        <a:off x="1761762" y="3552973"/>
        <a:ext cx="1497656" cy="599062"/>
      </dsp:txXfrm>
    </dsp:sp>
    <dsp:sp modelId="{A455978F-55D6-4464-8030-1040699B95B6}">
      <dsp:nvSpPr>
        <dsp:cNvPr id="0" name=""/>
        <dsp:cNvSpPr/>
      </dsp:nvSpPr>
      <dsp:spPr>
        <a:xfrm>
          <a:off x="3933364" y="2622435"/>
          <a:ext cx="673945" cy="6739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385F7-677D-4D95-B00D-F5EB3D16A79B}">
      <dsp:nvSpPr>
        <dsp:cNvPr id="0" name=""/>
        <dsp:cNvSpPr/>
      </dsp:nvSpPr>
      <dsp:spPr>
        <a:xfrm>
          <a:off x="3521508" y="3552973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Programming Language - Python</a:t>
          </a:r>
          <a:endParaRPr lang="en-US" sz="1100" kern="1200"/>
        </a:p>
      </dsp:txBody>
      <dsp:txXfrm>
        <a:off x="3521508" y="3552973"/>
        <a:ext cx="1497656" cy="59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D0CE7-77EC-4CAC-9221-282A4AAE202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A7E90-1959-4690-98A0-E7F85EE4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A7E90-1959-4690-98A0-E7F85EE40A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7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circular pattern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9B5188E3-6538-A472-E0C6-71E9BECF7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8249B-7678-887B-75F0-CCEFEBD86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Natural Language Project using Google Cloud</a:t>
            </a:r>
            <a:endParaRPr lang="en-US" sz="5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1DC45-D6F7-AEA2-F87A-3D2ED9A02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Emre Beray Boztepe </a:t>
            </a:r>
          </a:p>
          <a:p>
            <a:r>
              <a:rPr lang="tr-TR" dirty="0">
                <a:solidFill>
                  <a:srgbClr val="FFFFFF"/>
                </a:solidFill>
              </a:rPr>
              <a:t>350227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B12D1-D1FF-BCA2-8382-8289CA29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en-US" dirty="0"/>
              <a:t>Basic Idea of the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4F12C-E526-2194-6E91-AB2891FC7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105638"/>
              </p:ext>
            </p:extLst>
          </p:nvPr>
        </p:nvGraphicFramePr>
        <p:xfrm>
          <a:off x="6662738" y="969962"/>
          <a:ext cx="5021262" cy="528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51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F9CB-C37B-4202-B07B-B7238A0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Tools and Services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98AF2F-6DCA-9BDD-7062-1FBB08D638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7870" y="2611251"/>
          <a:ext cx="5021182" cy="487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0CEBE1-BC21-5EB1-B554-9896497FA9F4}"/>
              </a:ext>
            </a:extLst>
          </p:cNvPr>
          <p:cNvSpPr txBox="1"/>
          <p:nvPr/>
        </p:nvSpPr>
        <p:spPr>
          <a:xfrm>
            <a:off x="5716033" y="978408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Google Cloud Pub/Sub</a:t>
            </a:r>
            <a:r>
              <a:rPr lang="tr-TR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Pub/Sub is used for streaming analytics and data integration pipelines to load and distribute data</a:t>
            </a:r>
            <a:endParaRPr lang="tr-T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Google Cloud Natural Language API</a:t>
            </a:r>
            <a:r>
              <a:rPr lang="tr-TR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tr-TR" dirty="0">
                <a:solidFill>
                  <a:srgbClr val="000000"/>
                </a:solidFill>
                <a:latin typeface="Aptos" panose="020B0004020202020204" pitchFamily="34" charset="0"/>
              </a:rPr>
              <a:t>P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rovides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 powerful set of tools for analyzing and parsing text through syntactic analysis.</a:t>
            </a:r>
            <a:endParaRPr lang="tr-TR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BigQuer</a:t>
            </a:r>
            <a:r>
              <a:rPr lang="tr-TR" dirty="0">
                <a:solidFill>
                  <a:srgbClr val="000000"/>
                </a:solidFill>
                <a:latin typeface="Aptos" panose="020B0004020202020204" pitchFamily="34" charset="0"/>
              </a:rPr>
              <a:t>y: A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 fully managed enterprise data warehouse that helps you manage and analyze your data with built-in features like machine learning, geospatial analysis, and business intelligence.</a:t>
            </a:r>
            <a:endParaRPr lang="tr-TR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Google Data Studio</a:t>
            </a:r>
            <a:r>
              <a:rPr lang="tr-TR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A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web-based data visualization tool that helps users build customized dashboards and easy-to-understand reports. It helps in tracking key KPI's for customers, visualizing trends, and comparing performances over time.</a:t>
            </a:r>
            <a:endParaRPr lang="tr-TR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Google Cloud Monitoring and Logging</a:t>
            </a:r>
            <a:r>
              <a:rPr lang="tr-TR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ollect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and view performance characteristics of your system, how you can monitor the availability of your services, and how you can be notified of problems with your services.</a:t>
            </a:r>
            <a:endParaRPr lang="tr-TR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3BBF-6461-6A32-CD36-C2C943A5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43" y="694811"/>
            <a:ext cx="11015369" cy="90039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Project Flow</a:t>
            </a:r>
            <a:endParaRPr lang="en-US" dirty="0"/>
          </a:p>
        </p:txBody>
      </p:sp>
      <p:pic>
        <p:nvPicPr>
          <p:cNvPr id="5" name="Picture 4" descr="A blue and white computer screen&#10;&#10;Description automatically generated">
            <a:extLst>
              <a:ext uri="{FF2B5EF4-FFF2-40B4-BE49-F238E27FC236}">
                <a16:creationId xmlns:a16="http://schemas.microsoft.com/office/drawing/2014/main" id="{4D63D3BC-289C-9866-5864-C2D3A151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06" y="4430200"/>
            <a:ext cx="2590800" cy="1771650"/>
          </a:xfrm>
          <a:prstGeom prst="rect">
            <a:avLst/>
          </a:prstGeom>
        </p:spPr>
      </p:pic>
      <p:pic>
        <p:nvPicPr>
          <p:cNvPr id="7" name="Picture 6" descr="A blue hexagon with white dots and a logo&#10;&#10;Description automatically generated">
            <a:extLst>
              <a:ext uri="{FF2B5EF4-FFF2-40B4-BE49-F238E27FC236}">
                <a16:creationId xmlns:a16="http://schemas.microsoft.com/office/drawing/2014/main" id="{E76D6045-355F-9A5E-10D6-B5EC90092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8" y="2024962"/>
            <a:ext cx="2126984" cy="1688889"/>
          </a:xfrm>
          <a:prstGeom prst="rect">
            <a:avLst/>
          </a:prstGeom>
        </p:spPr>
      </p:pic>
      <p:pic>
        <p:nvPicPr>
          <p:cNvPr id="9" name="Picture 8" descr="A logo for a company&#10;&#10;Description automatically generated">
            <a:extLst>
              <a:ext uri="{FF2B5EF4-FFF2-40B4-BE49-F238E27FC236}">
                <a16:creationId xmlns:a16="http://schemas.microsoft.com/office/drawing/2014/main" id="{ED11A257-C1A4-756C-42A6-67B67FE20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878806"/>
            <a:ext cx="2305050" cy="1981200"/>
          </a:xfrm>
          <a:prstGeom prst="rect">
            <a:avLst/>
          </a:prstGeom>
        </p:spPr>
      </p:pic>
      <p:pic>
        <p:nvPicPr>
          <p:cNvPr id="11" name="Picture 10" descr="A blue hexagon with a white logo&#10;&#10;Description automatically generated">
            <a:extLst>
              <a:ext uri="{FF2B5EF4-FFF2-40B4-BE49-F238E27FC236}">
                <a16:creationId xmlns:a16="http://schemas.microsoft.com/office/drawing/2014/main" id="{634410C1-595D-A976-7CA3-5170129E6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76" y="1854992"/>
            <a:ext cx="3320384" cy="2028825"/>
          </a:xfrm>
          <a:prstGeom prst="rect">
            <a:avLst/>
          </a:prstGeom>
        </p:spPr>
      </p:pic>
      <p:pic>
        <p:nvPicPr>
          <p:cNvPr id="13" name="Picture 12" descr="A logo for a company&#10;&#10;Description automatically generated">
            <a:extLst>
              <a:ext uri="{FF2B5EF4-FFF2-40B4-BE49-F238E27FC236}">
                <a16:creationId xmlns:a16="http://schemas.microsoft.com/office/drawing/2014/main" id="{1405221C-B0C3-6BBF-4297-7C9B4BB83B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85" y="4454013"/>
            <a:ext cx="2657475" cy="172402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70D4FB-C038-0EE1-7562-89A862B9F25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23692" y="2869406"/>
            <a:ext cx="1286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93FA22-99E5-C028-1F4C-4DF2DCA9ADCD}"/>
              </a:ext>
            </a:extLst>
          </p:cNvPr>
          <p:cNvCxnSpPr>
            <a:cxnSpLocks/>
          </p:cNvCxnSpPr>
          <p:nvPr/>
        </p:nvCxnSpPr>
        <p:spPr>
          <a:xfrm flipV="1">
            <a:off x="6420767" y="2869405"/>
            <a:ext cx="1286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B808C-4939-5389-1660-BB1D7AB11EBA}"/>
              </a:ext>
            </a:extLst>
          </p:cNvPr>
          <p:cNvCxnSpPr>
            <a:cxnSpLocks/>
          </p:cNvCxnSpPr>
          <p:nvPr/>
        </p:nvCxnSpPr>
        <p:spPr>
          <a:xfrm>
            <a:off x="9547123" y="3588774"/>
            <a:ext cx="0" cy="86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CD7DC-26DA-B922-6B2F-AFD90473F2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951406" y="5316026"/>
            <a:ext cx="126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0503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2A301B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A47B6"/>
      </a:accent4>
      <a:accent5>
        <a:srgbClr val="4D59C3"/>
      </a:accent5>
      <a:accent6>
        <a:srgbClr val="3B78B1"/>
      </a:accent6>
      <a:hlink>
        <a:srgbClr val="483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313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Bierstadt</vt:lpstr>
      <vt:lpstr>Calibri</vt:lpstr>
      <vt:lpstr>Roboto</vt:lpstr>
      <vt:lpstr>GestaltVTI</vt:lpstr>
      <vt:lpstr>Natural Language Project using Google Cloud</vt:lpstr>
      <vt:lpstr>Basic Idea of the Project</vt:lpstr>
      <vt:lpstr>Tools and Services </vt:lpstr>
      <vt:lpstr>Project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Project using Google Cloud</dc:title>
  <dc:creator>Beray Boztepe</dc:creator>
  <cp:lastModifiedBy>Beray Boztepe</cp:lastModifiedBy>
  <cp:revision>25</cp:revision>
  <dcterms:created xsi:type="dcterms:W3CDTF">2023-12-20T14:32:46Z</dcterms:created>
  <dcterms:modified xsi:type="dcterms:W3CDTF">2023-12-22T09:35:06Z</dcterms:modified>
</cp:coreProperties>
</file>