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48b181983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e48b181983_1_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48b181983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e48b181983_1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48b181983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e48b181983_1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48b181983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e48b181983_1_1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48b181983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e48b181983_1_1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48cb542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48cb542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48b181983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e48b181983_1_1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48b181983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e48b181983_1_1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-Slide">
  <p:cSld name="Cover-Slid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31372" y="-1525"/>
            <a:ext cx="9143276" cy="5120908"/>
            <a:chOff x="31372" y="-2033"/>
            <a:chExt cx="9143276" cy="6827877"/>
          </a:xfrm>
        </p:grpSpPr>
        <p:sp>
          <p:nvSpPr>
            <p:cNvPr id="56" name="Google Shape;56;p14"/>
            <p:cNvSpPr/>
            <p:nvPr/>
          </p:nvSpPr>
          <p:spPr>
            <a:xfrm>
              <a:off x="410093" y="4859323"/>
              <a:ext cx="2014159" cy="1880918"/>
            </a:xfrm>
            <a:custGeom>
              <a:rect b="b" l="l" r="r" t="t"/>
              <a:pathLst>
                <a:path extrusionOk="0" h="1880918" w="2014159">
                  <a:moveTo>
                    <a:pt x="847737" y="1053913"/>
                  </a:moveTo>
                  <a:lnTo>
                    <a:pt x="825837" y="1065736"/>
                  </a:lnTo>
                  <a:lnTo>
                    <a:pt x="772108" y="1088073"/>
                  </a:lnTo>
                  <a:lnTo>
                    <a:pt x="791799" y="1086674"/>
                  </a:lnTo>
                  <a:lnTo>
                    <a:pt x="810970" y="1081991"/>
                  </a:lnTo>
                  <a:lnTo>
                    <a:pt x="815937" y="1080740"/>
                  </a:lnTo>
                  <a:lnTo>
                    <a:pt x="827977" y="1077707"/>
                  </a:lnTo>
                  <a:close/>
                  <a:moveTo>
                    <a:pt x="407226" y="723728"/>
                  </a:moveTo>
                  <a:lnTo>
                    <a:pt x="407455" y="724078"/>
                  </a:lnTo>
                  <a:lnTo>
                    <a:pt x="432333" y="753721"/>
                  </a:lnTo>
                  <a:lnTo>
                    <a:pt x="439802" y="760919"/>
                  </a:lnTo>
                  <a:lnTo>
                    <a:pt x="476666" y="791154"/>
                  </a:lnTo>
                  <a:lnTo>
                    <a:pt x="490457" y="800798"/>
                  </a:lnTo>
                  <a:lnTo>
                    <a:pt x="560778" y="835768"/>
                  </a:lnTo>
                  <a:lnTo>
                    <a:pt x="661086" y="868344"/>
                  </a:lnTo>
                  <a:lnTo>
                    <a:pt x="682916" y="874578"/>
                  </a:lnTo>
                  <a:lnTo>
                    <a:pt x="754318" y="892701"/>
                  </a:lnTo>
                  <a:lnTo>
                    <a:pt x="766228" y="895494"/>
                  </a:lnTo>
                  <a:lnTo>
                    <a:pt x="830899" y="907008"/>
                  </a:lnTo>
                  <a:lnTo>
                    <a:pt x="905006" y="914251"/>
                  </a:lnTo>
                  <a:lnTo>
                    <a:pt x="918159" y="914384"/>
                  </a:lnTo>
                  <a:lnTo>
                    <a:pt x="958439" y="913364"/>
                  </a:lnTo>
                  <a:lnTo>
                    <a:pt x="968804" y="912503"/>
                  </a:lnTo>
                  <a:lnTo>
                    <a:pt x="979191" y="911092"/>
                  </a:lnTo>
                  <a:lnTo>
                    <a:pt x="1081461" y="814261"/>
                  </a:lnTo>
                  <a:lnTo>
                    <a:pt x="1078359" y="815673"/>
                  </a:lnTo>
                  <a:lnTo>
                    <a:pt x="1076819" y="816158"/>
                  </a:lnTo>
                  <a:lnTo>
                    <a:pt x="1063932" y="820838"/>
                  </a:lnTo>
                  <a:lnTo>
                    <a:pt x="1052914" y="823683"/>
                  </a:lnTo>
                  <a:lnTo>
                    <a:pt x="1046836" y="825596"/>
                  </a:lnTo>
                  <a:lnTo>
                    <a:pt x="1044199" y="825933"/>
                  </a:lnTo>
                  <a:lnTo>
                    <a:pt x="1040170" y="826973"/>
                  </a:lnTo>
                  <a:cubicBezTo>
                    <a:pt x="1030757" y="828918"/>
                    <a:pt x="1019873" y="830640"/>
                    <a:pt x="1007584" y="831777"/>
                  </a:cubicBezTo>
                  <a:lnTo>
                    <a:pt x="995480" y="832157"/>
                  </a:lnTo>
                  <a:lnTo>
                    <a:pt x="987987" y="833115"/>
                  </a:lnTo>
                  <a:lnTo>
                    <a:pt x="981413" y="832599"/>
                  </a:lnTo>
                  <a:lnTo>
                    <a:pt x="966564" y="833066"/>
                  </a:lnTo>
                  <a:cubicBezTo>
                    <a:pt x="951529" y="832667"/>
                    <a:pt x="935154" y="831319"/>
                    <a:pt x="917504" y="828657"/>
                  </a:cubicBezTo>
                  <a:lnTo>
                    <a:pt x="909801" y="826987"/>
                  </a:lnTo>
                  <a:lnTo>
                    <a:pt x="903912" y="826526"/>
                  </a:lnTo>
                  <a:lnTo>
                    <a:pt x="870034" y="818368"/>
                  </a:lnTo>
                  <a:lnTo>
                    <a:pt x="860795" y="816366"/>
                  </a:lnTo>
                  <a:lnTo>
                    <a:pt x="858751" y="815651"/>
                  </a:lnTo>
                  <a:lnTo>
                    <a:pt x="853071" y="814284"/>
                  </a:lnTo>
                  <a:cubicBezTo>
                    <a:pt x="835190" y="808965"/>
                    <a:pt x="816389" y="802327"/>
                    <a:pt x="796712" y="794126"/>
                  </a:cubicBezTo>
                  <a:cubicBezTo>
                    <a:pt x="732231" y="767282"/>
                    <a:pt x="669329" y="745371"/>
                    <a:pt x="641908" y="736094"/>
                  </a:cubicBezTo>
                  <a:lnTo>
                    <a:pt x="627686" y="731351"/>
                  </a:lnTo>
                  <a:lnTo>
                    <a:pt x="627686" y="731429"/>
                  </a:lnTo>
                  <a:lnTo>
                    <a:pt x="627405" y="731320"/>
                  </a:lnTo>
                  <a:lnTo>
                    <a:pt x="627404" y="731320"/>
                  </a:lnTo>
                  <a:lnTo>
                    <a:pt x="627686" y="731429"/>
                  </a:lnTo>
                  <a:cubicBezTo>
                    <a:pt x="627686" y="731429"/>
                    <a:pt x="572475" y="734119"/>
                    <a:pt x="548145" y="732482"/>
                  </a:cubicBezTo>
                  <a:cubicBezTo>
                    <a:pt x="537150" y="731751"/>
                    <a:pt x="520569" y="731173"/>
                    <a:pt x="500338" y="730248"/>
                  </a:cubicBezTo>
                  <a:lnTo>
                    <a:pt x="493495" y="729825"/>
                  </a:lnTo>
                  <a:lnTo>
                    <a:pt x="490785" y="729704"/>
                  </a:lnTo>
                  <a:lnTo>
                    <a:pt x="485874" y="729353"/>
                  </a:lnTo>
                  <a:lnTo>
                    <a:pt x="430632" y="725931"/>
                  </a:lnTo>
                  <a:lnTo>
                    <a:pt x="419146" y="724581"/>
                  </a:lnTo>
                  <a:close/>
                  <a:moveTo>
                    <a:pt x="1670269" y="519862"/>
                  </a:moveTo>
                  <a:lnTo>
                    <a:pt x="1596804" y="541934"/>
                  </a:lnTo>
                  <a:lnTo>
                    <a:pt x="1427041" y="613471"/>
                  </a:lnTo>
                  <a:lnTo>
                    <a:pt x="1424542" y="617941"/>
                  </a:lnTo>
                  <a:lnTo>
                    <a:pt x="1410273" y="644283"/>
                  </a:lnTo>
                  <a:lnTo>
                    <a:pt x="1403981" y="656242"/>
                  </a:lnTo>
                  <a:lnTo>
                    <a:pt x="1377641" y="709947"/>
                  </a:lnTo>
                  <a:lnTo>
                    <a:pt x="1371179" y="724221"/>
                  </a:lnTo>
                  <a:lnTo>
                    <a:pt x="1345313" y="784435"/>
                  </a:lnTo>
                  <a:lnTo>
                    <a:pt x="1338688" y="800617"/>
                  </a:lnTo>
                  <a:lnTo>
                    <a:pt x="1330292" y="824157"/>
                  </a:lnTo>
                  <a:lnTo>
                    <a:pt x="1299659" y="916405"/>
                  </a:lnTo>
                  <a:lnTo>
                    <a:pt x="1289206" y="955421"/>
                  </a:lnTo>
                  <a:lnTo>
                    <a:pt x="1270097" y="1048582"/>
                  </a:lnTo>
                  <a:lnTo>
                    <a:pt x="1266233" y="1073069"/>
                  </a:lnTo>
                  <a:lnTo>
                    <a:pt x="1279763" y="1045658"/>
                  </a:lnTo>
                  <a:cubicBezTo>
                    <a:pt x="1294583" y="1016016"/>
                    <a:pt x="1306361" y="993447"/>
                    <a:pt x="1306361" y="993447"/>
                  </a:cubicBezTo>
                  <a:cubicBezTo>
                    <a:pt x="1341921" y="799390"/>
                    <a:pt x="1526269" y="609895"/>
                    <a:pt x="1566391" y="584863"/>
                  </a:cubicBezTo>
                  <a:lnTo>
                    <a:pt x="1589891" y="570058"/>
                  </a:lnTo>
                  <a:lnTo>
                    <a:pt x="1603003" y="561755"/>
                  </a:lnTo>
                  <a:lnTo>
                    <a:pt x="1606160" y="559762"/>
                  </a:lnTo>
                  <a:lnTo>
                    <a:pt x="1627041" y="546525"/>
                  </a:lnTo>
                  <a:lnTo>
                    <a:pt x="1629313" y="545136"/>
                  </a:lnTo>
                  <a:lnTo>
                    <a:pt x="1646166" y="534491"/>
                  </a:lnTo>
                  <a:close/>
                  <a:moveTo>
                    <a:pt x="1210027" y="476338"/>
                  </a:moveTo>
                  <a:lnTo>
                    <a:pt x="1210028" y="476339"/>
                  </a:lnTo>
                  <a:lnTo>
                    <a:pt x="1210444" y="476472"/>
                  </a:lnTo>
                  <a:close/>
                  <a:moveTo>
                    <a:pt x="1141245" y="464456"/>
                  </a:moveTo>
                  <a:cubicBezTo>
                    <a:pt x="1131940" y="463540"/>
                    <a:pt x="1124146" y="463358"/>
                    <a:pt x="1119906" y="464498"/>
                  </a:cubicBezTo>
                  <a:cubicBezTo>
                    <a:pt x="1113546" y="466209"/>
                    <a:pt x="1080801" y="474713"/>
                    <a:pt x="1038869" y="482886"/>
                  </a:cubicBezTo>
                  <a:lnTo>
                    <a:pt x="1026597" y="485044"/>
                  </a:lnTo>
                  <a:lnTo>
                    <a:pt x="1023001" y="485765"/>
                  </a:lnTo>
                  <a:lnTo>
                    <a:pt x="1018057" y="486545"/>
                  </a:lnTo>
                  <a:lnTo>
                    <a:pt x="994512" y="490685"/>
                  </a:lnTo>
                  <a:lnTo>
                    <a:pt x="987875" y="491307"/>
                  </a:lnTo>
                  <a:lnTo>
                    <a:pt x="971764" y="493849"/>
                  </a:lnTo>
                  <a:lnTo>
                    <a:pt x="975797" y="495963"/>
                  </a:lnTo>
                  <a:cubicBezTo>
                    <a:pt x="984789" y="501125"/>
                    <a:pt x="996439" y="507370"/>
                    <a:pt x="1010038" y="514339"/>
                  </a:cubicBezTo>
                  <a:lnTo>
                    <a:pt x="1048396" y="533310"/>
                  </a:lnTo>
                  <a:lnTo>
                    <a:pt x="1072382" y="544495"/>
                  </a:lnTo>
                  <a:lnTo>
                    <a:pt x="1149447" y="579421"/>
                  </a:lnTo>
                  <a:lnTo>
                    <a:pt x="1215223" y="607131"/>
                  </a:lnTo>
                  <a:lnTo>
                    <a:pt x="1221462" y="609692"/>
                  </a:lnTo>
                  <a:lnTo>
                    <a:pt x="1267097" y="626508"/>
                  </a:lnTo>
                  <a:lnTo>
                    <a:pt x="1280327" y="630760"/>
                  </a:lnTo>
                  <a:lnTo>
                    <a:pt x="1304396" y="637894"/>
                  </a:lnTo>
                  <a:lnTo>
                    <a:pt x="1319803" y="641208"/>
                  </a:lnTo>
                  <a:lnTo>
                    <a:pt x="1328663" y="642344"/>
                  </a:lnTo>
                  <a:lnTo>
                    <a:pt x="1405524" y="596955"/>
                  </a:lnTo>
                  <a:lnTo>
                    <a:pt x="1511679" y="550172"/>
                  </a:lnTo>
                  <a:lnTo>
                    <a:pt x="1511393" y="550169"/>
                  </a:lnTo>
                  <a:lnTo>
                    <a:pt x="1496046" y="550678"/>
                  </a:lnTo>
                  <a:lnTo>
                    <a:pt x="1473112" y="549688"/>
                  </a:lnTo>
                  <a:lnTo>
                    <a:pt x="1457592" y="549493"/>
                  </a:lnTo>
                  <a:lnTo>
                    <a:pt x="1454246" y="548874"/>
                  </a:lnTo>
                  <a:lnTo>
                    <a:pt x="1446751" y="548550"/>
                  </a:lnTo>
                  <a:lnTo>
                    <a:pt x="1406596" y="540056"/>
                  </a:lnTo>
                  <a:lnTo>
                    <a:pt x="1404735" y="539711"/>
                  </a:lnTo>
                  <a:cubicBezTo>
                    <a:pt x="1360168" y="522048"/>
                    <a:pt x="1279808" y="503450"/>
                    <a:pt x="1210444" y="476546"/>
                  </a:cubicBezTo>
                  <a:lnTo>
                    <a:pt x="1210444" y="476496"/>
                  </a:lnTo>
                  <a:lnTo>
                    <a:pt x="1198879" y="474022"/>
                  </a:lnTo>
                  <a:lnTo>
                    <a:pt x="1172381" y="468951"/>
                  </a:lnTo>
                  <a:lnTo>
                    <a:pt x="1163071" y="467582"/>
                  </a:lnTo>
                  <a:close/>
                  <a:moveTo>
                    <a:pt x="1998136" y="426599"/>
                  </a:moveTo>
                  <a:lnTo>
                    <a:pt x="1998253" y="426599"/>
                  </a:lnTo>
                  <a:lnTo>
                    <a:pt x="1998153" y="426606"/>
                  </a:lnTo>
                  <a:close/>
                  <a:moveTo>
                    <a:pt x="479248" y="374546"/>
                  </a:moveTo>
                  <a:lnTo>
                    <a:pt x="479393" y="374767"/>
                  </a:lnTo>
                  <a:lnTo>
                    <a:pt x="479248" y="374663"/>
                  </a:lnTo>
                  <a:close/>
                  <a:moveTo>
                    <a:pt x="840342" y="0"/>
                  </a:moveTo>
                  <a:cubicBezTo>
                    <a:pt x="840342" y="0"/>
                    <a:pt x="907367" y="49128"/>
                    <a:pt x="992055" y="93344"/>
                  </a:cubicBezTo>
                  <a:cubicBezTo>
                    <a:pt x="1069023" y="133466"/>
                    <a:pt x="1161431" y="168206"/>
                    <a:pt x="1213484" y="182477"/>
                  </a:cubicBezTo>
                  <a:cubicBezTo>
                    <a:pt x="1344259" y="218271"/>
                    <a:pt x="1551301" y="301672"/>
                    <a:pt x="1625929" y="362498"/>
                  </a:cubicBezTo>
                  <a:lnTo>
                    <a:pt x="1659840" y="386260"/>
                  </a:lnTo>
                  <a:lnTo>
                    <a:pt x="1688328" y="406056"/>
                  </a:lnTo>
                  <a:lnTo>
                    <a:pt x="1734828" y="432379"/>
                  </a:lnTo>
                  <a:lnTo>
                    <a:pt x="1750966" y="441364"/>
                  </a:lnTo>
                  <a:lnTo>
                    <a:pt x="1781335" y="456343"/>
                  </a:lnTo>
                  <a:lnTo>
                    <a:pt x="1786372" y="454906"/>
                  </a:lnTo>
                  <a:cubicBezTo>
                    <a:pt x="1821530" y="446280"/>
                    <a:pt x="1856983" y="439159"/>
                    <a:pt x="1892406" y="434217"/>
                  </a:cubicBezTo>
                  <a:lnTo>
                    <a:pt x="1998153" y="426606"/>
                  </a:lnTo>
                  <a:lnTo>
                    <a:pt x="2008962" y="431196"/>
                  </a:lnTo>
                  <a:cubicBezTo>
                    <a:pt x="2017027" y="439525"/>
                    <a:pt x="2016326" y="456456"/>
                    <a:pt x="2002464" y="458649"/>
                  </a:cubicBezTo>
                  <a:lnTo>
                    <a:pt x="1805503" y="489312"/>
                  </a:lnTo>
                  <a:lnTo>
                    <a:pt x="1804983" y="489960"/>
                  </a:lnTo>
                  <a:lnTo>
                    <a:pt x="1789023" y="518647"/>
                  </a:lnTo>
                  <a:lnTo>
                    <a:pt x="1784423" y="529807"/>
                  </a:lnTo>
                  <a:lnTo>
                    <a:pt x="1770391" y="587553"/>
                  </a:lnTo>
                  <a:lnTo>
                    <a:pt x="1770976" y="587436"/>
                  </a:lnTo>
                  <a:cubicBezTo>
                    <a:pt x="1764893" y="655397"/>
                    <a:pt x="1756003" y="785236"/>
                    <a:pt x="1761735" y="826645"/>
                  </a:cubicBezTo>
                  <a:cubicBezTo>
                    <a:pt x="1767466" y="867936"/>
                    <a:pt x="1761735" y="909227"/>
                    <a:pt x="1778345" y="929230"/>
                  </a:cubicBezTo>
                  <a:lnTo>
                    <a:pt x="1776572" y="926829"/>
                  </a:lnTo>
                  <a:lnTo>
                    <a:pt x="1777759" y="929346"/>
                  </a:lnTo>
                  <a:cubicBezTo>
                    <a:pt x="1777759" y="929346"/>
                    <a:pt x="1740796" y="881622"/>
                    <a:pt x="1728163" y="842436"/>
                  </a:cubicBezTo>
                  <a:cubicBezTo>
                    <a:pt x="1715530" y="803367"/>
                    <a:pt x="1677397" y="716573"/>
                    <a:pt x="1705821" y="619720"/>
                  </a:cubicBezTo>
                  <a:cubicBezTo>
                    <a:pt x="1705807" y="615758"/>
                    <a:pt x="1707113" y="610481"/>
                    <a:pt x="1709451" y="604302"/>
                  </a:cubicBezTo>
                  <a:lnTo>
                    <a:pt x="1709463" y="604276"/>
                  </a:lnTo>
                  <a:lnTo>
                    <a:pt x="1653886" y="677271"/>
                  </a:lnTo>
                  <a:cubicBezTo>
                    <a:pt x="1483457" y="910397"/>
                    <a:pt x="1535978" y="1107496"/>
                    <a:pt x="1535978" y="1107496"/>
                  </a:cubicBezTo>
                  <a:lnTo>
                    <a:pt x="1535085" y="1105758"/>
                  </a:lnTo>
                  <a:lnTo>
                    <a:pt x="1535510" y="1107729"/>
                  </a:lnTo>
                  <a:lnTo>
                    <a:pt x="1535509" y="1107728"/>
                  </a:lnTo>
                  <a:lnTo>
                    <a:pt x="1535510" y="1107730"/>
                  </a:lnTo>
                  <a:cubicBezTo>
                    <a:pt x="1535510" y="1107730"/>
                    <a:pt x="1502991" y="1048542"/>
                    <a:pt x="1496558" y="994851"/>
                  </a:cubicBezTo>
                  <a:cubicBezTo>
                    <a:pt x="1492581" y="962450"/>
                    <a:pt x="1476087" y="877645"/>
                    <a:pt x="1555044" y="715521"/>
                  </a:cubicBezTo>
                  <a:cubicBezTo>
                    <a:pt x="1560015" y="705330"/>
                    <a:pt x="1566994" y="694097"/>
                    <a:pt x="1575399" y="682242"/>
                  </a:cubicBezTo>
                  <a:lnTo>
                    <a:pt x="1589297" y="664455"/>
                  </a:lnTo>
                  <a:lnTo>
                    <a:pt x="1590892" y="662055"/>
                  </a:lnTo>
                  <a:lnTo>
                    <a:pt x="1593596" y="658953"/>
                  </a:lnTo>
                  <a:lnTo>
                    <a:pt x="1597029" y="654560"/>
                  </a:lnTo>
                  <a:lnTo>
                    <a:pt x="1604319" y="645230"/>
                  </a:lnTo>
                  <a:lnTo>
                    <a:pt x="1625250" y="622638"/>
                  </a:lnTo>
                  <a:lnTo>
                    <a:pt x="1642220" y="603170"/>
                  </a:lnTo>
                  <a:lnTo>
                    <a:pt x="1660076" y="585051"/>
                  </a:lnTo>
                  <a:lnTo>
                    <a:pt x="1664263" y="580533"/>
                  </a:lnTo>
                  <a:lnTo>
                    <a:pt x="1673947" y="570081"/>
                  </a:lnTo>
                  <a:cubicBezTo>
                    <a:pt x="1697458" y="546459"/>
                    <a:pt x="1719727" y="525386"/>
                    <a:pt x="1736118" y="510218"/>
                  </a:cubicBezTo>
                  <a:lnTo>
                    <a:pt x="1745605" y="501551"/>
                  </a:lnTo>
                  <a:lnTo>
                    <a:pt x="1701834" y="510821"/>
                  </a:lnTo>
                  <a:lnTo>
                    <a:pt x="1690365" y="523965"/>
                  </a:lnTo>
                  <a:cubicBezTo>
                    <a:pt x="1662680" y="555602"/>
                    <a:pt x="1615497" y="609150"/>
                    <a:pt x="1563400" y="666712"/>
                  </a:cubicBezTo>
                  <a:lnTo>
                    <a:pt x="1512134" y="722535"/>
                  </a:lnTo>
                  <a:lnTo>
                    <a:pt x="1506481" y="728765"/>
                  </a:lnTo>
                  <a:lnTo>
                    <a:pt x="1502929" y="732558"/>
                  </a:lnTo>
                  <a:lnTo>
                    <a:pt x="1483394" y="753829"/>
                  </a:lnTo>
                  <a:lnTo>
                    <a:pt x="1467154" y="770767"/>
                  </a:lnTo>
                  <a:lnTo>
                    <a:pt x="1454986" y="783762"/>
                  </a:lnTo>
                  <a:lnTo>
                    <a:pt x="1428337" y="811249"/>
                  </a:lnTo>
                  <a:lnTo>
                    <a:pt x="1406957" y="833546"/>
                  </a:lnTo>
                  <a:cubicBezTo>
                    <a:pt x="1364847" y="876007"/>
                    <a:pt x="1331978" y="938938"/>
                    <a:pt x="1316538" y="971690"/>
                  </a:cubicBezTo>
                  <a:cubicBezTo>
                    <a:pt x="1316538" y="971690"/>
                    <a:pt x="1305191" y="1024094"/>
                    <a:pt x="1289634" y="1085037"/>
                  </a:cubicBezTo>
                  <a:cubicBezTo>
                    <a:pt x="1285891" y="1099776"/>
                    <a:pt x="1281241" y="1115977"/>
                    <a:pt x="1275948" y="1132981"/>
                  </a:cubicBezTo>
                  <a:lnTo>
                    <a:pt x="1259737" y="1181737"/>
                  </a:lnTo>
                  <a:lnTo>
                    <a:pt x="1259280" y="1207704"/>
                  </a:lnTo>
                  <a:lnTo>
                    <a:pt x="1259689" y="1217918"/>
                  </a:lnTo>
                  <a:cubicBezTo>
                    <a:pt x="1264134" y="1285996"/>
                    <a:pt x="1295249" y="1392440"/>
                    <a:pt x="1301214" y="1421567"/>
                  </a:cubicBezTo>
                  <a:cubicBezTo>
                    <a:pt x="1305689" y="1443412"/>
                    <a:pt x="1302465" y="1474468"/>
                    <a:pt x="1300671" y="1479896"/>
                  </a:cubicBezTo>
                  <a:lnTo>
                    <a:pt x="1300314" y="1478285"/>
                  </a:lnTo>
                  <a:lnTo>
                    <a:pt x="1300086" y="1479779"/>
                  </a:lnTo>
                  <a:cubicBezTo>
                    <a:pt x="1299488" y="1481589"/>
                    <a:pt x="1299050" y="1480551"/>
                    <a:pt x="1299108" y="1475374"/>
                  </a:cubicBezTo>
                  <a:cubicBezTo>
                    <a:pt x="1299342" y="1454670"/>
                    <a:pt x="1282615" y="1411039"/>
                    <a:pt x="1274544" y="1388581"/>
                  </a:cubicBezTo>
                  <a:cubicBezTo>
                    <a:pt x="1272526" y="1382996"/>
                    <a:pt x="1269441" y="1377103"/>
                    <a:pt x="1265550" y="1369005"/>
                  </a:cubicBezTo>
                  <a:lnTo>
                    <a:pt x="1264190" y="1365778"/>
                  </a:lnTo>
                  <a:lnTo>
                    <a:pt x="1259142" y="1354914"/>
                  </a:lnTo>
                  <a:lnTo>
                    <a:pt x="1255154" y="1344340"/>
                  </a:lnTo>
                  <a:lnTo>
                    <a:pt x="1251720" y="1336192"/>
                  </a:lnTo>
                  <a:lnTo>
                    <a:pt x="1249158" y="1328438"/>
                  </a:lnTo>
                  <a:lnTo>
                    <a:pt x="1247691" y="1324548"/>
                  </a:lnTo>
                  <a:lnTo>
                    <a:pt x="1246546" y="1320534"/>
                  </a:lnTo>
                  <a:lnTo>
                    <a:pt x="1243481" y="1311262"/>
                  </a:lnTo>
                  <a:cubicBezTo>
                    <a:pt x="1240621" y="1301767"/>
                    <a:pt x="1237657" y="1291009"/>
                    <a:pt x="1234622" y="1278750"/>
                  </a:cubicBezTo>
                  <a:lnTo>
                    <a:pt x="1230452" y="1260104"/>
                  </a:lnTo>
                  <a:lnTo>
                    <a:pt x="1215239" y="1296406"/>
                  </a:lnTo>
                  <a:cubicBezTo>
                    <a:pt x="1187166" y="1360975"/>
                    <a:pt x="1156051" y="1429053"/>
                    <a:pt x="1156051" y="1429053"/>
                  </a:cubicBezTo>
                  <a:lnTo>
                    <a:pt x="1156099" y="1428059"/>
                  </a:lnTo>
                  <a:lnTo>
                    <a:pt x="1155700" y="1428936"/>
                  </a:lnTo>
                  <a:cubicBezTo>
                    <a:pt x="1155700" y="1428936"/>
                    <a:pt x="1156051" y="1392791"/>
                    <a:pt x="1172193" y="1350330"/>
                  </a:cubicBezTo>
                  <a:cubicBezTo>
                    <a:pt x="1180264" y="1329100"/>
                    <a:pt x="1186961" y="1301056"/>
                    <a:pt x="1194944" y="1269122"/>
                  </a:cubicBezTo>
                  <a:lnTo>
                    <a:pt x="1204123" y="1237632"/>
                  </a:lnTo>
                  <a:lnTo>
                    <a:pt x="1216866" y="1190974"/>
                  </a:lnTo>
                  <a:lnTo>
                    <a:pt x="1215824" y="1185283"/>
                  </a:lnTo>
                  <a:cubicBezTo>
                    <a:pt x="1190324" y="1031581"/>
                    <a:pt x="1214537" y="961280"/>
                    <a:pt x="1260039" y="816586"/>
                  </a:cubicBezTo>
                  <a:cubicBezTo>
                    <a:pt x="1265727" y="798499"/>
                    <a:pt x="1272411" y="781767"/>
                    <a:pt x="1279795" y="766301"/>
                  </a:cubicBezTo>
                  <a:lnTo>
                    <a:pt x="1301503" y="727617"/>
                  </a:lnTo>
                  <a:lnTo>
                    <a:pt x="1303750" y="723613"/>
                  </a:lnTo>
                  <a:lnTo>
                    <a:pt x="1308012" y="718450"/>
                  </a:lnTo>
                  <a:lnTo>
                    <a:pt x="1309556" y="715825"/>
                  </a:lnTo>
                  <a:cubicBezTo>
                    <a:pt x="1319100" y="701982"/>
                    <a:pt x="1329062" y="689555"/>
                    <a:pt x="1339043" y="678425"/>
                  </a:cubicBezTo>
                  <a:lnTo>
                    <a:pt x="1350604" y="666858"/>
                  </a:lnTo>
                  <a:lnTo>
                    <a:pt x="1357156" y="658922"/>
                  </a:lnTo>
                  <a:lnTo>
                    <a:pt x="1365306" y="652148"/>
                  </a:lnTo>
                  <a:lnTo>
                    <a:pt x="1368645" y="648806"/>
                  </a:lnTo>
                  <a:lnTo>
                    <a:pt x="1380595" y="639175"/>
                  </a:lnTo>
                  <a:lnTo>
                    <a:pt x="1258051" y="708737"/>
                  </a:lnTo>
                  <a:lnTo>
                    <a:pt x="1251219" y="713834"/>
                  </a:lnTo>
                  <a:lnTo>
                    <a:pt x="1246015" y="729882"/>
                  </a:lnTo>
                  <a:cubicBezTo>
                    <a:pt x="1226599" y="789762"/>
                    <a:pt x="1189842" y="903321"/>
                    <a:pt x="1182370" y="929113"/>
                  </a:cubicBezTo>
                  <a:cubicBezTo>
                    <a:pt x="1172077" y="964555"/>
                    <a:pt x="1133008" y="1121298"/>
                    <a:pt x="1106221" y="1228796"/>
                  </a:cubicBezTo>
                  <a:cubicBezTo>
                    <a:pt x="1087154" y="1304945"/>
                    <a:pt x="1079785" y="1376181"/>
                    <a:pt x="1083645" y="1426596"/>
                  </a:cubicBezTo>
                  <a:cubicBezTo>
                    <a:pt x="1083645" y="1426596"/>
                    <a:pt x="1096629" y="1459115"/>
                    <a:pt x="1119088" y="1495610"/>
                  </a:cubicBezTo>
                  <a:cubicBezTo>
                    <a:pt x="1141664" y="1532106"/>
                    <a:pt x="1229627" y="1692826"/>
                    <a:pt x="1240038" y="1730608"/>
                  </a:cubicBezTo>
                  <a:lnTo>
                    <a:pt x="1239246" y="1729311"/>
                  </a:lnTo>
                  <a:lnTo>
                    <a:pt x="1239686" y="1730490"/>
                  </a:lnTo>
                  <a:cubicBezTo>
                    <a:pt x="1239686" y="1730490"/>
                    <a:pt x="1216409" y="1690135"/>
                    <a:pt x="1182604" y="1657265"/>
                  </a:cubicBezTo>
                  <a:cubicBezTo>
                    <a:pt x="1148799" y="1624396"/>
                    <a:pt x="1109028" y="1569887"/>
                    <a:pt x="1100255" y="1522279"/>
                  </a:cubicBezTo>
                  <a:lnTo>
                    <a:pt x="1100255" y="1522397"/>
                  </a:lnTo>
                  <a:cubicBezTo>
                    <a:pt x="1037792" y="1402734"/>
                    <a:pt x="1066450" y="1109484"/>
                    <a:pt x="1129382" y="918351"/>
                  </a:cubicBezTo>
                  <a:cubicBezTo>
                    <a:pt x="1134412" y="903145"/>
                    <a:pt x="1142841" y="882879"/>
                    <a:pt x="1153184" y="860669"/>
                  </a:cubicBezTo>
                  <a:lnTo>
                    <a:pt x="1157749" y="851695"/>
                  </a:lnTo>
                  <a:lnTo>
                    <a:pt x="1159068" y="848789"/>
                  </a:lnTo>
                  <a:lnTo>
                    <a:pt x="1162837" y="841695"/>
                  </a:lnTo>
                  <a:lnTo>
                    <a:pt x="1188467" y="791319"/>
                  </a:lnTo>
                  <a:lnTo>
                    <a:pt x="1197571" y="776327"/>
                  </a:lnTo>
                  <a:lnTo>
                    <a:pt x="1202159" y="767692"/>
                  </a:lnTo>
                  <a:lnTo>
                    <a:pt x="1214186" y="748965"/>
                  </a:lnTo>
                  <a:lnTo>
                    <a:pt x="1222513" y="735251"/>
                  </a:lnTo>
                  <a:lnTo>
                    <a:pt x="1125868" y="807355"/>
                  </a:lnTo>
                  <a:lnTo>
                    <a:pt x="1119062" y="824374"/>
                  </a:lnTo>
                  <a:lnTo>
                    <a:pt x="1118020" y="827046"/>
                  </a:lnTo>
                  <a:lnTo>
                    <a:pt x="1113438" y="839922"/>
                  </a:lnTo>
                  <a:lnTo>
                    <a:pt x="1103288" y="870407"/>
                  </a:lnTo>
                  <a:lnTo>
                    <a:pt x="1098348" y="886817"/>
                  </a:lnTo>
                  <a:lnTo>
                    <a:pt x="1085083" y="940759"/>
                  </a:lnTo>
                  <a:lnTo>
                    <a:pt x="1084581" y="942915"/>
                  </a:lnTo>
                  <a:cubicBezTo>
                    <a:pt x="1071948" y="1008420"/>
                    <a:pt x="1015567" y="1226573"/>
                    <a:pt x="1003636" y="1269736"/>
                  </a:cubicBezTo>
                  <a:cubicBezTo>
                    <a:pt x="987493" y="1328456"/>
                    <a:pt x="957548" y="1401096"/>
                    <a:pt x="943980" y="1432679"/>
                  </a:cubicBezTo>
                  <a:cubicBezTo>
                    <a:pt x="943980" y="1432679"/>
                    <a:pt x="937664" y="1460168"/>
                    <a:pt x="973691" y="1524152"/>
                  </a:cubicBezTo>
                  <a:cubicBezTo>
                    <a:pt x="1009719" y="1588136"/>
                    <a:pt x="1082008" y="1695867"/>
                    <a:pt x="1090196" y="1726982"/>
                  </a:cubicBezTo>
                  <a:lnTo>
                    <a:pt x="1090194" y="1726981"/>
                  </a:lnTo>
                  <a:lnTo>
                    <a:pt x="1090195" y="1726982"/>
                  </a:lnTo>
                  <a:cubicBezTo>
                    <a:pt x="1090195" y="1726982"/>
                    <a:pt x="1028317" y="1673525"/>
                    <a:pt x="994512" y="1626853"/>
                  </a:cubicBezTo>
                  <a:cubicBezTo>
                    <a:pt x="938950" y="1550002"/>
                    <a:pt x="936961" y="1448587"/>
                    <a:pt x="936961" y="1448587"/>
                  </a:cubicBezTo>
                  <a:lnTo>
                    <a:pt x="936962" y="1448587"/>
                  </a:lnTo>
                  <a:lnTo>
                    <a:pt x="937078" y="1448587"/>
                  </a:lnTo>
                  <a:cubicBezTo>
                    <a:pt x="933511" y="1436539"/>
                    <a:pt x="928890" y="1416508"/>
                    <a:pt x="930704" y="1377103"/>
                  </a:cubicBezTo>
                  <a:lnTo>
                    <a:pt x="930706" y="1377074"/>
                  </a:lnTo>
                  <a:lnTo>
                    <a:pt x="930704" y="1376986"/>
                  </a:lnTo>
                  <a:cubicBezTo>
                    <a:pt x="932517" y="1337580"/>
                    <a:pt x="940763" y="1278802"/>
                    <a:pt x="962929" y="1189259"/>
                  </a:cubicBezTo>
                  <a:cubicBezTo>
                    <a:pt x="972627" y="1150084"/>
                    <a:pt x="984357" y="1111285"/>
                    <a:pt x="997134" y="1074155"/>
                  </a:cubicBezTo>
                  <a:lnTo>
                    <a:pt x="1000761" y="1064741"/>
                  </a:lnTo>
                  <a:lnTo>
                    <a:pt x="1002671" y="1058449"/>
                  </a:lnTo>
                  <a:lnTo>
                    <a:pt x="1014729" y="1028491"/>
                  </a:lnTo>
                  <a:lnTo>
                    <a:pt x="1037622" y="969074"/>
                  </a:lnTo>
                  <a:lnTo>
                    <a:pt x="1044892" y="953546"/>
                  </a:lnTo>
                  <a:lnTo>
                    <a:pt x="1049518" y="942053"/>
                  </a:lnTo>
                  <a:cubicBezTo>
                    <a:pt x="1057428" y="924511"/>
                    <a:pt x="1065267" y="908059"/>
                    <a:pt x="1072851" y="892939"/>
                  </a:cubicBezTo>
                  <a:lnTo>
                    <a:pt x="1076409" y="886229"/>
                  </a:lnTo>
                  <a:lnTo>
                    <a:pt x="1078489" y="881788"/>
                  </a:lnTo>
                  <a:lnTo>
                    <a:pt x="1090983" y="858745"/>
                  </a:lnTo>
                  <a:lnTo>
                    <a:pt x="1094655" y="851821"/>
                  </a:lnTo>
                  <a:lnTo>
                    <a:pt x="1095449" y="850510"/>
                  </a:lnTo>
                  <a:lnTo>
                    <a:pt x="1097218" y="847248"/>
                  </a:lnTo>
                  <a:cubicBezTo>
                    <a:pt x="1103148" y="836907"/>
                    <a:pt x="1108726" y="827794"/>
                    <a:pt x="1113826" y="820070"/>
                  </a:cubicBezTo>
                  <a:lnTo>
                    <a:pt x="1120034" y="811708"/>
                  </a:lnTo>
                  <a:lnTo>
                    <a:pt x="1102697" y="824642"/>
                  </a:lnTo>
                  <a:lnTo>
                    <a:pt x="982884" y="938789"/>
                  </a:lnTo>
                  <a:lnTo>
                    <a:pt x="976543" y="951776"/>
                  </a:lnTo>
                  <a:lnTo>
                    <a:pt x="958571" y="985982"/>
                  </a:lnTo>
                  <a:lnTo>
                    <a:pt x="952789" y="1000368"/>
                  </a:lnTo>
                  <a:lnTo>
                    <a:pt x="934096" y="1048594"/>
                  </a:lnTo>
                  <a:lnTo>
                    <a:pt x="926348" y="1078200"/>
                  </a:lnTo>
                  <a:lnTo>
                    <a:pt x="916492" y="1116970"/>
                  </a:lnTo>
                  <a:cubicBezTo>
                    <a:pt x="896489" y="1241663"/>
                    <a:pt x="871691" y="1373257"/>
                    <a:pt x="835430" y="1488124"/>
                  </a:cubicBezTo>
                  <a:cubicBezTo>
                    <a:pt x="821627" y="1531637"/>
                    <a:pt x="814726" y="1567198"/>
                    <a:pt x="811801" y="1595388"/>
                  </a:cubicBezTo>
                  <a:cubicBezTo>
                    <a:pt x="813439" y="1617496"/>
                    <a:pt x="818235" y="1649429"/>
                    <a:pt x="832739" y="1685105"/>
                  </a:cubicBezTo>
                  <a:cubicBezTo>
                    <a:pt x="846542" y="1719028"/>
                    <a:pt x="864205" y="1744293"/>
                    <a:pt x="877891" y="1761021"/>
                  </a:cubicBezTo>
                  <a:lnTo>
                    <a:pt x="877372" y="1760624"/>
                  </a:lnTo>
                  <a:lnTo>
                    <a:pt x="877656" y="1761021"/>
                  </a:lnTo>
                  <a:cubicBezTo>
                    <a:pt x="841979" y="1744528"/>
                    <a:pt x="818819" y="1686861"/>
                    <a:pt x="818819" y="1686861"/>
                  </a:cubicBezTo>
                  <a:lnTo>
                    <a:pt x="818790" y="1686789"/>
                  </a:lnTo>
                  <a:lnTo>
                    <a:pt x="818819" y="1686978"/>
                  </a:lnTo>
                  <a:cubicBezTo>
                    <a:pt x="818819" y="1686978"/>
                    <a:pt x="817942" y="1685304"/>
                    <a:pt x="816730" y="1681784"/>
                  </a:cubicBezTo>
                  <a:lnTo>
                    <a:pt x="816632" y="1681395"/>
                  </a:lnTo>
                  <a:lnTo>
                    <a:pt x="816378" y="1680747"/>
                  </a:lnTo>
                  <a:lnTo>
                    <a:pt x="815462" y="1678406"/>
                  </a:lnTo>
                  <a:lnTo>
                    <a:pt x="812733" y="1668770"/>
                  </a:lnTo>
                  <a:lnTo>
                    <a:pt x="812596" y="1668285"/>
                  </a:lnTo>
                  <a:lnTo>
                    <a:pt x="812293" y="1667368"/>
                  </a:lnTo>
                  <a:lnTo>
                    <a:pt x="812057" y="1666381"/>
                  </a:lnTo>
                  <a:lnTo>
                    <a:pt x="810796" y="1661927"/>
                  </a:lnTo>
                  <a:lnTo>
                    <a:pt x="807663" y="1650863"/>
                  </a:lnTo>
                  <a:lnTo>
                    <a:pt x="805638" y="1639569"/>
                  </a:lnTo>
                  <a:lnTo>
                    <a:pt x="805090" y="1637279"/>
                  </a:lnTo>
                  <a:lnTo>
                    <a:pt x="804153" y="1631282"/>
                  </a:lnTo>
                  <a:lnTo>
                    <a:pt x="799647" y="1606143"/>
                  </a:lnTo>
                  <a:lnTo>
                    <a:pt x="798834" y="1601606"/>
                  </a:lnTo>
                  <a:lnTo>
                    <a:pt x="798586" y="1598771"/>
                  </a:lnTo>
                  <a:lnTo>
                    <a:pt x="797967" y="1591700"/>
                  </a:lnTo>
                  <a:lnTo>
                    <a:pt x="797909" y="1591332"/>
                  </a:lnTo>
                  <a:lnTo>
                    <a:pt x="797561" y="1587063"/>
                  </a:lnTo>
                  <a:lnTo>
                    <a:pt x="792384" y="1527895"/>
                  </a:lnTo>
                  <a:cubicBezTo>
                    <a:pt x="786886" y="1412092"/>
                    <a:pt x="828762" y="1225638"/>
                    <a:pt x="849817" y="1162590"/>
                  </a:cubicBezTo>
                  <a:cubicBezTo>
                    <a:pt x="870872" y="1099542"/>
                    <a:pt x="909356" y="1042108"/>
                    <a:pt x="923276" y="1023510"/>
                  </a:cubicBezTo>
                  <a:cubicBezTo>
                    <a:pt x="930295" y="1014269"/>
                    <a:pt x="942957" y="994501"/>
                    <a:pt x="956803" y="972393"/>
                  </a:cubicBezTo>
                  <a:lnTo>
                    <a:pt x="970202" y="950871"/>
                  </a:lnTo>
                  <a:lnTo>
                    <a:pt x="962345" y="958356"/>
                  </a:lnTo>
                  <a:cubicBezTo>
                    <a:pt x="916609" y="1007484"/>
                    <a:pt x="873914" y="1059303"/>
                    <a:pt x="834845" y="1113812"/>
                  </a:cubicBezTo>
                  <a:lnTo>
                    <a:pt x="793657" y="1177610"/>
                  </a:lnTo>
                  <a:lnTo>
                    <a:pt x="788798" y="1191116"/>
                  </a:lnTo>
                  <a:cubicBezTo>
                    <a:pt x="776878" y="1225133"/>
                    <a:pt x="763872" y="1265467"/>
                    <a:pt x="759749" y="1290206"/>
                  </a:cubicBezTo>
                  <a:cubicBezTo>
                    <a:pt x="725125" y="1499470"/>
                    <a:pt x="781154" y="1706511"/>
                    <a:pt x="805251" y="1772835"/>
                  </a:cubicBezTo>
                  <a:cubicBezTo>
                    <a:pt x="829347" y="1839041"/>
                    <a:pt x="809813" y="1880801"/>
                    <a:pt x="809813" y="1880801"/>
                  </a:cubicBezTo>
                  <a:lnTo>
                    <a:pt x="809668" y="1880668"/>
                  </a:lnTo>
                  <a:lnTo>
                    <a:pt x="809579" y="1880918"/>
                  </a:lnTo>
                  <a:cubicBezTo>
                    <a:pt x="716118" y="1818220"/>
                    <a:pt x="655994" y="1592113"/>
                    <a:pt x="662661" y="1456775"/>
                  </a:cubicBezTo>
                  <a:cubicBezTo>
                    <a:pt x="663772" y="1434287"/>
                    <a:pt x="666337" y="1412938"/>
                    <a:pt x="670047" y="1392717"/>
                  </a:cubicBezTo>
                  <a:lnTo>
                    <a:pt x="681259" y="1347668"/>
                  </a:lnTo>
                  <a:lnTo>
                    <a:pt x="681786" y="1344540"/>
                  </a:lnTo>
                  <a:lnTo>
                    <a:pt x="682426" y="1342982"/>
                  </a:lnTo>
                  <a:lnTo>
                    <a:pt x="684307" y="1335426"/>
                  </a:lnTo>
                  <a:lnTo>
                    <a:pt x="701408" y="1296718"/>
                  </a:lnTo>
                  <a:lnTo>
                    <a:pt x="718574" y="1254881"/>
                  </a:lnTo>
                  <a:cubicBezTo>
                    <a:pt x="684418" y="1299565"/>
                    <a:pt x="636196" y="1367847"/>
                    <a:pt x="594086" y="1431407"/>
                  </a:cubicBezTo>
                  <a:lnTo>
                    <a:pt x="538487" y="1518942"/>
                  </a:lnTo>
                  <a:lnTo>
                    <a:pt x="537346" y="1520859"/>
                  </a:lnTo>
                  <a:lnTo>
                    <a:pt x="519074" y="1552905"/>
                  </a:lnTo>
                  <a:lnTo>
                    <a:pt x="515073" y="1561023"/>
                  </a:lnTo>
                  <a:lnTo>
                    <a:pt x="506269" y="1579597"/>
                  </a:lnTo>
                  <a:cubicBezTo>
                    <a:pt x="494338" y="1611179"/>
                    <a:pt x="486852" y="1633755"/>
                    <a:pt x="480652" y="1651886"/>
                  </a:cubicBezTo>
                  <a:cubicBezTo>
                    <a:pt x="474570" y="1713062"/>
                    <a:pt x="501005" y="1765465"/>
                    <a:pt x="507907" y="1780087"/>
                  </a:cubicBezTo>
                  <a:cubicBezTo>
                    <a:pt x="516095" y="1797633"/>
                    <a:pt x="520452" y="1807020"/>
                    <a:pt x="516885" y="1804885"/>
                  </a:cubicBezTo>
                  <a:lnTo>
                    <a:pt x="516690" y="1804683"/>
                  </a:lnTo>
                  <a:lnTo>
                    <a:pt x="516695" y="1804915"/>
                  </a:lnTo>
                  <a:cubicBezTo>
                    <a:pt x="513142" y="1802781"/>
                    <a:pt x="501649" y="1789153"/>
                    <a:pt x="478079" y="1760670"/>
                  </a:cubicBezTo>
                  <a:cubicBezTo>
                    <a:pt x="461586" y="1740668"/>
                    <a:pt x="456673" y="1711308"/>
                    <a:pt x="456673" y="1711308"/>
                  </a:cubicBezTo>
                  <a:lnTo>
                    <a:pt x="456790" y="1711191"/>
                  </a:lnTo>
                  <a:lnTo>
                    <a:pt x="456888" y="1710972"/>
                  </a:lnTo>
                  <a:lnTo>
                    <a:pt x="456860" y="1710652"/>
                  </a:lnTo>
                  <a:lnTo>
                    <a:pt x="456672" y="1711073"/>
                  </a:lnTo>
                  <a:cubicBezTo>
                    <a:pt x="456672" y="1711073"/>
                    <a:pt x="437255" y="1567431"/>
                    <a:pt x="574698" y="1387177"/>
                  </a:cubicBezTo>
                  <a:cubicBezTo>
                    <a:pt x="595110" y="1360390"/>
                    <a:pt x="614410" y="1333984"/>
                    <a:pt x="631664" y="1311920"/>
                  </a:cubicBezTo>
                  <a:lnTo>
                    <a:pt x="641942" y="1299471"/>
                  </a:lnTo>
                  <a:lnTo>
                    <a:pt x="642900" y="1298237"/>
                  </a:lnTo>
                  <a:lnTo>
                    <a:pt x="640293" y="1300491"/>
                  </a:lnTo>
                  <a:lnTo>
                    <a:pt x="593783" y="1344832"/>
                  </a:lnTo>
                  <a:lnTo>
                    <a:pt x="593383" y="1345217"/>
                  </a:lnTo>
                  <a:lnTo>
                    <a:pt x="542558" y="1399706"/>
                  </a:lnTo>
                  <a:cubicBezTo>
                    <a:pt x="491494" y="1456417"/>
                    <a:pt x="442783" y="1515086"/>
                    <a:pt x="423219" y="1534211"/>
                  </a:cubicBezTo>
                  <a:lnTo>
                    <a:pt x="423153" y="1534272"/>
                  </a:lnTo>
                  <a:lnTo>
                    <a:pt x="423102" y="1534328"/>
                  </a:lnTo>
                  <a:lnTo>
                    <a:pt x="410343" y="1546185"/>
                  </a:lnTo>
                  <a:lnTo>
                    <a:pt x="373318" y="1580616"/>
                  </a:lnTo>
                  <a:cubicBezTo>
                    <a:pt x="323335" y="1625404"/>
                    <a:pt x="257645" y="1680313"/>
                    <a:pt x="215915" y="1706561"/>
                  </a:cubicBezTo>
                  <a:lnTo>
                    <a:pt x="215765" y="1706644"/>
                  </a:lnTo>
                  <a:lnTo>
                    <a:pt x="215765" y="1706644"/>
                  </a:lnTo>
                  <a:cubicBezTo>
                    <a:pt x="207427" y="1711901"/>
                    <a:pt x="200050" y="1716015"/>
                    <a:pt x="193953" y="1718676"/>
                  </a:cubicBezTo>
                  <a:cubicBezTo>
                    <a:pt x="145175" y="1739965"/>
                    <a:pt x="56861" y="1763945"/>
                    <a:pt x="56861" y="1763945"/>
                  </a:cubicBezTo>
                  <a:lnTo>
                    <a:pt x="57185" y="1763771"/>
                  </a:lnTo>
                  <a:lnTo>
                    <a:pt x="56978" y="1763828"/>
                  </a:lnTo>
                  <a:cubicBezTo>
                    <a:pt x="133478" y="1672589"/>
                    <a:pt x="333969" y="1513039"/>
                    <a:pt x="333969" y="1513039"/>
                  </a:cubicBezTo>
                  <a:cubicBezTo>
                    <a:pt x="411404" y="1448704"/>
                    <a:pt x="454450" y="1419578"/>
                    <a:pt x="476207" y="1406009"/>
                  </a:cubicBezTo>
                  <a:lnTo>
                    <a:pt x="489424" y="1396823"/>
                  </a:lnTo>
                  <a:lnTo>
                    <a:pt x="491844" y="1395084"/>
                  </a:lnTo>
                  <a:lnTo>
                    <a:pt x="515274" y="1378153"/>
                  </a:lnTo>
                  <a:cubicBezTo>
                    <a:pt x="535377" y="1363559"/>
                    <a:pt x="560859" y="1345001"/>
                    <a:pt x="586615" y="1326512"/>
                  </a:cubicBezTo>
                  <a:lnTo>
                    <a:pt x="595846" y="1320033"/>
                  </a:lnTo>
                  <a:lnTo>
                    <a:pt x="616026" y="1305554"/>
                  </a:lnTo>
                  <a:lnTo>
                    <a:pt x="640730" y="1288531"/>
                  </a:lnTo>
                  <a:lnTo>
                    <a:pt x="659600" y="1275287"/>
                  </a:lnTo>
                  <a:lnTo>
                    <a:pt x="665731" y="1271303"/>
                  </a:lnTo>
                  <a:lnTo>
                    <a:pt x="670381" y="1268099"/>
                  </a:lnTo>
                  <a:lnTo>
                    <a:pt x="673755" y="1265235"/>
                  </a:lnTo>
                  <a:lnTo>
                    <a:pt x="676347" y="1262718"/>
                  </a:lnTo>
                  <a:cubicBezTo>
                    <a:pt x="688571" y="1253302"/>
                    <a:pt x="709392" y="1239207"/>
                    <a:pt x="727157" y="1227465"/>
                  </a:cubicBezTo>
                  <a:lnTo>
                    <a:pt x="739382" y="1219475"/>
                  </a:lnTo>
                  <a:lnTo>
                    <a:pt x="741895" y="1215797"/>
                  </a:lnTo>
                  <a:lnTo>
                    <a:pt x="761323" y="1176161"/>
                  </a:lnTo>
                  <a:lnTo>
                    <a:pt x="750523" y="1183806"/>
                  </a:lnTo>
                  <a:lnTo>
                    <a:pt x="722621" y="1199620"/>
                  </a:lnTo>
                  <a:lnTo>
                    <a:pt x="696072" y="1215754"/>
                  </a:lnTo>
                  <a:lnTo>
                    <a:pt x="687043" y="1219786"/>
                  </a:lnTo>
                  <a:lnTo>
                    <a:pt x="683565" y="1221757"/>
                  </a:lnTo>
                  <a:lnTo>
                    <a:pt x="679453" y="1223176"/>
                  </a:lnTo>
                  <a:lnTo>
                    <a:pt x="653470" y="1234780"/>
                  </a:lnTo>
                  <a:cubicBezTo>
                    <a:pt x="639055" y="1240194"/>
                    <a:pt x="624558" y="1244500"/>
                    <a:pt x="610375" y="1247161"/>
                  </a:cubicBezTo>
                  <a:cubicBezTo>
                    <a:pt x="513755" y="1265291"/>
                    <a:pt x="432226" y="1294534"/>
                    <a:pt x="358299" y="1307752"/>
                  </a:cubicBezTo>
                  <a:cubicBezTo>
                    <a:pt x="241911" y="1328573"/>
                    <a:pt x="3288" y="1282720"/>
                    <a:pt x="129" y="1266227"/>
                  </a:cubicBezTo>
                  <a:lnTo>
                    <a:pt x="173" y="1266213"/>
                  </a:lnTo>
                  <a:lnTo>
                    <a:pt x="12" y="1266110"/>
                  </a:lnTo>
                  <a:cubicBezTo>
                    <a:pt x="-1859" y="1256401"/>
                    <a:pt x="211966" y="1262835"/>
                    <a:pt x="336425" y="1233475"/>
                  </a:cubicBezTo>
                  <a:cubicBezTo>
                    <a:pt x="402280" y="1217917"/>
                    <a:pt x="478313" y="1179550"/>
                    <a:pt x="618914" y="1172298"/>
                  </a:cubicBezTo>
                  <a:lnTo>
                    <a:pt x="707113" y="1163554"/>
                  </a:lnTo>
                  <a:lnTo>
                    <a:pt x="719036" y="1161337"/>
                  </a:lnTo>
                  <a:lnTo>
                    <a:pt x="739233" y="1157171"/>
                  </a:lnTo>
                  <a:lnTo>
                    <a:pt x="770820" y="1150655"/>
                  </a:lnTo>
                  <a:lnTo>
                    <a:pt x="771904" y="1150362"/>
                  </a:lnTo>
                  <a:lnTo>
                    <a:pt x="778296" y="1148306"/>
                  </a:lnTo>
                  <a:lnTo>
                    <a:pt x="819787" y="1088020"/>
                  </a:lnTo>
                  <a:lnTo>
                    <a:pt x="815814" y="1090181"/>
                  </a:lnTo>
                  <a:lnTo>
                    <a:pt x="806801" y="1095286"/>
                  </a:lnTo>
                  <a:lnTo>
                    <a:pt x="800361" y="1098590"/>
                  </a:lnTo>
                  <a:lnTo>
                    <a:pt x="777382" y="1111093"/>
                  </a:lnTo>
                  <a:cubicBezTo>
                    <a:pt x="756620" y="1121562"/>
                    <a:pt x="736062" y="1130773"/>
                    <a:pt x="721265" y="1134750"/>
                  </a:cubicBezTo>
                  <a:cubicBezTo>
                    <a:pt x="677517" y="1146564"/>
                    <a:pt x="577271" y="1148319"/>
                    <a:pt x="515744" y="1161420"/>
                  </a:cubicBezTo>
                  <a:cubicBezTo>
                    <a:pt x="454216" y="1174521"/>
                    <a:pt x="287765" y="1174872"/>
                    <a:pt x="226471" y="1170894"/>
                  </a:cubicBezTo>
                  <a:cubicBezTo>
                    <a:pt x="165177" y="1166801"/>
                    <a:pt x="52182" y="1152179"/>
                    <a:pt x="56861" y="1150775"/>
                  </a:cubicBezTo>
                  <a:lnTo>
                    <a:pt x="57213" y="1150692"/>
                  </a:lnTo>
                  <a:lnTo>
                    <a:pt x="56744" y="1150541"/>
                  </a:lnTo>
                  <a:lnTo>
                    <a:pt x="56627" y="1150541"/>
                  </a:lnTo>
                  <a:cubicBezTo>
                    <a:pt x="64172" y="1148319"/>
                    <a:pt x="80409" y="1145029"/>
                    <a:pt x="101630" y="1141322"/>
                  </a:cubicBezTo>
                  <a:lnTo>
                    <a:pt x="170636" y="1130526"/>
                  </a:lnTo>
                  <a:lnTo>
                    <a:pt x="151062" y="1121206"/>
                  </a:lnTo>
                  <a:lnTo>
                    <a:pt x="138436" y="1115713"/>
                  </a:lnTo>
                  <a:lnTo>
                    <a:pt x="133414" y="1112803"/>
                  </a:lnTo>
                  <a:lnTo>
                    <a:pt x="128721" y="1110568"/>
                  </a:lnTo>
                  <a:lnTo>
                    <a:pt x="115258" y="1102284"/>
                  </a:lnTo>
                  <a:lnTo>
                    <a:pt x="105477" y="1096617"/>
                  </a:lnTo>
                  <a:lnTo>
                    <a:pt x="103137" y="1094824"/>
                  </a:lnTo>
                  <a:lnTo>
                    <a:pt x="101939" y="1094088"/>
                  </a:lnTo>
                  <a:lnTo>
                    <a:pt x="95026" y="1088614"/>
                  </a:lnTo>
                  <a:lnTo>
                    <a:pt x="88332" y="1083487"/>
                  </a:lnTo>
                  <a:cubicBezTo>
                    <a:pt x="84853" y="1080358"/>
                    <a:pt x="83413" y="1078603"/>
                    <a:pt x="83413" y="1078603"/>
                  </a:cubicBezTo>
                  <a:lnTo>
                    <a:pt x="83530" y="1078603"/>
                  </a:lnTo>
                  <a:cubicBezTo>
                    <a:pt x="83530" y="1078603"/>
                    <a:pt x="221791" y="1094160"/>
                    <a:pt x="292911" y="1085154"/>
                  </a:cubicBezTo>
                  <a:cubicBezTo>
                    <a:pt x="364147" y="1076147"/>
                    <a:pt x="525803" y="1077667"/>
                    <a:pt x="550367" y="1067608"/>
                  </a:cubicBezTo>
                  <a:cubicBezTo>
                    <a:pt x="575048" y="1057548"/>
                    <a:pt x="712140" y="1049828"/>
                    <a:pt x="767819" y="1042575"/>
                  </a:cubicBezTo>
                  <a:lnTo>
                    <a:pt x="837858" y="1034522"/>
                  </a:lnTo>
                  <a:lnTo>
                    <a:pt x="873827" y="1022496"/>
                  </a:lnTo>
                  <a:lnTo>
                    <a:pt x="883762" y="1010533"/>
                  </a:lnTo>
                  <a:lnTo>
                    <a:pt x="933596" y="956110"/>
                  </a:lnTo>
                  <a:lnTo>
                    <a:pt x="929893" y="958308"/>
                  </a:lnTo>
                  <a:lnTo>
                    <a:pt x="915588" y="961043"/>
                  </a:lnTo>
                  <a:lnTo>
                    <a:pt x="889200" y="968372"/>
                  </a:lnTo>
                  <a:lnTo>
                    <a:pt x="874812" y="968838"/>
                  </a:lnTo>
                  <a:lnTo>
                    <a:pt x="869717" y="969812"/>
                  </a:lnTo>
                  <a:lnTo>
                    <a:pt x="860806" y="969292"/>
                  </a:lnTo>
                  <a:lnTo>
                    <a:pt x="839760" y="969974"/>
                  </a:lnTo>
                  <a:lnTo>
                    <a:pt x="812598" y="966478"/>
                  </a:lnTo>
                  <a:lnTo>
                    <a:pt x="806208" y="966105"/>
                  </a:lnTo>
                  <a:lnTo>
                    <a:pt x="801583" y="965061"/>
                  </a:lnTo>
                  <a:lnTo>
                    <a:pt x="789404" y="963493"/>
                  </a:lnTo>
                  <a:lnTo>
                    <a:pt x="771495" y="958265"/>
                  </a:lnTo>
                  <a:lnTo>
                    <a:pt x="743284" y="951893"/>
                  </a:lnTo>
                  <a:lnTo>
                    <a:pt x="706474" y="939282"/>
                  </a:lnTo>
                  <a:lnTo>
                    <a:pt x="693656" y="935540"/>
                  </a:lnTo>
                  <a:cubicBezTo>
                    <a:pt x="634600" y="913324"/>
                    <a:pt x="588523" y="888063"/>
                    <a:pt x="575985" y="884429"/>
                  </a:cubicBezTo>
                  <a:cubicBezTo>
                    <a:pt x="548964" y="876592"/>
                    <a:pt x="483459" y="826995"/>
                    <a:pt x="464627" y="812491"/>
                  </a:cubicBezTo>
                  <a:cubicBezTo>
                    <a:pt x="459363" y="809333"/>
                    <a:pt x="443660" y="798776"/>
                    <a:pt x="426626" y="784886"/>
                  </a:cubicBezTo>
                  <a:lnTo>
                    <a:pt x="412346" y="772057"/>
                  </a:lnTo>
                  <a:lnTo>
                    <a:pt x="408993" y="769292"/>
                  </a:lnTo>
                  <a:lnTo>
                    <a:pt x="407956" y="768114"/>
                  </a:lnTo>
                  <a:lnTo>
                    <a:pt x="401215" y="762058"/>
                  </a:lnTo>
                  <a:cubicBezTo>
                    <a:pt x="393172" y="753954"/>
                    <a:pt x="385934" y="745525"/>
                    <a:pt x="380641" y="737278"/>
                  </a:cubicBezTo>
                  <a:cubicBezTo>
                    <a:pt x="377366" y="732248"/>
                    <a:pt x="373973" y="726282"/>
                    <a:pt x="370581" y="719849"/>
                  </a:cubicBezTo>
                  <a:lnTo>
                    <a:pt x="359622" y="717582"/>
                  </a:lnTo>
                  <a:lnTo>
                    <a:pt x="350639" y="716526"/>
                  </a:lnTo>
                  <a:lnTo>
                    <a:pt x="299028" y="705045"/>
                  </a:lnTo>
                  <a:lnTo>
                    <a:pt x="272207" y="699496"/>
                  </a:lnTo>
                  <a:lnTo>
                    <a:pt x="274042" y="699488"/>
                  </a:lnTo>
                  <a:lnTo>
                    <a:pt x="271973" y="699027"/>
                  </a:lnTo>
                  <a:cubicBezTo>
                    <a:pt x="271973" y="699027"/>
                    <a:pt x="307800" y="698863"/>
                    <a:pt x="353964" y="699034"/>
                  </a:cubicBezTo>
                  <a:lnTo>
                    <a:pt x="360478" y="699074"/>
                  </a:lnTo>
                  <a:lnTo>
                    <a:pt x="360058" y="697961"/>
                  </a:lnTo>
                  <a:lnTo>
                    <a:pt x="358598" y="695175"/>
                  </a:lnTo>
                  <a:cubicBezTo>
                    <a:pt x="351353" y="679077"/>
                    <a:pt x="344408" y="661509"/>
                    <a:pt x="338589" y="644724"/>
                  </a:cubicBezTo>
                  <a:lnTo>
                    <a:pt x="334221" y="629645"/>
                  </a:lnTo>
                  <a:lnTo>
                    <a:pt x="331629" y="622791"/>
                  </a:lnTo>
                  <a:lnTo>
                    <a:pt x="328732" y="610695"/>
                  </a:lnTo>
                  <a:lnTo>
                    <a:pt x="325335" y="598966"/>
                  </a:lnTo>
                  <a:lnTo>
                    <a:pt x="324338" y="592346"/>
                  </a:lnTo>
                  <a:lnTo>
                    <a:pt x="324022" y="591030"/>
                  </a:lnTo>
                  <a:lnTo>
                    <a:pt x="324022" y="590254"/>
                  </a:lnTo>
                  <a:lnTo>
                    <a:pt x="322790" y="582069"/>
                  </a:lnTo>
                  <a:cubicBezTo>
                    <a:pt x="322498" y="577382"/>
                    <a:pt x="322798" y="573736"/>
                    <a:pt x="323792" y="571411"/>
                  </a:cubicBezTo>
                  <a:cubicBezTo>
                    <a:pt x="323792" y="571411"/>
                    <a:pt x="327455" y="576741"/>
                    <a:pt x="333205" y="585576"/>
                  </a:cubicBezTo>
                  <a:lnTo>
                    <a:pt x="343410" y="601952"/>
                  </a:lnTo>
                  <a:lnTo>
                    <a:pt x="352041" y="615671"/>
                  </a:lnTo>
                  <a:lnTo>
                    <a:pt x="352860" y="617114"/>
                  </a:lnTo>
                  <a:lnTo>
                    <a:pt x="355141" y="620774"/>
                  </a:lnTo>
                  <a:lnTo>
                    <a:pt x="362617" y="634313"/>
                  </a:lnTo>
                  <a:lnTo>
                    <a:pt x="375545" y="657102"/>
                  </a:lnTo>
                  <a:lnTo>
                    <a:pt x="377259" y="660831"/>
                  </a:lnTo>
                  <a:lnTo>
                    <a:pt x="380147" y="666060"/>
                  </a:lnTo>
                  <a:lnTo>
                    <a:pt x="385130" y="677948"/>
                  </a:lnTo>
                  <a:lnTo>
                    <a:pt x="394942" y="699287"/>
                  </a:lnTo>
                  <a:lnTo>
                    <a:pt x="402631" y="699335"/>
                  </a:lnTo>
                  <a:cubicBezTo>
                    <a:pt x="469598" y="699934"/>
                    <a:pt x="539840" y="701426"/>
                    <a:pt x="552941" y="704993"/>
                  </a:cubicBezTo>
                  <a:lnTo>
                    <a:pt x="554675" y="705543"/>
                  </a:lnTo>
                  <a:lnTo>
                    <a:pt x="554679" y="705543"/>
                  </a:lnTo>
                  <a:lnTo>
                    <a:pt x="552941" y="704993"/>
                  </a:lnTo>
                  <a:cubicBezTo>
                    <a:pt x="552941" y="704993"/>
                    <a:pt x="690969" y="711310"/>
                    <a:pt x="747583" y="728738"/>
                  </a:cubicBezTo>
                  <a:cubicBezTo>
                    <a:pt x="804198" y="746167"/>
                    <a:pt x="958719" y="801261"/>
                    <a:pt x="1002934" y="806642"/>
                  </a:cubicBezTo>
                  <a:cubicBezTo>
                    <a:pt x="1036184" y="810766"/>
                    <a:pt x="1065617" y="805809"/>
                    <a:pt x="1084276" y="802727"/>
                  </a:cubicBezTo>
                  <a:lnTo>
                    <a:pt x="1098265" y="800790"/>
                  </a:lnTo>
                  <a:lnTo>
                    <a:pt x="1142700" y="767521"/>
                  </a:lnTo>
                  <a:lnTo>
                    <a:pt x="1136135" y="769356"/>
                  </a:lnTo>
                  <a:lnTo>
                    <a:pt x="1133490" y="770381"/>
                  </a:lnTo>
                  <a:lnTo>
                    <a:pt x="1132001" y="770512"/>
                  </a:lnTo>
                  <a:lnTo>
                    <a:pt x="1127201" y="771854"/>
                  </a:lnTo>
                  <a:lnTo>
                    <a:pt x="1098870" y="773428"/>
                  </a:lnTo>
                  <a:lnTo>
                    <a:pt x="1086977" y="774475"/>
                  </a:lnTo>
                  <a:lnTo>
                    <a:pt x="1085108" y="774193"/>
                  </a:lnTo>
                  <a:lnTo>
                    <a:pt x="1081832" y="774375"/>
                  </a:lnTo>
                  <a:cubicBezTo>
                    <a:pt x="1063164" y="773406"/>
                    <a:pt x="1040761" y="770221"/>
                    <a:pt x="1014047" y="763597"/>
                  </a:cubicBezTo>
                  <a:cubicBezTo>
                    <a:pt x="955794" y="749092"/>
                    <a:pt x="869352" y="711777"/>
                    <a:pt x="771680" y="658204"/>
                  </a:cubicBezTo>
                  <a:cubicBezTo>
                    <a:pt x="598560" y="563223"/>
                    <a:pt x="479248" y="374780"/>
                    <a:pt x="479248" y="374780"/>
                  </a:cubicBezTo>
                  <a:lnTo>
                    <a:pt x="479248" y="374663"/>
                  </a:lnTo>
                  <a:lnTo>
                    <a:pt x="479393" y="374883"/>
                  </a:lnTo>
                  <a:lnTo>
                    <a:pt x="479537" y="374985"/>
                  </a:lnTo>
                  <a:lnTo>
                    <a:pt x="479393" y="374767"/>
                  </a:lnTo>
                  <a:lnTo>
                    <a:pt x="504260" y="392436"/>
                  </a:lnTo>
                  <a:lnTo>
                    <a:pt x="510665" y="398499"/>
                  </a:lnTo>
                  <a:lnTo>
                    <a:pt x="531652" y="418353"/>
                  </a:lnTo>
                  <a:lnTo>
                    <a:pt x="537680" y="423847"/>
                  </a:lnTo>
                  <a:lnTo>
                    <a:pt x="599847" y="480406"/>
                  </a:lnTo>
                  <a:lnTo>
                    <a:pt x="708910" y="557188"/>
                  </a:lnTo>
                  <a:lnTo>
                    <a:pt x="736567" y="574144"/>
                  </a:lnTo>
                  <a:lnTo>
                    <a:pt x="811568" y="617812"/>
                  </a:lnTo>
                  <a:lnTo>
                    <a:pt x="840927" y="633141"/>
                  </a:lnTo>
                  <a:lnTo>
                    <a:pt x="908064" y="665142"/>
                  </a:lnTo>
                  <a:lnTo>
                    <a:pt x="931404" y="675431"/>
                  </a:lnTo>
                  <a:lnTo>
                    <a:pt x="1001855" y="702505"/>
                  </a:lnTo>
                  <a:lnTo>
                    <a:pt x="1009508" y="705319"/>
                  </a:lnTo>
                  <a:lnTo>
                    <a:pt x="1078378" y="726179"/>
                  </a:lnTo>
                  <a:lnTo>
                    <a:pt x="1080198" y="726619"/>
                  </a:lnTo>
                  <a:lnTo>
                    <a:pt x="1129714" y="738045"/>
                  </a:lnTo>
                  <a:lnTo>
                    <a:pt x="1137160" y="739439"/>
                  </a:lnTo>
                  <a:lnTo>
                    <a:pt x="1163988" y="743917"/>
                  </a:lnTo>
                  <a:lnTo>
                    <a:pt x="1168650" y="744550"/>
                  </a:lnTo>
                  <a:lnTo>
                    <a:pt x="1172754" y="745019"/>
                  </a:lnTo>
                  <a:lnTo>
                    <a:pt x="1239804" y="694817"/>
                  </a:lnTo>
                  <a:lnTo>
                    <a:pt x="1310272" y="653205"/>
                  </a:lnTo>
                  <a:lnTo>
                    <a:pt x="1308317" y="653382"/>
                  </a:lnTo>
                  <a:cubicBezTo>
                    <a:pt x="1302455" y="653750"/>
                    <a:pt x="1295127" y="654023"/>
                    <a:pt x="1286331" y="654016"/>
                  </a:cubicBezTo>
                  <a:lnTo>
                    <a:pt x="1285357" y="653983"/>
                  </a:lnTo>
                  <a:lnTo>
                    <a:pt x="1284310" y="653947"/>
                  </a:lnTo>
                  <a:lnTo>
                    <a:pt x="1279528" y="654092"/>
                  </a:lnTo>
                  <a:lnTo>
                    <a:pt x="1265063" y="653293"/>
                  </a:lnTo>
                  <a:lnTo>
                    <a:pt x="1255537" y="652969"/>
                  </a:lnTo>
                  <a:lnTo>
                    <a:pt x="1250690" y="652499"/>
                  </a:lnTo>
                  <a:lnTo>
                    <a:pt x="1239365" y="651873"/>
                  </a:lnTo>
                  <a:lnTo>
                    <a:pt x="1225275" y="650033"/>
                  </a:lnTo>
                  <a:lnTo>
                    <a:pt x="1215926" y="649126"/>
                  </a:lnTo>
                  <a:lnTo>
                    <a:pt x="1205290" y="647423"/>
                  </a:lnTo>
                  <a:lnTo>
                    <a:pt x="1186736" y="645000"/>
                  </a:lnTo>
                  <a:lnTo>
                    <a:pt x="1174769" y="642536"/>
                  </a:lnTo>
                  <a:lnTo>
                    <a:pt x="1172338" y="642147"/>
                  </a:lnTo>
                  <a:lnTo>
                    <a:pt x="1167490" y="641371"/>
                  </a:lnTo>
                  <a:lnTo>
                    <a:pt x="1165352" y="640894"/>
                  </a:lnTo>
                  <a:lnTo>
                    <a:pt x="1148278" y="637083"/>
                  </a:lnTo>
                  <a:lnTo>
                    <a:pt x="1121620" y="631594"/>
                  </a:lnTo>
                  <a:lnTo>
                    <a:pt x="1113627" y="629348"/>
                  </a:lnTo>
                  <a:lnTo>
                    <a:pt x="1111352" y="628840"/>
                  </a:lnTo>
                  <a:lnTo>
                    <a:pt x="1110220" y="628587"/>
                  </a:lnTo>
                  <a:lnTo>
                    <a:pt x="1072667" y="617836"/>
                  </a:lnTo>
                  <a:lnTo>
                    <a:pt x="1043992" y="609777"/>
                  </a:lnTo>
                  <a:cubicBezTo>
                    <a:pt x="938599" y="576324"/>
                    <a:pt x="763726" y="469528"/>
                    <a:pt x="673306" y="395952"/>
                  </a:cubicBezTo>
                  <a:cubicBezTo>
                    <a:pt x="656352" y="382157"/>
                    <a:pt x="642351" y="370409"/>
                    <a:pt x="630883" y="360489"/>
                  </a:cubicBezTo>
                  <a:lnTo>
                    <a:pt x="620632" y="351267"/>
                  </a:lnTo>
                  <a:lnTo>
                    <a:pt x="620360" y="351036"/>
                  </a:lnTo>
                  <a:lnTo>
                    <a:pt x="620043" y="350737"/>
                  </a:lnTo>
                  <a:lnTo>
                    <a:pt x="603654" y="335991"/>
                  </a:lnTo>
                  <a:lnTo>
                    <a:pt x="592925" y="325039"/>
                  </a:lnTo>
                  <a:lnTo>
                    <a:pt x="592814" y="324935"/>
                  </a:lnTo>
                  <a:lnTo>
                    <a:pt x="592787" y="324899"/>
                  </a:lnTo>
                  <a:lnTo>
                    <a:pt x="589098" y="321133"/>
                  </a:lnTo>
                  <a:cubicBezTo>
                    <a:pt x="586078" y="317641"/>
                    <a:pt x="584750" y="315535"/>
                    <a:pt x="584694" y="314594"/>
                  </a:cubicBezTo>
                  <a:lnTo>
                    <a:pt x="585026" y="314710"/>
                  </a:lnTo>
                  <a:lnTo>
                    <a:pt x="584816" y="314434"/>
                  </a:lnTo>
                  <a:lnTo>
                    <a:pt x="584811" y="314427"/>
                  </a:lnTo>
                  <a:cubicBezTo>
                    <a:pt x="584736" y="313179"/>
                    <a:pt x="586922" y="314012"/>
                    <a:pt x="590372" y="316410"/>
                  </a:cubicBezTo>
                  <a:lnTo>
                    <a:pt x="590372" y="316293"/>
                  </a:lnTo>
                  <a:cubicBezTo>
                    <a:pt x="616457" y="334307"/>
                    <a:pt x="649911" y="361562"/>
                    <a:pt x="695648" y="379108"/>
                  </a:cubicBezTo>
                  <a:cubicBezTo>
                    <a:pt x="718516" y="387881"/>
                    <a:pt x="770569" y="406772"/>
                    <a:pt x="825897" y="428631"/>
                  </a:cubicBezTo>
                  <a:lnTo>
                    <a:pt x="857692" y="441828"/>
                  </a:lnTo>
                  <a:lnTo>
                    <a:pt x="864448" y="444481"/>
                  </a:lnTo>
                  <a:lnTo>
                    <a:pt x="872099" y="447808"/>
                  </a:lnTo>
                  <a:lnTo>
                    <a:pt x="908107" y="462752"/>
                  </a:lnTo>
                  <a:lnTo>
                    <a:pt x="929560" y="472674"/>
                  </a:lnTo>
                  <a:lnTo>
                    <a:pt x="1058607" y="452333"/>
                  </a:lnTo>
                  <a:lnTo>
                    <a:pt x="1058496" y="452333"/>
                  </a:lnTo>
                  <a:cubicBezTo>
                    <a:pt x="1058496" y="452333"/>
                    <a:pt x="1069959" y="444378"/>
                    <a:pt x="1105987" y="443443"/>
                  </a:cubicBezTo>
                  <a:cubicBezTo>
                    <a:pt x="1155583" y="442156"/>
                    <a:pt x="1185996" y="450110"/>
                    <a:pt x="1185996" y="450110"/>
                  </a:cubicBezTo>
                  <a:cubicBezTo>
                    <a:pt x="1215122" y="448590"/>
                    <a:pt x="1243780" y="448613"/>
                    <a:pt x="1271633" y="449819"/>
                  </a:cubicBezTo>
                  <a:lnTo>
                    <a:pt x="1301892" y="452366"/>
                  </a:lnTo>
                  <a:lnTo>
                    <a:pt x="1312794" y="452567"/>
                  </a:lnTo>
                  <a:lnTo>
                    <a:pt x="1332319" y="454928"/>
                  </a:lnTo>
                  <a:lnTo>
                    <a:pt x="1352433" y="456621"/>
                  </a:lnTo>
                  <a:lnTo>
                    <a:pt x="1364221" y="458489"/>
                  </a:lnTo>
                  <a:lnTo>
                    <a:pt x="1372048" y="459730"/>
                  </a:lnTo>
                  <a:lnTo>
                    <a:pt x="1386393" y="461464"/>
                  </a:lnTo>
                  <a:lnTo>
                    <a:pt x="1405585" y="465046"/>
                  </a:lnTo>
                  <a:lnTo>
                    <a:pt x="1426369" y="468340"/>
                  </a:lnTo>
                  <a:lnTo>
                    <a:pt x="1442728" y="471978"/>
                  </a:lnTo>
                  <a:lnTo>
                    <a:pt x="1453014" y="473898"/>
                  </a:lnTo>
                  <a:lnTo>
                    <a:pt x="1470122" y="478070"/>
                  </a:lnTo>
                  <a:lnTo>
                    <a:pt x="1491411" y="482804"/>
                  </a:lnTo>
                  <a:lnTo>
                    <a:pt x="1504891" y="486548"/>
                  </a:lnTo>
                  <a:lnTo>
                    <a:pt x="1510959" y="488028"/>
                  </a:lnTo>
                  <a:lnTo>
                    <a:pt x="1523667" y="491764"/>
                  </a:lnTo>
                  <a:lnTo>
                    <a:pt x="1545531" y="497838"/>
                  </a:lnTo>
                  <a:lnTo>
                    <a:pt x="1556522" y="501423"/>
                  </a:lnTo>
                  <a:lnTo>
                    <a:pt x="1558530" y="502014"/>
                  </a:lnTo>
                  <a:lnTo>
                    <a:pt x="1562260" y="503295"/>
                  </a:lnTo>
                  <a:lnTo>
                    <a:pt x="1586700" y="511268"/>
                  </a:lnTo>
                  <a:lnTo>
                    <a:pt x="1595561" y="514534"/>
                  </a:lnTo>
                  <a:lnTo>
                    <a:pt x="1682115" y="484632"/>
                  </a:lnTo>
                  <a:lnTo>
                    <a:pt x="1740776" y="467907"/>
                  </a:lnTo>
                  <a:lnTo>
                    <a:pt x="1691896" y="450459"/>
                  </a:lnTo>
                  <a:lnTo>
                    <a:pt x="1675038" y="444442"/>
                  </a:lnTo>
                  <a:lnTo>
                    <a:pt x="1594583" y="416684"/>
                  </a:lnTo>
                  <a:lnTo>
                    <a:pt x="1587121" y="414296"/>
                  </a:lnTo>
                  <a:lnTo>
                    <a:pt x="1445909" y="370218"/>
                  </a:lnTo>
                  <a:lnTo>
                    <a:pt x="1421038" y="361456"/>
                  </a:lnTo>
                  <a:lnTo>
                    <a:pt x="1411177" y="357982"/>
                  </a:lnTo>
                  <a:lnTo>
                    <a:pt x="1352024" y="339049"/>
                  </a:lnTo>
                  <a:lnTo>
                    <a:pt x="1306675" y="321165"/>
                  </a:lnTo>
                  <a:lnTo>
                    <a:pt x="1279939" y="311746"/>
                  </a:lnTo>
                  <a:lnTo>
                    <a:pt x="1273942" y="308816"/>
                  </a:lnTo>
                  <a:lnTo>
                    <a:pt x="1268026" y="305924"/>
                  </a:lnTo>
                  <a:lnTo>
                    <a:pt x="1235050" y="292920"/>
                  </a:lnTo>
                  <a:cubicBezTo>
                    <a:pt x="1197065" y="276027"/>
                    <a:pt x="1160263" y="257383"/>
                    <a:pt x="1125171" y="236284"/>
                  </a:cubicBezTo>
                  <a:cubicBezTo>
                    <a:pt x="930177" y="119078"/>
                    <a:pt x="853677" y="29126"/>
                    <a:pt x="840226" y="117"/>
                  </a:cubicBezTo>
                  <a:lnTo>
                    <a:pt x="840617" y="395"/>
                  </a:ln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7293496" y="4815193"/>
              <a:ext cx="1881152" cy="2010651"/>
            </a:xfrm>
            <a:custGeom>
              <a:rect b="b" l="l" r="r" t="t"/>
              <a:pathLst>
                <a:path extrusionOk="0" h="2010651" w="1881152">
                  <a:moveTo>
                    <a:pt x="1459934" y="1994627"/>
                  </a:moveTo>
                  <a:lnTo>
                    <a:pt x="1459934" y="1994744"/>
                  </a:lnTo>
                  <a:lnTo>
                    <a:pt x="1459926" y="1994645"/>
                  </a:lnTo>
                  <a:close/>
                  <a:moveTo>
                    <a:pt x="809843" y="1265629"/>
                  </a:moveTo>
                  <a:lnTo>
                    <a:pt x="837803" y="1279240"/>
                  </a:lnTo>
                  <a:cubicBezTo>
                    <a:pt x="867527" y="1293896"/>
                    <a:pt x="890161" y="1305542"/>
                    <a:pt x="890161" y="1305542"/>
                  </a:cubicBezTo>
                  <a:cubicBezTo>
                    <a:pt x="1084335" y="1340283"/>
                    <a:pt x="1274766" y="1523695"/>
                    <a:pt x="1299915" y="1563700"/>
                  </a:cubicBezTo>
                  <a:cubicBezTo>
                    <a:pt x="1309741" y="1579375"/>
                    <a:pt x="1324070" y="1601483"/>
                    <a:pt x="1338546" y="1624176"/>
                  </a:cubicBezTo>
                  <a:lnTo>
                    <a:pt x="1345586" y="1635578"/>
                  </a:lnTo>
                  <a:lnTo>
                    <a:pt x="1350404" y="1643125"/>
                  </a:lnTo>
                  <a:lnTo>
                    <a:pt x="1365113" y="1667080"/>
                  </a:lnTo>
                  <a:lnTo>
                    <a:pt x="1342728" y="1593763"/>
                  </a:lnTo>
                  <a:lnTo>
                    <a:pt x="1270671" y="1424484"/>
                  </a:lnTo>
                  <a:lnTo>
                    <a:pt x="1262944" y="1420214"/>
                  </a:lnTo>
                  <a:lnTo>
                    <a:pt x="1243753" y="1409935"/>
                  </a:lnTo>
                  <a:lnTo>
                    <a:pt x="1225652" y="1400524"/>
                  </a:lnTo>
                  <a:lnTo>
                    <a:pt x="1176137" y="1376527"/>
                  </a:lnTo>
                  <a:lnTo>
                    <a:pt x="1155468" y="1367289"/>
                  </a:lnTo>
                  <a:lnTo>
                    <a:pt x="1104229" y="1345563"/>
                  </a:lnTo>
                  <a:lnTo>
                    <a:pt x="1080915" y="1336146"/>
                  </a:lnTo>
                  <a:lnTo>
                    <a:pt x="1064269" y="1330298"/>
                  </a:lnTo>
                  <a:lnTo>
                    <a:pt x="965012" y="1297855"/>
                  </a:lnTo>
                  <a:lnTo>
                    <a:pt x="930239" y="1288714"/>
                  </a:lnTo>
                  <a:lnTo>
                    <a:pt x="831403" y="1268927"/>
                  </a:lnTo>
                  <a:close/>
                  <a:moveTo>
                    <a:pt x="1387996" y="968661"/>
                  </a:moveTo>
                  <a:cubicBezTo>
                    <a:pt x="1387294" y="969948"/>
                    <a:pt x="1386592" y="971235"/>
                    <a:pt x="1385890" y="972521"/>
                  </a:cubicBezTo>
                  <a:cubicBezTo>
                    <a:pt x="1377395" y="987516"/>
                    <a:pt x="1365950" y="1009831"/>
                    <a:pt x="1353185" y="1036226"/>
                  </a:cubicBezTo>
                  <a:lnTo>
                    <a:pt x="1328225" y="1090402"/>
                  </a:lnTo>
                  <a:lnTo>
                    <a:pt x="1306592" y="1138750"/>
                  </a:lnTo>
                  <a:lnTo>
                    <a:pt x="1273791" y="1217605"/>
                  </a:lnTo>
                  <a:lnTo>
                    <a:pt x="1258904" y="1257991"/>
                  </a:lnTo>
                  <a:lnTo>
                    <a:pt x="1258083" y="1260250"/>
                  </a:lnTo>
                  <a:lnTo>
                    <a:pt x="1250015" y="1285762"/>
                  </a:lnTo>
                  <a:lnTo>
                    <a:pt x="1245972" y="1299647"/>
                  </a:lnTo>
                  <a:lnTo>
                    <a:pt x="1241806" y="1319487"/>
                  </a:lnTo>
                  <a:lnTo>
                    <a:pt x="1240983" y="1326165"/>
                  </a:lnTo>
                  <a:lnTo>
                    <a:pt x="1286771" y="1402849"/>
                  </a:lnTo>
                  <a:lnTo>
                    <a:pt x="1334202" y="1509131"/>
                  </a:lnTo>
                  <a:lnTo>
                    <a:pt x="1333604" y="1493166"/>
                  </a:lnTo>
                  <a:lnTo>
                    <a:pt x="1334591" y="1467515"/>
                  </a:lnTo>
                  <a:lnTo>
                    <a:pt x="1334700" y="1454829"/>
                  </a:lnTo>
                  <a:lnTo>
                    <a:pt x="1335182" y="1452159"/>
                  </a:lnTo>
                  <a:lnTo>
                    <a:pt x="1335501" y="1443877"/>
                  </a:lnTo>
                  <a:cubicBezTo>
                    <a:pt x="1337076" y="1427925"/>
                    <a:pt x="1339774" y="1413215"/>
                    <a:pt x="1344131" y="1402044"/>
                  </a:cubicBezTo>
                  <a:cubicBezTo>
                    <a:pt x="1361560" y="1357361"/>
                    <a:pt x="1379807" y="1276884"/>
                    <a:pt x="1406360" y="1207402"/>
                  </a:cubicBezTo>
                  <a:lnTo>
                    <a:pt x="1406363" y="1207393"/>
                  </a:lnTo>
                  <a:lnTo>
                    <a:pt x="1408828" y="1195588"/>
                  </a:lnTo>
                  <a:cubicBezTo>
                    <a:pt x="1413182" y="1174006"/>
                    <a:pt x="1421450" y="1129264"/>
                    <a:pt x="1417941" y="1116631"/>
                  </a:cubicBezTo>
                  <a:cubicBezTo>
                    <a:pt x="1415601" y="1108209"/>
                    <a:pt x="1400980" y="1052911"/>
                    <a:pt x="1391140" y="991427"/>
                  </a:cubicBezTo>
                  <a:lnTo>
                    <a:pt x="1390284" y="982738"/>
                  </a:lnTo>
                  <a:close/>
                  <a:moveTo>
                    <a:pt x="792772" y="772324"/>
                  </a:moveTo>
                  <a:lnTo>
                    <a:pt x="794243" y="791448"/>
                  </a:lnTo>
                  <a:lnTo>
                    <a:pt x="798604" y="808936"/>
                  </a:lnTo>
                  <a:lnTo>
                    <a:pt x="803461" y="827785"/>
                  </a:lnTo>
                  <a:lnTo>
                    <a:pt x="827043" y="847187"/>
                  </a:lnTo>
                  <a:lnTo>
                    <a:pt x="815182" y="825487"/>
                  </a:lnTo>
                  <a:close/>
                  <a:moveTo>
                    <a:pt x="1155454" y="405088"/>
                  </a:moveTo>
                  <a:lnTo>
                    <a:pt x="1151783" y="408029"/>
                  </a:lnTo>
                  <a:lnTo>
                    <a:pt x="1127308" y="428769"/>
                  </a:lnTo>
                  <a:lnTo>
                    <a:pt x="1116454" y="440126"/>
                  </a:lnTo>
                  <a:lnTo>
                    <a:pt x="1089770" y="472988"/>
                  </a:lnTo>
                  <a:lnTo>
                    <a:pt x="1078227" y="489644"/>
                  </a:lnTo>
                  <a:lnTo>
                    <a:pt x="1044096" y="559141"/>
                  </a:lnTo>
                  <a:lnTo>
                    <a:pt x="1012209" y="659060"/>
                  </a:lnTo>
                  <a:lnTo>
                    <a:pt x="1005794" y="681934"/>
                  </a:lnTo>
                  <a:lnTo>
                    <a:pt x="987975" y="753633"/>
                  </a:lnTo>
                  <a:lnTo>
                    <a:pt x="985451" y="764638"/>
                  </a:lnTo>
                  <a:lnTo>
                    <a:pt x="974110" y="830173"/>
                  </a:lnTo>
                  <a:lnTo>
                    <a:pt x="967314" y="903397"/>
                  </a:lnTo>
                  <a:lnTo>
                    <a:pt x="967231" y="918469"/>
                  </a:lnTo>
                  <a:lnTo>
                    <a:pt x="968364" y="956313"/>
                  </a:lnTo>
                  <a:lnTo>
                    <a:pt x="969474" y="969001"/>
                  </a:lnTo>
                  <a:lnTo>
                    <a:pt x="970556" y="976751"/>
                  </a:lnTo>
                  <a:lnTo>
                    <a:pt x="970841" y="978277"/>
                  </a:lnTo>
                  <a:lnTo>
                    <a:pt x="1068087" y="1080021"/>
                  </a:lnTo>
                  <a:lnTo>
                    <a:pt x="1066626" y="1076848"/>
                  </a:lnTo>
                  <a:lnTo>
                    <a:pt x="1066336" y="1075940"/>
                  </a:lnTo>
                  <a:lnTo>
                    <a:pt x="1061279" y="1062209"/>
                  </a:lnTo>
                  <a:lnTo>
                    <a:pt x="1058188" y="1050460"/>
                  </a:lnTo>
                  <a:lnTo>
                    <a:pt x="1056560" y="1045366"/>
                  </a:lnTo>
                  <a:lnTo>
                    <a:pt x="1056266" y="1043154"/>
                  </a:lnTo>
                  <a:lnTo>
                    <a:pt x="1055035" y="1038472"/>
                  </a:lnTo>
                  <a:cubicBezTo>
                    <a:pt x="1053046" y="1029066"/>
                    <a:pt x="1051273" y="1018189"/>
                    <a:pt x="1050077" y="1005903"/>
                  </a:cubicBezTo>
                  <a:lnTo>
                    <a:pt x="1049606" y="992904"/>
                  </a:lnTo>
                  <a:lnTo>
                    <a:pt x="1048763" y="986543"/>
                  </a:lnTo>
                  <a:lnTo>
                    <a:pt x="1049173" y="980957"/>
                  </a:lnTo>
                  <a:lnTo>
                    <a:pt x="1048591" y="964885"/>
                  </a:lnTo>
                  <a:cubicBezTo>
                    <a:pt x="1048916" y="949846"/>
                    <a:pt x="1050184" y="933463"/>
                    <a:pt x="1052759" y="915799"/>
                  </a:cubicBezTo>
                  <a:lnTo>
                    <a:pt x="1054595" y="907114"/>
                  </a:lnTo>
                  <a:lnTo>
                    <a:pt x="1054939" y="902429"/>
                  </a:lnTo>
                  <a:lnTo>
                    <a:pt x="1061291" y="875454"/>
                  </a:lnTo>
                  <a:lnTo>
                    <a:pt x="1064765" y="859029"/>
                  </a:lnTo>
                  <a:lnTo>
                    <a:pt x="1066014" y="855394"/>
                  </a:lnTo>
                  <a:lnTo>
                    <a:pt x="1066924" y="851529"/>
                  </a:lnTo>
                  <a:lnTo>
                    <a:pt x="1085090" y="799908"/>
                  </a:lnTo>
                  <a:lnTo>
                    <a:pt x="1086792" y="794957"/>
                  </a:lnTo>
                  <a:lnTo>
                    <a:pt x="1109430" y="737271"/>
                  </a:lnTo>
                  <a:lnTo>
                    <a:pt x="1111381" y="732290"/>
                  </a:lnTo>
                  <a:cubicBezTo>
                    <a:pt x="1118849" y="712375"/>
                    <a:pt x="1125495" y="693893"/>
                    <a:pt x="1131037" y="678102"/>
                  </a:cubicBezTo>
                  <a:lnTo>
                    <a:pt x="1132928" y="672581"/>
                  </a:lnTo>
                  <a:lnTo>
                    <a:pt x="1144085" y="639940"/>
                  </a:lnTo>
                  <a:lnTo>
                    <a:pt x="1148782" y="625596"/>
                  </a:lnTo>
                  <a:lnTo>
                    <a:pt x="1148782" y="625581"/>
                  </a:lnTo>
                  <a:lnTo>
                    <a:pt x="1148670" y="625581"/>
                  </a:lnTo>
                  <a:cubicBezTo>
                    <a:pt x="1148670" y="625581"/>
                    <a:pt x="1145746" y="570370"/>
                    <a:pt x="1147266" y="546040"/>
                  </a:cubicBezTo>
                  <a:cubicBezTo>
                    <a:pt x="1147968" y="535045"/>
                    <a:pt x="1148480" y="518464"/>
                    <a:pt x="1149314" y="498232"/>
                  </a:cubicBezTo>
                  <a:lnTo>
                    <a:pt x="1149839" y="489014"/>
                  </a:lnTo>
                  <a:lnTo>
                    <a:pt x="1149840" y="489001"/>
                  </a:lnTo>
                  <a:lnTo>
                    <a:pt x="1149841" y="488979"/>
                  </a:lnTo>
                  <a:lnTo>
                    <a:pt x="1153291" y="428513"/>
                  </a:lnTo>
                  <a:lnTo>
                    <a:pt x="1154768" y="415345"/>
                  </a:lnTo>
                  <a:close/>
                  <a:moveTo>
                    <a:pt x="611181" y="12"/>
                  </a:moveTo>
                  <a:cubicBezTo>
                    <a:pt x="620890" y="-1859"/>
                    <a:pt x="615510" y="211966"/>
                    <a:pt x="645455" y="336308"/>
                  </a:cubicBezTo>
                  <a:cubicBezTo>
                    <a:pt x="661246" y="402047"/>
                    <a:pt x="700080" y="477845"/>
                    <a:pt x="707917" y="618446"/>
                  </a:cubicBezTo>
                  <a:lnTo>
                    <a:pt x="710670" y="646483"/>
                  </a:lnTo>
                  <a:lnTo>
                    <a:pt x="716512" y="702624"/>
                  </a:lnTo>
                  <a:lnTo>
                    <a:pt x="723300" y="738196"/>
                  </a:lnTo>
                  <a:lnTo>
                    <a:pt x="728723" y="763891"/>
                  </a:lnTo>
                  <a:lnTo>
                    <a:pt x="732710" y="778410"/>
                  </a:lnTo>
                  <a:lnTo>
                    <a:pt x="793359" y="819776"/>
                  </a:lnTo>
                  <a:lnTo>
                    <a:pt x="785764" y="806508"/>
                  </a:lnTo>
                  <a:cubicBezTo>
                    <a:pt x="769709" y="777441"/>
                    <a:pt x="752134" y="742905"/>
                    <a:pt x="746051" y="721031"/>
                  </a:cubicBezTo>
                  <a:cubicBezTo>
                    <a:pt x="734003" y="677283"/>
                    <a:pt x="731781" y="577038"/>
                    <a:pt x="718446" y="515627"/>
                  </a:cubicBezTo>
                  <a:cubicBezTo>
                    <a:pt x="705111" y="454217"/>
                    <a:pt x="703941" y="287765"/>
                    <a:pt x="707567" y="226354"/>
                  </a:cubicBezTo>
                  <a:cubicBezTo>
                    <a:pt x="710741" y="172621"/>
                    <a:pt x="722063" y="79391"/>
                    <a:pt x="725785" y="60058"/>
                  </a:cubicBezTo>
                  <a:lnTo>
                    <a:pt x="726867" y="56630"/>
                  </a:lnTo>
                  <a:lnTo>
                    <a:pt x="726867" y="56627"/>
                  </a:lnTo>
                  <a:lnTo>
                    <a:pt x="726868" y="56629"/>
                  </a:lnTo>
                  <a:lnTo>
                    <a:pt x="726868" y="56627"/>
                  </a:lnTo>
                  <a:lnTo>
                    <a:pt x="726871" y="56640"/>
                  </a:lnTo>
                  <a:lnTo>
                    <a:pt x="726984" y="56276"/>
                  </a:lnTo>
                  <a:cubicBezTo>
                    <a:pt x="731429" y="70781"/>
                    <a:pt x="739851" y="117686"/>
                    <a:pt x="747688" y="170207"/>
                  </a:cubicBezTo>
                  <a:lnTo>
                    <a:pt x="755695" y="153101"/>
                  </a:lnTo>
                  <a:lnTo>
                    <a:pt x="762060" y="138284"/>
                  </a:lnTo>
                  <a:lnTo>
                    <a:pt x="765168" y="132861"/>
                  </a:lnTo>
                  <a:lnTo>
                    <a:pt x="767506" y="127865"/>
                  </a:lnTo>
                  <a:lnTo>
                    <a:pt x="776723" y="112698"/>
                  </a:lnTo>
                  <a:lnTo>
                    <a:pt x="781012" y="105215"/>
                  </a:lnTo>
                  <a:lnTo>
                    <a:pt x="782315" y="103496"/>
                  </a:lnTo>
                  <a:lnTo>
                    <a:pt x="783848" y="100974"/>
                  </a:lnTo>
                  <a:cubicBezTo>
                    <a:pt x="793191" y="87596"/>
                    <a:pt x="799039" y="82712"/>
                    <a:pt x="799039" y="82712"/>
                  </a:cubicBezTo>
                  <a:cubicBezTo>
                    <a:pt x="799039" y="82712"/>
                    <a:pt x="784067" y="220973"/>
                    <a:pt x="793424" y="292210"/>
                  </a:cubicBezTo>
                  <a:cubicBezTo>
                    <a:pt x="802782" y="363446"/>
                    <a:pt x="801847" y="525102"/>
                    <a:pt x="812140" y="549666"/>
                  </a:cubicBezTo>
                  <a:cubicBezTo>
                    <a:pt x="822434" y="574230"/>
                    <a:pt x="830739" y="711322"/>
                    <a:pt x="838225" y="767001"/>
                  </a:cubicBezTo>
                  <a:cubicBezTo>
                    <a:pt x="841734" y="793378"/>
                    <a:pt x="843284" y="815808"/>
                    <a:pt x="846252" y="835006"/>
                  </a:cubicBezTo>
                  <a:lnTo>
                    <a:pt x="859471" y="873868"/>
                  </a:lnTo>
                  <a:lnTo>
                    <a:pt x="870644" y="883060"/>
                  </a:lnTo>
                  <a:lnTo>
                    <a:pt x="925728" y="932977"/>
                  </a:lnTo>
                  <a:lnTo>
                    <a:pt x="923268" y="928882"/>
                  </a:lnTo>
                  <a:lnTo>
                    <a:pt x="919357" y="908952"/>
                  </a:lnTo>
                  <a:lnTo>
                    <a:pt x="913361" y="887731"/>
                  </a:lnTo>
                  <a:lnTo>
                    <a:pt x="912935" y="876231"/>
                  </a:lnTo>
                  <a:lnTo>
                    <a:pt x="911468" y="868758"/>
                  </a:lnTo>
                  <a:lnTo>
                    <a:pt x="912171" y="855640"/>
                  </a:lnTo>
                  <a:lnTo>
                    <a:pt x="911528" y="838286"/>
                  </a:lnTo>
                  <a:lnTo>
                    <a:pt x="914302" y="815874"/>
                  </a:lnTo>
                  <a:lnTo>
                    <a:pt x="914873" y="805221"/>
                  </a:lnTo>
                  <a:lnTo>
                    <a:pt x="916574" y="797521"/>
                  </a:lnTo>
                  <a:lnTo>
                    <a:pt x="917766" y="787891"/>
                  </a:lnTo>
                  <a:lnTo>
                    <a:pt x="921846" y="773658"/>
                  </a:lnTo>
                  <a:lnTo>
                    <a:pt x="928791" y="742218"/>
                  </a:lnTo>
                  <a:lnTo>
                    <a:pt x="942539" y="701461"/>
                  </a:lnTo>
                  <a:lnTo>
                    <a:pt x="945250" y="692002"/>
                  </a:lnTo>
                  <a:lnTo>
                    <a:pt x="948315" y="684338"/>
                  </a:lnTo>
                  <a:lnTo>
                    <a:pt x="948533" y="683694"/>
                  </a:lnTo>
                  <a:lnTo>
                    <a:pt x="949535" y="681289"/>
                  </a:lnTo>
                  <a:lnTo>
                    <a:pt x="961892" y="650386"/>
                  </a:lnTo>
                  <a:cubicBezTo>
                    <a:pt x="967378" y="637541"/>
                    <a:pt x="972674" y="625829"/>
                    <a:pt x="977397" y="615574"/>
                  </a:cubicBezTo>
                  <a:lnTo>
                    <a:pt x="988938" y="590636"/>
                  </a:lnTo>
                  <a:lnTo>
                    <a:pt x="990920" y="585957"/>
                  </a:lnTo>
                  <a:lnTo>
                    <a:pt x="995787" y="574113"/>
                  </a:lnTo>
                  <a:cubicBezTo>
                    <a:pt x="997717" y="567358"/>
                    <a:pt x="1002250" y="558176"/>
                    <a:pt x="1008188" y="547908"/>
                  </a:cubicBezTo>
                  <a:lnTo>
                    <a:pt x="1011080" y="543366"/>
                  </a:lnTo>
                  <a:lnTo>
                    <a:pt x="1011376" y="542765"/>
                  </a:lnTo>
                  <a:lnTo>
                    <a:pt x="1013961" y="538841"/>
                  </a:lnTo>
                  <a:lnTo>
                    <a:pt x="1029022" y="515189"/>
                  </a:lnTo>
                  <a:lnTo>
                    <a:pt x="1036575" y="504523"/>
                  </a:lnTo>
                  <a:lnTo>
                    <a:pt x="1036888" y="504047"/>
                  </a:lnTo>
                  <a:lnTo>
                    <a:pt x="1037774" y="502830"/>
                  </a:lnTo>
                  <a:lnTo>
                    <a:pt x="1051106" y="484004"/>
                  </a:lnTo>
                  <a:cubicBezTo>
                    <a:pt x="1057877" y="474760"/>
                    <a:pt x="1063660" y="467113"/>
                    <a:pt x="1067257" y="462404"/>
                  </a:cubicBezTo>
                  <a:cubicBezTo>
                    <a:pt x="1068836" y="459773"/>
                    <a:pt x="1072251" y="454523"/>
                    <a:pt x="1076997" y="447796"/>
                  </a:cubicBezTo>
                  <a:lnTo>
                    <a:pt x="1081589" y="441717"/>
                  </a:lnTo>
                  <a:lnTo>
                    <a:pt x="1082552" y="440312"/>
                  </a:lnTo>
                  <a:lnTo>
                    <a:pt x="1083851" y="438721"/>
                  </a:lnTo>
                  <a:lnTo>
                    <a:pt x="1094731" y="424315"/>
                  </a:lnTo>
                  <a:lnTo>
                    <a:pt x="1105566" y="412141"/>
                  </a:lnTo>
                  <a:lnTo>
                    <a:pt x="1109758" y="407010"/>
                  </a:lnTo>
                  <a:lnTo>
                    <a:pt x="1111538" y="405431"/>
                  </a:lnTo>
                  <a:lnTo>
                    <a:pt x="1117444" y="398795"/>
                  </a:lnTo>
                  <a:cubicBezTo>
                    <a:pt x="1125509" y="390708"/>
                    <a:pt x="1133902" y="383419"/>
                    <a:pt x="1142119" y="378067"/>
                  </a:cubicBezTo>
                  <a:cubicBezTo>
                    <a:pt x="1147149" y="374792"/>
                    <a:pt x="1152998" y="371400"/>
                    <a:pt x="1159432" y="368007"/>
                  </a:cubicBezTo>
                  <a:lnTo>
                    <a:pt x="1160886" y="360803"/>
                  </a:lnTo>
                  <a:lnTo>
                    <a:pt x="1162268" y="348485"/>
                  </a:lnTo>
                  <a:lnTo>
                    <a:pt x="1178604" y="273045"/>
                  </a:lnTo>
                  <a:lnTo>
                    <a:pt x="1179316" y="269517"/>
                  </a:lnTo>
                  <a:lnTo>
                    <a:pt x="1179318" y="269751"/>
                  </a:lnTo>
                  <a:lnTo>
                    <a:pt x="1179434" y="269751"/>
                  </a:lnTo>
                  <a:cubicBezTo>
                    <a:pt x="1179434" y="269751"/>
                    <a:pt x="1179779" y="305578"/>
                    <a:pt x="1179835" y="351743"/>
                  </a:cubicBezTo>
                  <a:lnTo>
                    <a:pt x="1179827" y="357887"/>
                  </a:lnTo>
                  <a:lnTo>
                    <a:pt x="1183067" y="356644"/>
                  </a:lnTo>
                  <a:lnTo>
                    <a:pt x="1183652" y="356335"/>
                  </a:lnTo>
                  <a:cubicBezTo>
                    <a:pt x="1199714" y="349019"/>
                    <a:pt x="1217245" y="341989"/>
                    <a:pt x="1234001" y="336089"/>
                  </a:cubicBezTo>
                  <a:lnTo>
                    <a:pt x="1245391" y="332733"/>
                  </a:lnTo>
                  <a:lnTo>
                    <a:pt x="1256270" y="328559"/>
                  </a:lnTo>
                  <a:lnTo>
                    <a:pt x="1275426" y="323881"/>
                  </a:lnTo>
                  <a:lnTo>
                    <a:pt x="1279701" y="322621"/>
                  </a:lnTo>
                  <a:lnTo>
                    <a:pt x="1282112" y="322248"/>
                  </a:lnTo>
                  <a:lnTo>
                    <a:pt x="1288019" y="320806"/>
                  </a:lnTo>
                  <a:lnTo>
                    <a:pt x="1291504" y="320796"/>
                  </a:lnTo>
                  <a:lnTo>
                    <a:pt x="1296599" y="320008"/>
                  </a:lnTo>
                  <a:lnTo>
                    <a:pt x="1304799" y="320758"/>
                  </a:lnTo>
                  <a:lnTo>
                    <a:pt x="1307167" y="320751"/>
                  </a:lnTo>
                  <a:lnTo>
                    <a:pt x="1306875" y="320948"/>
                  </a:lnTo>
                  <a:lnTo>
                    <a:pt x="1307284" y="320985"/>
                  </a:lnTo>
                  <a:cubicBezTo>
                    <a:pt x="1307284" y="320985"/>
                    <a:pt x="1286024" y="335753"/>
                    <a:pt x="1258054" y="352582"/>
                  </a:cubicBezTo>
                  <a:lnTo>
                    <a:pt x="1226954" y="369934"/>
                  </a:lnTo>
                  <a:lnTo>
                    <a:pt x="1222191" y="372665"/>
                  </a:lnTo>
                  <a:lnTo>
                    <a:pt x="1221390" y="373038"/>
                  </a:lnTo>
                  <a:lnTo>
                    <a:pt x="1212882" y="377784"/>
                  </a:lnTo>
                  <a:lnTo>
                    <a:pt x="1194175" y="385704"/>
                  </a:lnTo>
                  <a:lnTo>
                    <a:pt x="1179781" y="392403"/>
                  </a:lnTo>
                  <a:lnTo>
                    <a:pt x="1179770" y="400410"/>
                  </a:lnTo>
                  <a:cubicBezTo>
                    <a:pt x="1179492" y="467376"/>
                    <a:pt x="1178322" y="537618"/>
                    <a:pt x="1174755" y="550719"/>
                  </a:cubicBezTo>
                  <a:cubicBezTo>
                    <a:pt x="1174755" y="550719"/>
                    <a:pt x="1174404" y="559346"/>
                    <a:pt x="1173609" y="573172"/>
                  </a:cubicBezTo>
                  <a:lnTo>
                    <a:pt x="1172530" y="588361"/>
                  </a:lnTo>
                  <a:lnTo>
                    <a:pt x="1172405" y="590533"/>
                  </a:lnTo>
                  <a:lnTo>
                    <a:pt x="1172145" y="593790"/>
                  </a:lnTo>
                  <a:lnTo>
                    <a:pt x="1169798" y="626824"/>
                  </a:lnTo>
                  <a:lnTo>
                    <a:pt x="1168696" y="636896"/>
                  </a:lnTo>
                  <a:lnTo>
                    <a:pt x="1168247" y="642517"/>
                  </a:lnTo>
                  <a:lnTo>
                    <a:pt x="1166352" y="658318"/>
                  </a:lnTo>
                  <a:lnTo>
                    <a:pt x="1162764" y="691113"/>
                  </a:lnTo>
                  <a:lnTo>
                    <a:pt x="1161900" y="695454"/>
                  </a:lnTo>
                  <a:lnTo>
                    <a:pt x="1161512" y="698686"/>
                  </a:lnTo>
                  <a:lnTo>
                    <a:pt x="1155621" y="727013"/>
                  </a:lnTo>
                  <a:lnTo>
                    <a:pt x="1151946" y="745478"/>
                  </a:lnTo>
                  <a:cubicBezTo>
                    <a:pt x="1134750" y="802210"/>
                    <a:pt x="1080476" y="956847"/>
                    <a:pt x="1075212" y="1001297"/>
                  </a:cubicBezTo>
                  <a:lnTo>
                    <a:pt x="1076056" y="1057479"/>
                  </a:lnTo>
                  <a:lnTo>
                    <a:pt x="1079342" y="1081539"/>
                  </a:lnTo>
                  <a:lnTo>
                    <a:pt x="1079505" y="1082589"/>
                  </a:lnTo>
                  <a:lnTo>
                    <a:pt x="1081558" y="1096734"/>
                  </a:lnTo>
                  <a:lnTo>
                    <a:pt x="1115797" y="1142001"/>
                  </a:lnTo>
                  <a:lnTo>
                    <a:pt x="1114415" y="1137159"/>
                  </a:lnTo>
                  <a:lnTo>
                    <a:pt x="1112219" y="1131590"/>
                  </a:lnTo>
                  <a:lnTo>
                    <a:pt x="1111924" y="1128436"/>
                  </a:lnTo>
                  <a:lnTo>
                    <a:pt x="1110942" y="1124995"/>
                  </a:lnTo>
                  <a:lnTo>
                    <a:pt x="1109700" y="1104651"/>
                  </a:lnTo>
                  <a:lnTo>
                    <a:pt x="1107871" y="1085088"/>
                  </a:lnTo>
                  <a:lnTo>
                    <a:pt x="1108319" y="1082011"/>
                  </a:lnTo>
                  <a:lnTo>
                    <a:pt x="1108175" y="1079661"/>
                  </a:lnTo>
                  <a:lnTo>
                    <a:pt x="1117103" y="1021608"/>
                  </a:lnTo>
                  <a:lnTo>
                    <a:pt x="1118492" y="1012059"/>
                  </a:lnTo>
                  <a:cubicBezTo>
                    <a:pt x="1132645" y="953690"/>
                    <a:pt x="1169609" y="867130"/>
                    <a:pt x="1222714" y="769224"/>
                  </a:cubicBezTo>
                  <a:lnTo>
                    <a:pt x="1222724" y="769209"/>
                  </a:lnTo>
                  <a:lnTo>
                    <a:pt x="1222831" y="768989"/>
                  </a:lnTo>
                  <a:cubicBezTo>
                    <a:pt x="1316993" y="595402"/>
                    <a:pt x="1504851" y="475271"/>
                    <a:pt x="1504851" y="475271"/>
                  </a:cubicBezTo>
                  <a:lnTo>
                    <a:pt x="1504642" y="475568"/>
                  </a:lnTo>
                  <a:lnTo>
                    <a:pt x="1504735" y="475506"/>
                  </a:lnTo>
                  <a:cubicBezTo>
                    <a:pt x="1488242" y="508141"/>
                    <a:pt x="1440634" y="542648"/>
                    <a:pt x="1399459" y="596573"/>
                  </a:cubicBezTo>
                  <a:lnTo>
                    <a:pt x="1323625" y="705391"/>
                  </a:lnTo>
                  <a:lnTo>
                    <a:pt x="1305489" y="735278"/>
                  </a:lnTo>
                  <a:lnTo>
                    <a:pt x="1263634" y="807962"/>
                  </a:lnTo>
                  <a:lnTo>
                    <a:pt x="1247335" y="839536"/>
                  </a:lnTo>
                  <a:lnTo>
                    <a:pt x="1217114" y="903725"/>
                  </a:lnTo>
                  <a:lnTo>
                    <a:pt x="1205597" y="930187"/>
                  </a:lnTo>
                  <a:lnTo>
                    <a:pt x="1181128" y="994781"/>
                  </a:lnTo>
                  <a:lnTo>
                    <a:pt x="1176169" y="1008467"/>
                  </a:lnTo>
                  <a:lnTo>
                    <a:pt x="1156515" y="1074501"/>
                  </a:lnTo>
                  <a:lnTo>
                    <a:pt x="1153484" y="1087297"/>
                  </a:lnTo>
                  <a:lnTo>
                    <a:pt x="1144955" y="1125097"/>
                  </a:lnTo>
                  <a:lnTo>
                    <a:pt x="1142211" y="1140128"/>
                  </a:lnTo>
                  <a:lnTo>
                    <a:pt x="1139258" y="1158366"/>
                  </a:lnTo>
                  <a:lnTo>
                    <a:pt x="1137618" y="1170851"/>
                  </a:lnTo>
                  <a:lnTo>
                    <a:pt x="1188090" y="1237581"/>
                  </a:lnTo>
                  <a:lnTo>
                    <a:pt x="1230090" y="1307922"/>
                  </a:lnTo>
                  <a:lnTo>
                    <a:pt x="1229905" y="1305990"/>
                  </a:lnTo>
                  <a:cubicBezTo>
                    <a:pt x="1229509" y="1300132"/>
                    <a:pt x="1229201" y="1292806"/>
                    <a:pt x="1229166" y="1284010"/>
                  </a:cubicBezTo>
                  <a:lnTo>
                    <a:pt x="1229168" y="1283948"/>
                  </a:lnTo>
                  <a:lnTo>
                    <a:pt x="1229166" y="1283893"/>
                  </a:lnTo>
                  <a:lnTo>
                    <a:pt x="1229344" y="1277803"/>
                  </a:lnTo>
                  <a:lnTo>
                    <a:pt x="1229315" y="1276902"/>
                  </a:lnTo>
                  <a:lnTo>
                    <a:pt x="1229445" y="1274350"/>
                  </a:lnTo>
                  <a:lnTo>
                    <a:pt x="1230068" y="1253095"/>
                  </a:lnTo>
                  <a:lnTo>
                    <a:pt x="1231110" y="1241807"/>
                  </a:lnTo>
                  <a:lnTo>
                    <a:pt x="1231369" y="1236751"/>
                  </a:lnTo>
                  <a:lnTo>
                    <a:pt x="1232149" y="1230557"/>
                  </a:lnTo>
                  <a:lnTo>
                    <a:pt x="1233728" y="1213463"/>
                  </a:lnTo>
                  <a:lnTo>
                    <a:pt x="1236758" y="1193967"/>
                  </a:lnTo>
                  <a:lnTo>
                    <a:pt x="1238000" y="1184100"/>
                  </a:lnTo>
                  <a:lnTo>
                    <a:pt x="1239287" y="1177692"/>
                  </a:lnTo>
                  <a:lnTo>
                    <a:pt x="1241263" y="1164983"/>
                  </a:lnTo>
                  <a:lnTo>
                    <a:pt x="1248468" y="1132003"/>
                  </a:lnTo>
                  <a:lnTo>
                    <a:pt x="1251096" y="1118920"/>
                  </a:lnTo>
                  <a:lnTo>
                    <a:pt x="1252198" y="1114926"/>
                  </a:lnTo>
                  <a:lnTo>
                    <a:pt x="1253790" y="1107640"/>
                  </a:lnTo>
                  <a:cubicBezTo>
                    <a:pt x="1258922" y="1087047"/>
                    <a:pt x="1265072" y="1064974"/>
                    <a:pt x="1272427" y="1041418"/>
                  </a:cubicBezTo>
                  <a:cubicBezTo>
                    <a:pt x="1280674" y="1015041"/>
                    <a:pt x="1293482" y="984299"/>
                    <a:pt x="1309198" y="951605"/>
                  </a:cubicBezTo>
                  <a:lnTo>
                    <a:pt x="1309289" y="951435"/>
                  </a:lnTo>
                  <a:lnTo>
                    <a:pt x="1309315" y="951371"/>
                  </a:lnTo>
                  <a:cubicBezTo>
                    <a:pt x="1356464" y="853290"/>
                    <a:pt x="1429784" y="737641"/>
                    <a:pt x="1484615" y="669563"/>
                  </a:cubicBezTo>
                  <a:cubicBezTo>
                    <a:pt x="1498323" y="652544"/>
                    <a:pt x="1510003" y="638489"/>
                    <a:pt x="1519872" y="626977"/>
                  </a:cubicBezTo>
                  <a:lnTo>
                    <a:pt x="1526575" y="619465"/>
                  </a:lnTo>
                  <a:lnTo>
                    <a:pt x="1529028" y="616531"/>
                  </a:lnTo>
                  <a:lnTo>
                    <a:pt x="1532321" y="613026"/>
                  </a:lnTo>
                  <a:lnTo>
                    <a:pt x="1544260" y="599645"/>
                  </a:lnTo>
                  <a:lnTo>
                    <a:pt x="1552856" y="591167"/>
                  </a:lnTo>
                  <a:lnTo>
                    <a:pt x="1555003" y="588881"/>
                  </a:lnTo>
                  <a:lnTo>
                    <a:pt x="1555766" y="588296"/>
                  </a:lnTo>
                  <a:lnTo>
                    <a:pt x="1559075" y="585033"/>
                  </a:lnTo>
                  <a:cubicBezTo>
                    <a:pt x="1562561" y="582001"/>
                    <a:pt x="1564668" y="580666"/>
                    <a:pt x="1565611" y="580605"/>
                  </a:cubicBezTo>
                  <a:lnTo>
                    <a:pt x="1565488" y="580961"/>
                  </a:lnTo>
                  <a:lnTo>
                    <a:pt x="1565494" y="580956"/>
                  </a:lnTo>
                  <a:cubicBezTo>
                    <a:pt x="1566751" y="580876"/>
                    <a:pt x="1565940" y="583062"/>
                    <a:pt x="1563571" y="586512"/>
                  </a:cubicBezTo>
                  <a:lnTo>
                    <a:pt x="1563571" y="586395"/>
                  </a:lnTo>
                  <a:lnTo>
                    <a:pt x="1562585" y="587755"/>
                  </a:lnTo>
                  <a:lnTo>
                    <a:pt x="1537494" y="624027"/>
                  </a:lnTo>
                  <a:lnTo>
                    <a:pt x="1532231" y="631646"/>
                  </a:lnTo>
                  <a:lnTo>
                    <a:pt x="1501342" y="691788"/>
                  </a:lnTo>
                  <a:cubicBezTo>
                    <a:pt x="1497774" y="701205"/>
                    <a:pt x="1492525" y="715548"/>
                    <a:pt x="1486081" y="733023"/>
                  </a:cubicBezTo>
                  <a:lnTo>
                    <a:pt x="1481893" y="744227"/>
                  </a:lnTo>
                  <a:lnTo>
                    <a:pt x="1481621" y="744965"/>
                  </a:lnTo>
                  <a:lnTo>
                    <a:pt x="1481318" y="745765"/>
                  </a:lnTo>
                  <a:lnTo>
                    <a:pt x="1463647" y="793042"/>
                  </a:lnTo>
                  <a:lnTo>
                    <a:pt x="1457068" y="809811"/>
                  </a:lnTo>
                  <a:lnTo>
                    <a:pt x="1452301" y="822402"/>
                  </a:lnTo>
                  <a:lnTo>
                    <a:pt x="1448238" y="832320"/>
                  </a:lnTo>
                  <a:lnTo>
                    <a:pt x="1436959" y="861067"/>
                  </a:lnTo>
                  <a:lnTo>
                    <a:pt x="1426104" y="886341"/>
                  </a:lnTo>
                  <a:lnTo>
                    <a:pt x="1418551" y="904775"/>
                  </a:lnTo>
                  <a:lnTo>
                    <a:pt x="1412449" y="918131"/>
                  </a:lnTo>
                  <a:lnTo>
                    <a:pt x="1408933" y="926317"/>
                  </a:lnTo>
                  <a:lnTo>
                    <a:pt x="1429872" y="1055104"/>
                  </a:lnTo>
                  <a:cubicBezTo>
                    <a:pt x="1429872" y="1055104"/>
                    <a:pt x="1437826" y="1066567"/>
                    <a:pt x="1438996" y="1102595"/>
                  </a:cubicBezTo>
                  <a:cubicBezTo>
                    <a:pt x="1440136" y="1139792"/>
                    <a:pt x="1436013" y="1166199"/>
                    <a:pt x="1433880" y="1177077"/>
                  </a:cubicBezTo>
                  <a:cubicBezTo>
                    <a:pt x="1433169" y="1180703"/>
                    <a:pt x="1432679" y="1182604"/>
                    <a:pt x="1432679" y="1182604"/>
                  </a:cubicBezTo>
                  <a:cubicBezTo>
                    <a:pt x="1434346" y="1211716"/>
                    <a:pt x="1434465" y="1240368"/>
                    <a:pt x="1433396" y="1268222"/>
                  </a:cubicBezTo>
                  <a:lnTo>
                    <a:pt x="1431091" y="1297315"/>
                  </a:lnTo>
                  <a:lnTo>
                    <a:pt x="1430924" y="1309402"/>
                  </a:lnTo>
                  <a:lnTo>
                    <a:pt x="1428449" y="1330650"/>
                  </a:lnTo>
                  <a:lnTo>
                    <a:pt x="1426991" y="1349047"/>
                  </a:lnTo>
                  <a:lnTo>
                    <a:pt x="1424155" y="1367518"/>
                  </a:lnTo>
                  <a:lnTo>
                    <a:pt x="1422354" y="1382979"/>
                  </a:lnTo>
                  <a:lnTo>
                    <a:pt x="1418664" y="1403274"/>
                  </a:lnTo>
                  <a:lnTo>
                    <a:pt x="1415629" y="1423037"/>
                  </a:lnTo>
                  <a:lnTo>
                    <a:pt x="1412212" y="1438757"/>
                  </a:lnTo>
                  <a:lnTo>
                    <a:pt x="1410233" y="1449644"/>
                  </a:lnTo>
                  <a:lnTo>
                    <a:pt x="1405895" y="1467823"/>
                  </a:lnTo>
                  <a:lnTo>
                    <a:pt x="1404141" y="1475891"/>
                  </a:lnTo>
                  <a:lnTo>
                    <a:pt x="1401477" y="1488151"/>
                  </a:lnTo>
                  <a:lnTo>
                    <a:pt x="1398016" y="1500843"/>
                  </a:lnTo>
                  <a:lnTo>
                    <a:pt x="1396387" y="1507667"/>
                  </a:lnTo>
                  <a:lnTo>
                    <a:pt x="1392128" y="1522437"/>
                  </a:lnTo>
                  <a:lnTo>
                    <a:pt x="1386699" y="1542348"/>
                  </a:lnTo>
                  <a:lnTo>
                    <a:pt x="1383614" y="1551959"/>
                  </a:lnTo>
                  <a:lnTo>
                    <a:pt x="1382645" y="1555318"/>
                  </a:lnTo>
                  <a:lnTo>
                    <a:pt x="1380456" y="1561796"/>
                  </a:lnTo>
                  <a:lnTo>
                    <a:pt x="1377036" y="1572452"/>
                  </a:lnTo>
                  <a:lnTo>
                    <a:pt x="1373462" y="1583587"/>
                  </a:lnTo>
                  <a:lnTo>
                    <a:pt x="1371718" y="1588389"/>
                  </a:lnTo>
                  <a:lnTo>
                    <a:pt x="1370150" y="1592705"/>
                  </a:lnTo>
                  <a:lnTo>
                    <a:pt x="1400388" y="1678886"/>
                  </a:lnTo>
                  <a:lnTo>
                    <a:pt x="1417438" y="1737558"/>
                  </a:lnTo>
                  <a:lnTo>
                    <a:pt x="1428404" y="1706383"/>
                  </a:lnTo>
                  <a:lnTo>
                    <a:pt x="1444771" y="1659856"/>
                  </a:lnTo>
                  <a:lnTo>
                    <a:pt x="1467348" y="1593445"/>
                  </a:lnTo>
                  <a:lnTo>
                    <a:pt x="1513858" y="1441976"/>
                  </a:lnTo>
                  <a:lnTo>
                    <a:pt x="1522978" y="1415698"/>
                  </a:lnTo>
                  <a:lnTo>
                    <a:pt x="1527303" y="1403234"/>
                  </a:lnTo>
                  <a:lnTo>
                    <a:pt x="1544661" y="1348108"/>
                  </a:lnTo>
                  <a:lnTo>
                    <a:pt x="1561125" y="1305776"/>
                  </a:lnTo>
                  <a:lnTo>
                    <a:pt x="1571548" y="1275741"/>
                  </a:lnTo>
                  <a:lnTo>
                    <a:pt x="1578019" y="1262337"/>
                  </a:lnTo>
                  <a:lnTo>
                    <a:pt x="1590246" y="1230899"/>
                  </a:lnTo>
                  <a:cubicBezTo>
                    <a:pt x="1606964" y="1192826"/>
                    <a:pt x="1625442" y="1155927"/>
                    <a:pt x="1646387" y="1120725"/>
                  </a:cubicBezTo>
                  <a:lnTo>
                    <a:pt x="1646430" y="1120657"/>
                  </a:lnTo>
                  <a:lnTo>
                    <a:pt x="1688673" y="1052874"/>
                  </a:lnTo>
                  <a:lnTo>
                    <a:pt x="1702503" y="1032724"/>
                  </a:lnTo>
                  <a:lnTo>
                    <a:pt x="1708752" y="1022923"/>
                  </a:lnTo>
                  <a:lnTo>
                    <a:pt x="1715460" y="1013843"/>
                  </a:lnTo>
                  <a:lnTo>
                    <a:pt x="1728059" y="995487"/>
                  </a:lnTo>
                  <a:cubicBezTo>
                    <a:pt x="1753261" y="960572"/>
                    <a:pt x="1776264" y="932203"/>
                    <a:pt x="1796537" y="909518"/>
                  </a:cubicBezTo>
                  <a:lnTo>
                    <a:pt x="1807055" y="898413"/>
                  </a:lnTo>
                  <a:lnTo>
                    <a:pt x="1811221" y="893605"/>
                  </a:lnTo>
                  <a:lnTo>
                    <a:pt x="1815496" y="889502"/>
                  </a:lnTo>
                  <a:lnTo>
                    <a:pt x="1824832" y="879645"/>
                  </a:lnTo>
                  <a:cubicBezTo>
                    <a:pt x="1833537" y="871037"/>
                    <a:pt x="1841492" y="863742"/>
                    <a:pt x="1848632" y="857653"/>
                  </a:cubicBezTo>
                  <a:lnTo>
                    <a:pt x="1880921" y="834891"/>
                  </a:lnTo>
                  <a:lnTo>
                    <a:pt x="1881035" y="834728"/>
                  </a:lnTo>
                  <a:lnTo>
                    <a:pt x="1881151" y="834728"/>
                  </a:lnTo>
                  <a:lnTo>
                    <a:pt x="1881152" y="834728"/>
                  </a:lnTo>
                  <a:lnTo>
                    <a:pt x="1881149" y="834732"/>
                  </a:lnTo>
                  <a:lnTo>
                    <a:pt x="1872846" y="846546"/>
                  </a:lnTo>
                  <a:cubicBezTo>
                    <a:pt x="1857077" y="869411"/>
                    <a:pt x="1821437" y="923101"/>
                    <a:pt x="1788626" y="986792"/>
                  </a:cubicBezTo>
                  <a:cubicBezTo>
                    <a:pt x="1748855" y="1063994"/>
                    <a:pt x="1714583" y="1156636"/>
                    <a:pt x="1700546" y="1208689"/>
                  </a:cubicBezTo>
                  <a:cubicBezTo>
                    <a:pt x="1665338" y="1339698"/>
                    <a:pt x="1582871" y="1547090"/>
                    <a:pt x="1522397" y="1622070"/>
                  </a:cubicBezTo>
                  <a:lnTo>
                    <a:pt x="1477810" y="1686899"/>
                  </a:lnTo>
                  <a:lnTo>
                    <a:pt x="1468528" y="1703476"/>
                  </a:lnTo>
                  <a:lnTo>
                    <a:pt x="1442191" y="1751280"/>
                  </a:lnTo>
                  <a:lnTo>
                    <a:pt x="1429178" y="1777961"/>
                  </a:lnTo>
                  <a:lnTo>
                    <a:pt x="1430632" y="1782966"/>
                  </a:lnTo>
                  <a:cubicBezTo>
                    <a:pt x="1439435" y="1818072"/>
                    <a:pt x="1446731" y="1853485"/>
                    <a:pt x="1451841" y="1888888"/>
                  </a:cubicBezTo>
                  <a:lnTo>
                    <a:pt x="1459926" y="1994645"/>
                  </a:lnTo>
                  <a:lnTo>
                    <a:pt x="1455337" y="2005453"/>
                  </a:lnTo>
                  <a:cubicBezTo>
                    <a:pt x="1447009" y="2013519"/>
                    <a:pt x="1430077" y="2012817"/>
                    <a:pt x="1427883" y="1998955"/>
                  </a:cubicBezTo>
                  <a:lnTo>
                    <a:pt x="1396280" y="1802182"/>
                  </a:lnTo>
                  <a:lnTo>
                    <a:pt x="1395734" y="1801749"/>
                  </a:lnTo>
                  <a:lnTo>
                    <a:pt x="1366976" y="1785935"/>
                  </a:lnTo>
                  <a:lnTo>
                    <a:pt x="1355786" y="1781385"/>
                  </a:lnTo>
                  <a:lnTo>
                    <a:pt x="1297927" y="1767583"/>
                  </a:lnTo>
                  <a:cubicBezTo>
                    <a:pt x="1229849" y="1761852"/>
                    <a:pt x="1099893" y="1753546"/>
                    <a:pt x="1058601" y="1759512"/>
                  </a:cubicBezTo>
                  <a:cubicBezTo>
                    <a:pt x="1017310" y="1765478"/>
                    <a:pt x="976019" y="1759863"/>
                    <a:pt x="956017" y="1776590"/>
                  </a:cubicBezTo>
                  <a:cubicBezTo>
                    <a:pt x="956017" y="1776590"/>
                    <a:pt x="958993" y="1774265"/>
                    <a:pt x="964066" y="1770577"/>
                  </a:cubicBezTo>
                  <a:lnTo>
                    <a:pt x="964730" y="1770121"/>
                  </a:lnTo>
                  <a:lnTo>
                    <a:pt x="964767" y="1770093"/>
                  </a:lnTo>
                  <a:cubicBezTo>
                    <a:pt x="979989" y="1759001"/>
                    <a:pt x="1014093" y="1735621"/>
                    <a:pt x="1043394" y="1726058"/>
                  </a:cubicBezTo>
                  <a:cubicBezTo>
                    <a:pt x="1082464" y="1713191"/>
                    <a:pt x="1169023" y="1674707"/>
                    <a:pt x="1265993" y="1702664"/>
                  </a:cubicBezTo>
                  <a:lnTo>
                    <a:pt x="1280867" y="1706279"/>
                  </a:lnTo>
                  <a:lnTo>
                    <a:pt x="1276175" y="1702573"/>
                  </a:lnTo>
                  <a:cubicBezTo>
                    <a:pt x="1252850" y="1684490"/>
                    <a:pt x="1229206" y="1666578"/>
                    <a:pt x="1207625" y="1650962"/>
                  </a:cubicBezTo>
                  <a:cubicBezTo>
                    <a:pt x="973563" y="1481703"/>
                    <a:pt x="776815" y="1535160"/>
                    <a:pt x="776815" y="1535160"/>
                  </a:cubicBezTo>
                  <a:lnTo>
                    <a:pt x="778436" y="1534320"/>
                  </a:lnTo>
                  <a:lnTo>
                    <a:pt x="777282" y="1534574"/>
                  </a:lnTo>
                  <a:cubicBezTo>
                    <a:pt x="777282" y="1534574"/>
                    <a:pt x="836353" y="1501822"/>
                    <a:pt x="889927" y="1495154"/>
                  </a:cubicBezTo>
                  <a:cubicBezTo>
                    <a:pt x="922328" y="1491060"/>
                    <a:pt x="1007016" y="1474099"/>
                    <a:pt x="1169491" y="1552354"/>
                  </a:cubicBezTo>
                  <a:lnTo>
                    <a:pt x="1185727" y="1563031"/>
                  </a:lnTo>
                  <a:lnTo>
                    <a:pt x="1202410" y="1573110"/>
                  </a:lnTo>
                  <a:lnTo>
                    <a:pt x="1206321" y="1576134"/>
                  </a:lnTo>
                  <a:lnTo>
                    <a:pt x="1210113" y="1579066"/>
                  </a:lnTo>
                  <a:lnTo>
                    <a:pt x="1222905" y="1587478"/>
                  </a:lnTo>
                  <a:lnTo>
                    <a:pt x="1239248" y="1601593"/>
                  </a:lnTo>
                  <a:lnTo>
                    <a:pt x="1239432" y="1601735"/>
                  </a:lnTo>
                  <a:lnTo>
                    <a:pt x="1239560" y="1601834"/>
                  </a:lnTo>
                  <a:lnTo>
                    <a:pt x="1239736" y="1601996"/>
                  </a:lnTo>
                  <a:lnTo>
                    <a:pt x="1240086" y="1602317"/>
                  </a:lnTo>
                  <a:lnTo>
                    <a:pt x="1282010" y="1638526"/>
                  </a:lnTo>
                  <a:cubicBezTo>
                    <a:pt x="1321223" y="1675010"/>
                    <a:pt x="1357971" y="1713540"/>
                    <a:pt x="1379736" y="1736973"/>
                  </a:cubicBezTo>
                  <a:lnTo>
                    <a:pt x="1383491" y="1741059"/>
                  </a:lnTo>
                  <a:lnTo>
                    <a:pt x="1374202" y="1698164"/>
                  </a:lnTo>
                  <a:lnTo>
                    <a:pt x="1354850" y="1681429"/>
                  </a:lnTo>
                  <a:cubicBezTo>
                    <a:pt x="1288028" y="1623451"/>
                    <a:pt x="1142792" y="1496090"/>
                    <a:pt x="1050062" y="1404852"/>
                  </a:cubicBezTo>
                  <a:cubicBezTo>
                    <a:pt x="1007484" y="1362975"/>
                    <a:pt x="944437" y="1330457"/>
                    <a:pt x="911567" y="1315134"/>
                  </a:cubicBezTo>
                  <a:lnTo>
                    <a:pt x="911566" y="1315134"/>
                  </a:lnTo>
                  <a:lnTo>
                    <a:pt x="902426" y="1313159"/>
                  </a:lnTo>
                  <a:cubicBezTo>
                    <a:pt x="884825" y="1309315"/>
                    <a:pt x="843899" y="1300191"/>
                    <a:pt x="798104" y="1288698"/>
                  </a:cubicBezTo>
                  <a:cubicBezTo>
                    <a:pt x="782839" y="1284867"/>
                    <a:pt x="766024" y="1280101"/>
                    <a:pt x="748378" y="1274673"/>
                  </a:cubicBezTo>
                  <a:lnTo>
                    <a:pt x="702863" y="1259703"/>
                  </a:lnTo>
                  <a:lnTo>
                    <a:pt x="665340" y="1259221"/>
                  </a:lnTo>
                  <a:cubicBezTo>
                    <a:pt x="597263" y="1264134"/>
                    <a:pt x="490934" y="1295717"/>
                    <a:pt x="461925" y="1301799"/>
                  </a:cubicBezTo>
                  <a:cubicBezTo>
                    <a:pt x="440081" y="1306362"/>
                    <a:pt x="409025" y="1303357"/>
                    <a:pt x="403596" y="1301570"/>
                  </a:cubicBezTo>
                  <a:lnTo>
                    <a:pt x="404639" y="1301320"/>
                  </a:lnTo>
                  <a:lnTo>
                    <a:pt x="403947" y="1301218"/>
                  </a:lnTo>
                  <a:cubicBezTo>
                    <a:pt x="402137" y="1300622"/>
                    <a:pt x="403175" y="1300161"/>
                    <a:pt x="408351" y="1300161"/>
                  </a:cubicBezTo>
                  <a:cubicBezTo>
                    <a:pt x="429055" y="1300278"/>
                    <a:pt x="472686" y="1283434"/>
                    <a:pt x="495027" y="1275246"/>
                  </a:cubicBezTo>
                  <a:cubicBezTo>
                    <a:pt x="504093" y="1271912"/>
                    <a:pt x="513948" y="1265771"/>
                    <a:pt x="532722" y="1257905"/>
                  </a:cubicBezTo>
                  <a:lnTo>
                    <a:pt x="542466" y="1254385"/>
                  </a:lnTo>
                  <a:lnTo>
                    <a:pt x="546818" y="1252525"/>
                  </a:lnTo>
                  <a:lnTo>
                    <a:pt x="558086" y="1248741"/>
                  </a:lnTo>
                  <a:lnTo>
                    <a:pt x="568589" y="1244947"/>
                  </a:lnTo>
                  <a:lnTo>
                    <a:pt x="576292" y="1242896"/>
                  </a:lnTo>
                  <a:lnTo>
                    <a:pt x="604145" y="1235165"/>
                  </a:lnTo>
                  <a:lnTo>
                    <a:pt x="612478" y="1233262"/>
                  </a:lnTo>
                  <a:lnTo>
                    <a:pt x="623442" y="1230342"/>
                  </a:lnTo>
                  <a:lnTo>
                    <a:pt x="586501" y="1215356"/>
                  </a:lnTo>
                  <a:cubicBezTo>
                    <a:pt x="521815" y="1187634"/>
                    <a:pt x="453620" y="1156870"/>
                    <a:pt x="453620" y="1156870"/>
                  </a:cubicBezTo>
                  <a:lnTo>
                    <a:pt x="455008" y="1156933"/>
                  </a:lnTo>
                  <a:lnTo>
                    <a:pt x="454087" y="1156519"/>
                  </a:lnTo>
                  <a:cubicBezTo>
                    <a:pt x="454087" y="1156519"/>
                    <a:pt x="490232" y="1156753"/>
                    <a:pt x="532810" y="1172662"/>
                  </a:cubicBezTo>
                  <a:cubicBezTo>
                    <a:pt x="570475" y="1186698"/>
                    <a:pt x="629312" y="1196407"/>
                    <a:pt x="693413" y="1216526"/>
                  </a:cubicBezTo>
                  <a:cubicBezTo>
                    <a:pt x="694934" y="1216292"/>
                    <a:pt x="696454" y="1215941"/>
                    <a:pt x="697975" y="1215707"/>
                  </a:cubicBezTo>
                  <a:cubicBezTo>
                    <a:pt x="851560" y="1189506"/>
                    <a:pt x="921861" y="1213368"/>
                    <a:pt x="1066789" y="1258168"/>
                  </a:cubicBezTo>
                  <a:lnTo>
                    <a:pt x="1116067" y="1277636"/>
                  </a:lnTo>
                  <a:lnTo>
                    <a:pt x="1116789" y="1277916"/>
                  </a:lnTo>
                  <a:lnTo>
                    <a:pt x="1116823" y="1277935"/>
                  </a:lnTo>
                  <a:lnTo>
                    <a:pt x="1122021" y="1279989"/>
                  </a:lnTo>
                  <a:lnTo>
                    <a:pt x="1153857" y="1298496"/>
                  </a:lnTo>
                  <a:lnTo>
                    <a:pt x="1159573" y="1301670"/>
                  </a:lnTo>
                  <a:lnTo>
                    <a:pt x="1160205" y="1302187"/>
                  </a:lnTo>
                  <a:lnTo>
                    <a:pt x="1168047" y="1306745"/>
                  </a:lnTo>
                  <a:cubicBezTo>
                    <a:pt x="1181933" y="1316221"/>
                    <a:pt x="1194404" y="1326121"/>
                    <a:pt x="1205578" y="1336046"/>
                  </a:cubicBezTo>
                  <a:lnTo>
                    <a:pt x="1224288" y="1354570"/>
                  </a:lnTo>
                  <a:lnTo>
                    <a:pt x="1224483" y="1354730"/>
                  </a:lnTo>
                  <a:lnTo>
                    <a:pt x="1224651" y="1354929"/>
                  </a:lnTo>
                  <a:lnTo>
                    <a:pt x="1235328" y="1365500"/>
                  </a:lnTo>
                  <a:lnTo>
                    <a:pt x="1242087" y="1373803"/>
                  </a:lnTo>
                  <a:lnTo>
                    <a:pt x="1174287" y="1255829"/>
                  </a:lnTo>
                  <a:lnTo>
                    <a:pt x="1168597" y="1248279"/>
                  </a:lnTo>
                  <a:lnTo>
                    <a:pt x="1158736" y="1245132"/>
                  </a:lnTo>
                  <a:cubicBezTo>
                    <a:pt x="1100391" y="1226528"/>
                    <a:pt x="980376" y="1188365"/>
                    <a:pt x="953794" y="1180733"/>
                  </a:cubicBezTo>
                  <a:cubicBezTo>
                    <a:pt x="918351" y="1170556"/>
                    <a:pt x="761375" y="1132306"/>
                    <a:pt x="653760" y="1105987"/>
                  </a:cubicBezTo>
                  <a:cubicBezTo>
                    <a:pt x="577494" y="1087272"/>
                    <a:pt x="506258" y="1080253"/>
                    <a:pt x="455842" y="1084347"/>
                  </a:cubicBezTo>
                  <a:lnTo>
                    <a:pt x="455556" y="1084382"/>
                  </a:lnTo>
                  <a:lnTo>
                    <a:pt x="455167" y="1084546"/>
                  </a:lnTo>
                  <a:lnTo>
                    <a:pt x="455843" y="1084464"/>
                  </a:lnTo>
                  <a:cubicBezTo>
                    <a:pt x="455843" y="1084464"/>
                    <a:pt x="423441" y="1097565"/>
                    <a:pt x="386946" y="1120141"/>
                  </a:cubicBezTo>
                  <a:cubicBezTo>
                    <a:pt x="350567" y="1142834"/>
                    <a:pt x="190198" y="1231616"/>
                    <a:pt x="152533" y="1242143"/>
                  </a:cubicBezTo>
                  <a:lnTo>
                    <a:pt x="153443" y="1241581"/>
                  </a:lnTo>
                  <a:lnTo>
                    <a:pt x="152883" y="1241792"/>
                  </a:lnTo>
                  <a:cubicBezTo>
                    <a:pt x="152883" y="1241792"/>
                    <a:pt x="193004" y="1218398"/>
                    <a:pt x="225757" y="1184359"/>
                  </a:cubicBezTo>
                  <a:cubicBezTo>
                    <a:pt x="258392" y="1150319"/>
                    <a:pt x="312785" y="1110432"/>
                    <a:pt x="360276" y="1101425"/>
                  </a:cubicBezTo>
                  <a:cubicBezTo>
                    <a:pt x="479587" y="1038494"/>
                    <a:pt x="773071" y="1065749"/>
                    <a:pt x="964438" y="1127744"/>
                  </a:cubicBezTo>
                  <a:cubicBezTo>
                    <a:pt x="982335" y="1133534"/>
                    <a:pt x="1007240" y="1143996"/>
                    <a:pt x="1034087" y="1156742"/>
                  </a:cubicBezTo>
                  <a:lnTo>
                    <a:pt x="1074329" y="1177878"/>
                  </a:lnTo>
                  <a:lnTo>
                    <a:pt x="1091529" y="1186523"/>
                  </a:lnTo>
                  <a:lnTo>
                    <a:pt x="1096662" y="1189608"/>
                  </a:lnTo>
                  <a:lnTo>
                    <a:pt x="1115393" y="1199446"/>
                  </a:lnTo>
                  <a:lnTo>
                    <a:pt x="1146865" y="1219435"/>
                  </a:lnTo>
                  <a:lnTo>
                    <a:pt x="1075153" y="1124263"/>
                  </a:lnTo>
                  <a:lnTo>
                    <a:pt x="1071773" y="1122844"/>
                  </a:lnTo>
                  <a:cubicBezTo>
                    <a:pt x="1049792" y="1113956"/>
                    <a:pt x="998449" y="1094788"/>
                    <a:pt x="939406" y="1083646"/>
                  </a:cubicBezTo>
                  <a:cubicBezTo>
                    <a:pt x="873901" y="1071247"/>
                    <a:pt x="655514" y="1015919"/>
                    <a:pt x="612234" y="1004222"/>
                  </a:cubicBezTo>
                  <a:cubicBezTo>
                    <a:pt x="553514" y="988313"/>
                    <a:pt x="480757" y="958719"/>
                    <a:pt x="449057" y="945384"/>
                  </a:cubicBezTo>
                  <a:lnTo>
                    <a:pt x="448727" y="945242"/>
                  </a:lnTo>
                  <a:lnTo>
                    <a:pt x="443765" y="944867"/>
                  </a:lnTo>
                  <a:lnTo>
                    <a:pt x="418571" y="949235"/>
                  </a:lnTo>
                  <a:lnTo>
                    <a:pt x="407029" y="952757"/>
                  </a:lnTo>
                  <a:lnTo>
                    <a:pt x="393978" y="957616"/>
                  </a:lnTo>
                  <a:lnTo>
                    <a:pt x="366351" y="971062"/>
                  </a:lnTo>
                  <a:lnTo>
                    <a:pt x="357702" y="975446"/>
                  </a:lnTo>
                  <a:cubicBezTo>
                    <a:pt x="293836" y="1011825"/>
                    <a:pt x="186454" y="1084582"/>
                    <a:pt x="155340" y="1092887"/>
                  </a:cubicBezTo>
                  <a:lnTo>
                    <a:pt x="155598" y="1092595"/>
                  </a:lnTo>
                  <a:lnTo>
                    <a:pt x="155223" y="1092770"/>
                  </a:lnTo>
                  <a:cubicBezTo>
                    <a:pt x="155223" y="1092770"/>
                    <a:pt x="208445" y="1030540"/>
                    <a:pt x="254884" y="996618"/>
                  </a:cubicBezTo>
                  <a:cubicBezTo>
                    <a:pt x="331384" y="940706"/>
                    <a:pt x="432798" y="938249"/>
                    <a:pt x="432798" y="938249"/>
                  </a:cubicBezTo>
                  <a:lnTo>
                    <a:pt x="433032" y="938366"/>
                  </a:lnTo>
                  <a:lnTo>
                    <a:pt x="433032" y="938249"/>
                  </a:lnTo>
                  <a:lnTo>
                    <a:pt x="433317" y="938307"/>
                  </a:lnTo>
                  <a:lnTo>
                    <a:pt x="433033" y="938366"/>
                  </a:lnTo>
                  <a:lnTo>
                    <a:pt x="433033" y="938366"/>
                  </a:lnTo>
                  <a:lnTo>
                    <a:pt x="433318" y="938307"/>
                  </a:lnTo>
                  <a:lnTo>
                    <a:pt x="433317" y="938307"/>
                  </a:lnTo>
                  <a:lnTo>
                    <a:pt x="458501" y="933042"/>
                  </a:lnTo>
                  <a:cubicBezTo>
                    <a:pt x="467075" y="931972"/>
                    <a:pt x="477573" y="931270"/>
                    <a:pt x="490598" y="931329"/>
                  </a:cubicBezTo>
                  <a:lnTo>
                    <a:pt x="498844" y="931826"/>
                  </a:lnTo>
                  <a:lnTo>
                    <a:pt x="504489" y="931655"/>
                  </a:lnTo>
                  <a:cubicBezTo>
                    <a:pt x="524191" y="932467"/>
                    <a:pt x="548744" y="934861"/>
                    <a:pt x="579579" y="939765"/>
                  </a:cubicBezTo>
                  <a:lnTo>
                    <a:pt x="595782" y="942728"/>
                  </a:lnTo>
                  <a:lnTo>
                    <a:pt x="603905" y="943927"/>
                  </a:lnTo>
                  <a:lnTo>
                    <a:pt x="612865" y="945852"/>
                  </a:lnTo>
                  <a:lnTo>
                    <a:pt x="630722" y="949118"/>
                  </a:lnTo>
                  <a:cubicBezTo>
                    <a:pt x="649459" y="952940"/>
                    <a:pt x="669946" y="957506"/>
                    <a:pt x="692360" y="962930"/>
                  </a:cubicBezTo>
                  <a:lnTo>
                    <a:pt x="710673" y="968396"/>
                  </a:lnTo>
                  <a:lnTo>
                    <a:pt x="807645" y="996721"/>
                  </a:lnTo>
                  <a:lnTo>
                    <a:pt x="815261" y="999613"/>
                  </a:lnTo>
                  <a:lnTo>
                    <a:pt x="821619" y="1001511"/>
                  </a:lnTo>
                  <a:lnTo>
                    <a:pt x="823481" y="1002067"/>
                  </a:lnTo>
                  <a:lnTo>
                    <a:pt x="862424" y="1017528"/>
                  </a:lnTo>
                  <a:lnTo>
                    <a:pt x="912938" y="1036715"/>
                  </a:lnTo>
                  <a:lnTo>
                    <a:pt x="926235" y="1042862"/>
                  </a:lnTo>
                  <a:lnTo>
                    <a:pt x="940094" y="1048364"/>
                  </a:lnTo>
                  <a:cubicBezTo>
                    <a:pt x="957673" y="1056190"/>
                    <a:pt x="974161" y="1063950"/>
                    <a:pt x="989317" y="1071460"/>
                  </a:cubicBezTo>
                  <a:lnTo>
                    <a:pt x="998454" y="1076248"/>
                  </a:lnTo>
                  <a:lnTo>
                    <a:pt x="1000429" y="1077161"/>
                  </a:lnTo>
                  <a:lnTo>
                    <a:pt x="1010661" y="1082644"/>
                  </a:lnTo>
                  <a:lnTo>
                    <a:pt x="1030541" y="1093060"/>
                  </a:lnTo>
                  <a:lnTo>
                    <a:pt x="1034337" y="1095331"/>
                  </a:lnTo>
                  <a:lnTo>
                    <a:pt x="1035058" y="1095718"/>
                  </a:lnTo>
                  <a:lnTo>
                    <a:pt x="1042590" y="1100270"/>
                  </a:lnTo>
                  <a:lnTo>
                    <a:pt x="1062310" y="1112070"/>
                  </a:lnTo>
                  <a:lnTo>
                    <a:pt x="1070499" y="1118086"/>
                  </a:lnTo>
                  <a:lnTo>
                    <a:pt x="1057637" y="1101016"/>
                  </a:lnTo>
                  <a:lnTo>
                    <a:pt x="942341" y="981129"/>
                  </a:lnTo>
                  <a:lnTo>
                    <a:pt x="933617" y="976982"/>
                  </a:lnTo>
                  <a:lnTo>
                    <a:pt x="899559" y="959348"/>
                  </a:lnTo>
                  <a:lnTo>
                    <a:pt x="838021" y="934928"/>
                  </a:lnTo>
                  <a:cubicBezTo>
                    <a:pt x="813786" y="926698"/>
                    <a:pt x="788571" y="919797"/>
                    <a:pt x="764416" y="916024"/>
                  </a:cubicBezTo>
                  <a:cubicBezTo>
                    <a:pt x="639489" y="896606"/>
                    <a:pt x="507778" y="872510"/>
                    <a:pt x="392794" y="836716"/>
                  </a:cubicBezTo>
                  <a:cubicBezTo>
                    <a:pt x="349164" y="823031"/>
                    <a:pt x="313721" y="816363"/>
                    <a:pt x="285413" y="813556"/>
                  </a:cubicBezTo>
                  <a:lnTo>
                    <a:pt x="284873" y="813537"/>
                  </a:lnTo>
                  <a:lnTo>
                    <a:pt x="245774" y="819274"/>
                  </a:lnTo>
                  <a:cubicBezTo>
                    <a:pt x="230583" y="822564"/>
                    <a:pt x="213709" y="827477"/>
                    <a:pt x="195929" y="834846"/>
                  </a:cubicBezTo>
                  <a:cubicBezTo>
                    <a:pt x="162007" y="848765"/>
                    <a:pt x="136858" y="866545"/>
                    <a:pt x="120248" y="880348"/>
                  </a:cubicBezTo>
                  <a:lnTo>
                    <a:pt x="120754" y="879682"/>
                  </a:lnTo>
                  <a:lnTo>
                    <a:pt x="120482" y="879879"/>
                  </a:lnTo>
                  <a:cubicBezTo>
                    <a:pt x="136858" y="844203"/>
                    <a:pt x="194409" y="820691"/>
                    <a:pt x="194409" y="820691"/>
                  </a:cubicBezTo>
                  <a:cubicBezTo>
                    <a:pt x="194409" y="820691"/>
                    <a:pt x="195578" y="820106"/>
                    <a:pt x="198035" y="819170"/>
                  </a:cubicBezTo>
                  <a:cubicBezTo>
                    <a:pt x="210434" y="814258"/>
                    <a:pt x="256287" y="798700"/>
                    <a:pt x="353257" y="793553"/>
                  </a:cubicBezTo>
                  <a:cubicBezTo>
                    <a:pt x="468943" y="787471"/>
                    <a:pt x="655748" y="828411"/>
                    <a:pt x="718796" y="849232"/>
                  </a:cubicBezTo>
                  <a:cubicBezTo>
                    <a:pt x="781961" y="869936"/>
                    <a:pt x="839629" y="908070"/>
                    <a:pt x="858227" y="921989"/>
                  </a:cubicBezTo>
                  <a:cubicBezTo>
                    <a:pt x="865655" y="927487"/>
                    <a:pt x="879750" y="936553"/>
                    <a:pt x="896375" y="946949"/>
                  </a:cubicBezTo>
                  <a:lnTo>
                    <a:pt x="928638" y="966880"/>
                  </a:lnTo>
                  <a:lnTo>
                    <a:pt x="923264" y="961292"/>
                  </a:lnTo>
                  <a:cubicBezTo>
                    <a:pt x="874019" y="915790"/>
                    <a:pt x="821849" y="873329"/>
                    <a:pt x="767223" y="834494"/>
                  </a:cubicBezTo>
                  <a:lnTo>
                    <a:pt x="702972" y="793436"/>
                  </a:lnTo>
                  <a:lnTo>
                    <a:pt x="688969" y="788422"/>
                  </a:lnTo>
                  <a:cubicBezTo>
                    <a:pt x="655017" y="776710"/>
                    <a:pt x="614925" y="764019"/>
                    <a:pt x="590360" y="760100"/>
                  </a:cubicBezTo>
                  <a:cubicBezTo>
                    <a:pt x="380979" y="726412"/>
                    <a:pt x="174172" y="783378"/>
                    <a:pt x="107966" y="807825"/>
                  </a:cubicBezTo>
                  <a:cubicBezTo>
                    <a:pt x="41759" y="832272"/>
                    <a:pt x="0" y="812972"/>
                    <a:pt x="0" y="812972"/>
                  </a:cubicBezTo>
                  <a:lnTo>
                    <a:pt x="189" y="812764"/>
                  </a:lnTo>
                  <a:lnTo>
                    <a:pt x="0" y="812855"/>
                  </a:lnTo>
                  <a:lnTo>
                    <a:pt x="408" y="812406"/>
                  </a:lnTo>
                  <a:lnTo>
                    <a:pt x="351" y="812386"/>
                  </a:lnTo>
                  <a:cubicBezTo>
                    <a:pt x="62580" y="718574"/>
                    <a:pt x="288337" y="657398"/>
                    <a:pt x="423792" y="663480"/>
                  </a:cubicBezTo>
                  <a:lnTo>
                    <a:pt x="433510" y="665063"/>
                  </a:lnTo>
                  <a:lnTo>
                    <a:pt x="487520" y="671039"/>
                  </a:lnTo>
                  <a:lnTo>
                    <a:pt x="522379" y="679541"/>
                  </a:lnTo>
                  <a:lnTo>
                    <a:pt x="535983" y="681757"/>
                  </a:lnTo>
                  <a:lnTo>
                    <a:pt x="542836" y="684531"/>
                  </a:lnTo>
                  <a:lnTo>
                    <a:pt x="544868" y="685026"/>
                  </a:lnTo>
                  <a:lnTo>
                    <a:pt x="555300" y="689575"/>
                  </a:lnTo>
                  <a:lnTo>
                    <a:pt x="623063" y="716997"/>
                  </a:lnTo>
                  <a:lnTo>
                    <a:pt x="617143" y="712388"/>
                  </a:lnTo>
                  <a:cubicBezTo>
                    <a:pt x="524857" y="643405"/>
                    <a:pt x="350012" y="526506"/>
                    <a:pt x="299918" y="507907"/>
                  </a:cubicBezTo>
                  <a:cubicBezTo>
                    <a:pt x="268219" y="496210"/>
                    <a:pt x="245643" y="488723"/>
                    <a:pt x="227512" y="482641"/>
                  </a:cubicBezTo>
                  <a:lnTo>
                    <a:pt x="225956" y="482096"/>
                  </a:lnTo>
                  <a:lnTo>
                    <a:pt x="225852" y="482099"/>
                  </a:lnTo>
                  <a:lnTo>
                    <a:pt x="227394" y="482641"/>
                  </a:lnTo>
                  <a:cubicBezTo>
                    <a:pt x="212100" y="481209"/>
                    <a:pt x="197362" y="481801"/>
                    <a:pt x="183629" y="483605"/>
                  </a:cubicBezTo>
                  <a:lnTo>
                    <a:pt x="170212" y="486533"/>
                  </a:lnTo>
                  <a:lnTo>
                    <a:pt x="138151" y="494675"/>
                  </a:lnTo>
                  <a:lnTo>
                    <a:pt x="116889" y="502463"/>
                  </a:lnTo>
                  <a:cubicBezTo>
                    <a:pt x="108975" y="505861"/>
                    <a:pt x="102966" y="508844"/>
                    <a:pt x="99310" y="510598"/>
                  </a:cubicBezTo>
                  <a:cubicBezTo>
                    <a:pt x="81881" y="518903"/>
                    <a:pt x="72524" y="523319"/>
                    <a:pt x="74629" y="519751"/>
                  </a:cubicBezTo>
                  <a:lnTo>
                    <a:pt x="75239" y="519158"/>
                  </a:lnTo>
                  <a:lnTo>
                    <a:pt x="74936" y="519166"/>
                  </a:lnTo>
                  <a:cubicBezTo>
                    <a:pt x="77056" y="515598"/>
                    <a:pt x="90654" y="504047"/>
                    <a:pt x="119078" y="480418"/>
                  </a:cubicBezTo>
                  <a:cubicBezTo>
                    <a:pt x="138963" y="463808"/>
                    <a:pt x="168323" y="458778"/>
                    <a:pt x="168323" y="458778"/>
                  </a:cubicBezTo>
                  <a:cubicBezTo>
                    <a:pt x="168323" y="458778"/>
                    <a:pt x="311966" y="438659"/>
                    <a:pt x="492805" y="575283"/>
                  </a:cubicBezTo>
                  <a:cubicBezTo>
                    <a:pt x="509357" y="587799"/>
                    <a:pt x="525762" y="599906"/>
                    <a:pt x="541100" y="611369"/>
                  </a:cubicBezTo>
                  <a:lnTo>
                    <a:pt x="580506" y="641683"/>
                  </a:lnTo>
                  <a:lnTo>
                    <a:pt x="576025" y="636544"/>
                  </a:lnTo>
                  <a:cubicBezTo>
                    <a:pt x="564028" y="623440"/>
                    <a:pt x="550240" y="609089"/>
                    <a:pt x="534799" y="594116"/>
                  </a:cubicBezTo>
                  <a:cubicBezTo>
                    <a:pt x="466838" y="528261"/>
                    <a:pt x="370686" y="450825"/>
                    <a:pt x="345069" y="424857"/>
                  </a:cubicBezTo>
                  <a:cubicBezTo>
                    <a:pt x="296058" y="375377"/>
                    <a:pt x="181074" y="245421"/>
                    <a:pt x="159668" y="196644"/>
                  </a:cubicBezTo>
                  <a:cubicBezTo>
                    <a:pt x="138262" y="147983"/>
                    <a:pt x="113698" y="59786"/>
                    <a:pt x="113698" y="59786"/>
                  </a:cubicBezTo>
                  <a:lnTo>
                    <a:pt x="114033" y="60090"/>
                  </a:lnTo>
                  <a:lnTo>
                    <a:pt x="113814" y="59317"/>
                  </a:lnTo>
                  <a:cubicBezTo>
                    <a:pt x="205287" y="135232"/>
                    <a:pt x="365890" y="335022"/>
                    <a:pt x="365890" y="335022"/>
                  </a:cubicBezTo>
                  <a:cubicBezTo>
                    <a:pt x="430459" y="412223"/>
                    <a:pt x="459819" y="455035"/>
                    <a:pt x="473505" y="476792"/>
                  </a:cubicBezTo>
                  <a:cubicBezTo>
                    <a:pt x="481926" y="490244"/>
                    <a:pt x="571645" y="609205"/>
                    <a:pt x="612351" y="670381"/>
                  </a:cubicBezTo>
                  <a:cubicBezTo>
                    <a:pt x="614339" y="672487"/>
                    <a:pt x="616094" y="674476"/>
                    <a:pt x="617615" y="676464"/>
                  </a:cubicBezTo>
                  <a:cubicBezTo>
                    <a:pt x="629195" y="691437"/>
                    <a:pt x="647910" y="719276"/>
                    <a:pt x="660661" y="738577"/>
                  </a:cubicBezTo>
                  <a:lnTo>
                    <a:pt x="668641" y="743964"/>
                  </a:lnTo>
                  <a:lnTo>
                    <a:pt x="704559" y="761389"/>
                  </a:lnTo>
                  <a:lnTo>
                    <a:pt x="696878" y="750654"/>
                  </a:lnTo>
                  <a:lnTo>
                    <a:pt x="673314" y="709570"/>
                  </a:lnTo>
                  <a:lnTo>
                    <a:pt x="664858" y="695809"/>
                  </a:lnTo>
                  <a:lnTo>
                    <a:pt x="662753" y="691156"/>
                  </a:lnTo>
                  <a:lnTo>
                    <a:pt x="658586" y="683892"/>
                  </a:lnTo>
                  <a:lnTo>
                    <a:pt x="655563" y="675267"/>
                  </a:lnTo>
                  <a:lnTo>
                    <a:pt x="645628" y="653313"/>
                  </a:lnTo>
                  <a:lnTo>
                    <a:pt x="634456" y="615056"/>
                  </a:lnTo>
                  <a:lnTo>
                    <a:pt x="632938" y="610725"/>
                  </a:lnTo>
                  <a:cubicBezTo>
                    <a:pt x="614339" y="514106"/>
                    <a:pt x="584746" y="432810"/>
                    <a:pt x="571176" y="358884"/>
                  </a:cubicBezTo>
                  <a:cubicBezTo>
                    <a:pt x="555122" y="271681"/>
                    <a:pt x="576309" y="115523"/>
                    <a:pt x="594864" y="41512"/>
                  </a:cubicBezTo>
                  <a:lnTo>
                    <a:pt x="603581" y="12570"/>
                  </a:lnTo>
                  <a:lnTo>
                    <a:pt x="603888" y="11551"/>
                  </a:lnTo>
                  <a:cubicBezTo>
                    <a:pt x="606641" y="4487"/>
                    <a:pt x="609134" y="407"/>
                    <a:pt x="611181" y="12"/>
                  </a:cubicBez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7059405" y="223083"/>
              <a:ext cx="2013105" cy="1881384"/>
            </a:xfrm>
            <a:custGeom>
              <a:rect b="b" l="l" r="r" t="t"/>
              <a:pathLst>
                <a:path extrusionOk="0" h="1881384" w="2013105">
                  <a:moveTo>
                    <a:pt x="1174310" y="1880804"/>
                  </a:moveTo>
                  <a:lnTo>
                    <a:pt x="1174635" y="1881034"/>
                  </a:lnTo>
                  <a:lnTo>
                    <a:pt x="1174635" y="1881268"/>
                  </a:lnTo>
                  <a:close/>
                  <a:moveTo>
                    <a:pt x="685190" y="1239709"/>
                  </a:moveTo>
                  <a:lnTo>
                    <a:pt x="608503" y="1285191"/>
                  </a:lnTo>
                  <a:lnTo>
                    <a:pt x="502244" y="1332231"/>
                  </a:lnTo>
                  <a:lnTo>
                    <a:pt x="518068" y="1331687"/>
                  </a:lnTo>
                  <a:lnTo>
                    <a:pt x="544377" y="1332783"/>
                  </a:lnTo>
                  <a:lnTo>
                    <a:pt x="556333" y="1332930"/>
                  </a:lnTo>
                  <a:lnTo>
                    <a:pt x="561044" y="1333477"/>
                  </a:lnTo>
                  <a:lnTo>
                    <a:pt x="567358" y="1333740"/>
                  </a:lnTo>
                  <a:lnTo>
                    <a:pt x="572402" y="1334795"/>
                  </a:lnTo>
                  <a:lnTo>
                    <a:pt x="585180" y="1336278"/>
                  </a:lnTo>
                  <a:lnTo>
                    <a:pt x="607041" y="1342042"/>
                  </a:lnTo>
                  <a:lnTo>
                    <a:pt x="609190" y="1342492"/>
                  </a:lnTo>
                  <a:cubicBezTo>
                    <a:pt x="653756" y="1360038"/>
                    <a:pt x="734234" y="1378520"/>
                    <a:pt x="803598" y="1405307"/>
                  </a:cubicBezTo>
                  <a:lnTo>
                    <a:pt x="804465" y="1405582"/>
                  </a:lnTo>
                  <a:lnTo>
                    <a:pt x="804475" y="1405584"/>
                  </a:lnTo>
                  <a:lnTo>
                    <a:pt x="803598" y="1405306"/>
                  </a:lnTo>
                  <a:cubicBezTo>
                    <a:pt x="803598" y="1405306"/>
                    <a:pt x="822051" y="1409429"/>
                    <a:pt x="842623" y="1412982"/>
                  </a:cubicBezTo>
                  <a:lnTo>
                    <a:pt x="870041" y="1416873"/>
                  </a:lnTo>
                  <a:lnTo>
                    <a:pt x="873879" y="1417295"/>
                  </a:lnTo>
                  <a:lnTo>
                    <a:pt x="894369" y="1417237"/>
                  </a:lnTo>
                  <a:cubicBezTo>
                    <a:pt x="900729" y="1415526"/>
                    <a:pt x="933458" y="1406973"/>
                    <a:pt x="975375" y="1398726"/>
                  </a:cubicBezTo>
                  <a:lnTo>
                    <a:pt x="986361" y="1396773"/>
                  </a:lnTo>
                  <a:lnTo>
                    <a:pt x="991059" y="1395822"/>
                  </a:lnTo>
                  <a:lnTo>
                    <a:pt x="997449" y="1394803"/>
                  </a:lnTo>
                  <a:lnTo>
                    <a:pt x="1019720" y="1390845"/>
                  </a:lnTo>
                  <a:lnTo>
                    <a:pt x="1026083" y="1390236"/>
                  </a:lnTo>
                  <a:lnTo>
                    <a:pt x="1042338" y="1387643"/>
                  </a:lnTo>
                  <a:cubicBezTo>
                    <a:pt x="1041052" y="1386942"/>
                    <a:pt x="1039765" y="1386240"/>
                    <a:pt x="1038479" y="1385538"/>
                  </a:cubicBezTo>
                  <a:lnTo>
                    <a:pt x="1028315" y="1380053"/>
                  </a:lnTo>
                  <a:lnTo>
                    <a:pt x="1008186" y="1369299"/>
                  </a:lnTo>
                  <a:lnTo>
                    <a:pt x="988302" y="1359338"/>
                  </a:lnTo>
                  <a:lnTo>
                    <a:pt x="970787" y="1350715"/>
                  </a:lnTo>
                  <a:lnTo>
                    <a:pt x="931376" y="1332416"/>
                  </a:lnTo>
                  <a:lnTo>
                    <a:pt x="868220" y="1303932"/>
                  </a:lnTo>
                  <a:lnTo>
                    <a:pt x="793790" y="1272724"/>
                  </a:lnTo>
                  <a:lnTo>
                    <a:pt x="775511" y="1265926"/>
                  </a:lnTo>
                  <a:lnTo>
                    <a:pt x="748548" y="1256049"/>
                  </a:lnTo>
                  <a:lnTo>
                    <a:pt x="730624" y="1250322"/>
                  </a:lnTo>
                  <a:lnTo>
                    <a:pt x="710229" y="1244321"/>
                  </a:lnTo>
                  <a:lnTo>
                    <a:pt x="693547" y="1240763"/>
                  </a:lnTo>
                  <a:close/>
                  <a:moveTo>
                    <a:pt x="1741834" y="1181187"/>
                  </a:moveTo>
                  <a:lnTo>
                    <a:pt x="1741834" y="1181304"/>
                  </a:lnTo>
                  <a:lnTo>
                    <a:pt x="1741316" y="1181190"/>
                  </a:lnTo>
                  <a:close/>
                  <a:moveTo>
                    <a:pt x="1074104" y="966824"/>
                  </a:moveTo>
                  <a:lnTo>
                    <a:pt x="1060872" y="967600"/>
                  </a:lnTo>
                  <a:lnTo>
                    <a:pt x="1044342" y="968997"/>
                  </a:lnTo>
                  <a:lnTo>
                    <a:pt x="1034379" y="970359"/>
                  </a:lnTo>
                  <a:lnTo>
                    <a:pt x="1034147" y="970402"/>
                  </a:lnTo>
                  <a:lnTo>
                    <a:pt x="932669" y="1066811"/>
                  </a:lnTo>
                  <a:lnTo>
                    <a:pt x="935093" y="1065701"/>
                  </a:lnTo>
                  <a:cubicBezTo>
                    <a:pt x="944890" y="1061552"/>
                    <a:pt x="969092" y="1052817"/>
                    <a:pt x="1005961" y="1049330"/>
                  </a:cubicBezTo>
                  <a:lnTo>
                    <a:pt x="1022771" y="1048767"/>
                  </a:lnTo>
                  <a:lnTo>
                    <a:pt x="1025442" y="1048420"/>
                  </a:lnTo>
                  <a:lnTo>
                    <a:pt x="1027786" y="1048599"/>
                  </a:lnTo>
                  <a:lnTo>
                    <a:pt x="1046986" y="1047956"/>
                  </a:lnTo>
                  <a:cubicBezTo>
                    <a:pt x="1062026" y="1048324"/>
                    <a:pt x="1078409" y="1049639"/>
                    <a:pt x="1096070" y="1052265"/>
                  </a:cubicBezTo>
                  <a:lnTo>
                    <a:pt x="1107233" y="1054660"/>
                  </a:lnTo>
                  <a:lnTo>
                    <a:pt x="1109554" y="1054838"/>
                  </a:lnTo>
                  <a:lnTo>
                    <a:pt x="1122913" y="1058025"/>
                  </a:lnTo>
                  <a:lnTo>
                    <a:pt x="1152824" y="1064443"/>
                  </a:lnTo>
                  <a:lnTo>
                    <a:pt x="1159443" y="1066740"/>
                  </a:lnTo>
                  <a:lnTo>
                    <a:pt x="1160438" y="1066978"/>
                  </a:lnTo>
                  <a:lnTo>
                    <a:pt x="1173718" y="1071696"/>
                  </a:lnTo>
                  <a:lnTo>
                    <a:pt x="1216862" y="1086673"/>
                  </a:lnTo>
                  <a:cubicBezTo>
                    <a:pt x="1302837" y="1122350"/>
                    <a:pt x="1386004" y="1149254"/>
                    <a:pt x="1386004" y="1149254"/>
                  </a:cubicBezTo>
                  <a:lnTo>
                    <a:pt x="1386121" y="1149371"/>
                  </a:lnTo>
                  <a:lnTo>
                    <a:pt x="1386391" y="1149475"/>
                  </a:lnTo>
                  <a:lnTo>
                    <a:pt x="1395128" y="1149091"/>
                  </a:lnTo>
                  <a:cubicBezTo>
                    <a:pt x="1411797" y="1148405"/>
                    <a:pt x="1447415" y="1147177"/>
                    <a:pt x="1465662" y="1148318"/>
                  </a:cubicBezTo>
                  <a:cubicBezTo>
                    <a:pt x="1476658" y="1149049"/>
                    <a:pt x="1493239" y="1149605"/>
                    <a:pt x="1513470" y="1150495"/>
                  </a:cubicBezTo>
                  <a:lnTo>
                    <a:pt x="1518689" y="1150808"/>
                  </a:lnTo>
                  <a:lnTo>
                    <a:pt x="1522745" y="1150979"/>
                  </a:lnTo>
                  <a:lnTo>
                    <a:pt x="1529944" y="1151483"/>
                  </a:lnTo>
                  <a:lnTo>
                    <a:pt x="1583176" y="1154678"/>
                  </a:lnTo>
                  <a:lnTo>
                    <a:pt x="1594949" y="1156040"/>
                  </a:lnTo>
                  <a:lnTo>
                    <a:pt x="1606613" y="1156857"/>
                  </a:lnTo>
                  <a:lnTo>
                    <a:pt x="1602200" y="1151325"/>
                  </a:lnTo>
                  <a:lnTo>
                    <a:pt x="1583676" y="1129313"/>
                  </a:lnTo>
                  <a:lnTo>
                    <a:pt x="1570517" y="1116684"/>
                  </a:lnTo>
                  <a:lnTo>
                    <a:pt x="1540574" y="1092203"/>
                  </a:lnTo>
                  <a:lnTo>
                    <a:pt x="1521249" y="1078737"/>
                  </a:lnTo>
                  <a:lnTo>
                    <a:pt x="1458006" y="1047435"/>
                  </a:lnTo>
                  <a:lnTo>
                    <a:pt x="1452795" y="1045031"/>
                  </a:lnTo>
                  <a:lnTo>
                    <a:pt x="1330028" y="1006198"/>
                  </a:lnTo>
                  <a:lnTo>
                    <a:pt x="1300171" y="998684"/>
                  </a:lnTo>
                  <a:lnTo>
                    <a:pt x="1230200" y="982600"/>
                  </a:lnTo>
                  <a:lnTo>
                    <a:pt x="1200684" y="977402"/>
                  </a:lnTo>
                  <a:lnTo>
                    <a:pt x="1149787" y="970467"/>
                  </a:lnTo>
                  <a:lnTo>
                    <a:pt x="1127586" y="968354"/>
                  </a:lnTo>
                  <a:lnTo>
                    <a:pt x="1086644" y="966930"/>
                  </a:lnTo>
                  <a:close/>
                  <a:moveTo>
                    <a:pt x="746670" y="809240"/>
                  </a:moveTo>
                  <a:lnTo>
                    <a:pt x="740770" y="821615"/>
                  </a:lnTo>
                  <a:cubicBezTo>
                    <a:pt x="722771" y="858226"/>
                    <a:pt x="706979" y="888639"/>
                    <a:pt x="706979" y="888639"/>
                  </a:cubicBezTo>
                  <a:lnTo>
                    <a:pt x="706922" y="888639"/>
                  </a:lnTo>
                  <a:lnTo>
                    <a:pt x="706861" y="888756"/>
                  </a:lnTo>
                  <a:cubicBezTo>
                    <a:pt x="671653" y="1082813"/>
                    <a:pt x="487655" y="1272660"/>
                    <a:pt x="447534" y="1297692"/>
                  </a:cubicBezTo>
                  <a:cubicBezTo>
                    <a:pt x="431801" y="1307518"/>
                    <a:pt x="409664" y="1321788"/>
                    <a:pt x="386942" y="1336190"/>
                  </a:cubicBezTo>
                  <a:lnTo>
                    <a:pt x="376628" y="1342512"/>
                  </a:lnTo>
                  <a:lnTo>
                    <a:pt x="367934" y="1348019"/>
                  </a:lnTo>
                  <a:lnTo>
                    <a:pt x="344000" y="1362605"/>
                  </a:lnTo>
                  <a:lnTo>
                    <a:pt x="417121" y="1340504"/>
                  </a:lnTo>
                  <a:lnTo>
                    <a:pt x="586789" y="1268650"/>
                  </a:lnTo>
                  <a:lnTo>
                    <a:pt x="607943" y="1229428"/>
                  </a:lnTo>
                  <a:lnTo>
                    <a:pt x="638044" y="1167779"/>
                  </a:lnTo>
                  <a:lnTo>
                    <a:pt x="639421" y="1164724"/>
                  </a:lnTo>
                  <a:lnTo>
                    <a:pt x="671533" y="1089606"/>
                  </a:lnTo>
                  <a:lnTo>
                    <a:pt x="673689" y="1084315"/>
                  </a:lnTo>
                  <a:lnTo>
                    <a:pt x="685134" y="1052045"/>
                  </a:lnTo>
                  <a:lnTo>
                    <a:pt x="712994" y="967672"/>
                  </a:lnTo>
                  <a:lnTo>
                    <a:pt x="724413" y="924759"/>
                  </a:lnTo>
                  <a:lnTo>
                    <a:pt x="742659" y="834935"/>
                  </a:lnTo>
                  <a:close/>
                  <a:moveTo>
                    <a:pt x="1240864" y="792964"/>
                  </a:moveTo>
                  <a:lnTo>
                    <a:pt x="1221190" y="794477"/>
                  </a:lnTo>
                  <a:lnTo>
                    <a:pt x="1205015" y="798469"/>
                  </a:lnTo>
                  <a:lnTo>
                    <a:pt x="1185035" y="803545"/>
                  </a:lnTo>
                  <a:lnTo>
                    <a:pt x="1165480" y="827164"/>
                  </a:lnTo>
                  <a:lnTo>
                    <a:pt x="1187151" y="815416"/>
                  </a:lnTo>
                  <a:close/>
                  <a:moveTo>
                    <a:pt x="1202474" y="0"/>
                  </a:moveTo>
                  <a:cubicBezTo>
                    <a:pt x="1296052" y="62463"/>
                    <a:pt x="1356526" y="288454"/>
                    <a:pt x="1350093" y="423908"/>
                  </a:cubicBezTo>
                  <a:lnTo>
                    <a:pt x="1349446" y="427790"/>
                  </a:lnTo>
                  <a:lnTo>
                    <a:pt x="1342595" y="488211"/>
                  </a:lnTo>
                  <a:lnTo>
                    <a:pt x="1332644" y="528496"/>
                  </a:lnTo>
                  <a:lnTo>
                    <a:pt x="1331378" y="536085"/>
                  </a:lnTo>
                  <a:lnTo>
                    <a:pt x="1329837" y="539862"/>
                  </a:lnTo>
                  <a:lnTo>
                    <a:pt x="1328437" y="545528"/>
                  </a:lnTo>
                  <a:lnTo>
                    <a:pt x="1315772" y="574328"/>
                  </a:lnTo>
                  <a:lnTo>
                    <a:pt x="1295085" y="625020"/>
                  </a:lnTo>
                  <a:lnTo>
                    <a:pt x="1300187" y="618505"/>
                  </a:lnTo>
                  <a:lnTo>
                    <a:pt x="1302958" y="614775"/>
                  </a:lnTo>
                  <a:lnTo>
                    <a:pt x="1337219" y="567883"/>
                  </a:lnTo>
                  <a:lnTo>
                    <a:pt x="1340420" y="563403"/>
                  </a:lnTo>
                  <a:lnTo>
                    <a:pt x="1365529" y="527493"/>
                  </a:lnTo>
                  <a:lnTo>
                    <a:pt x="1405916" y="468272"/>
                  </a:lnTo>
                  <a:lnTo>
                    <a:pt x="1422151" y="444110"/>
                  </a:lnTo>
                  <a:lnTo>
                    <a:pt x="1466845" y="373510"/>
                  </a:lnTo>
                  <a:lnTo>
                    <a:pt x="1486857" y="339748"/>
                  </a:lnTo>
                  <a:lnTo>
                    <a:pt x="1490129" y="333988"/>
                  </a:lnTo>
                  <a:lnTo>
                    <a:pt x="1506369" y="300971"/>
                  </a:lnTo>
                  <a:cubicBezTo>
                    <a:pt x="1518182" y="269388"/>
                    <a:pt x="1525669" y="246813"/>
                    <a:pt x="1531869" y="228682"/>
                  </a:cubicBezTo>
                  <a:lnTo>
                    <a:pt x="1532095" y="228045"/>
                  </a:lnTo>
                  <a:lnTo>
                    <a:pt x="1532095" y="228043"/>
                  </a:lnTo>
                  <a:lnTo>
                    <a:pt x="1531869" y="228681"/>
                  </a:lnTo>
                  <a:cubicBezTo>
                    <a:pt x="1533332" y="213387"/>
                    <a:pt x="1532769" y="198641"/>
                    <a:pt x="1530996" y="184899"/>
                  </a:cubicBezTo>
                  <a:lnTo>
                    <a:pt x="1528873" y="175043"/>
                  </a:lnTo>
                  <a:lnTo>
                    <a:pt x="1519744" y="138522"/>
                  </a:lnTo>
                  <a:lnTo>
                    <a:pt x="1512360" y="118126"/>
                  </a:lnTo>
                  <a:cubicBezTo>
                    <a:pt x="1509008" y="110217"/>
                    <a:pt x="1506076" y="104223"/>
                    <a:pt x="1504380" y="100597"/>
                  </a:cubicBezTo>
                  <a:cubicBezTo>
                    <a:pt x="1496134" y="83109"/>
                    <a:pt x="1491747" y="73751"/>
                    <a:pt x="1495315" y="75886"/>
                  </a:cubicBezTo>
                  <a:lnTo>
                    <a:pt x="1495604" y="76185"/>
                  </a:lnTo>
                  <a:lnTo>
                    <a:pt x="1495592" y="75652"/>
                  </a:lnTo>
                  <a:cubicBezTo>
                    <a:pt x="1499145" y="77787"/>
                    <a:pt x="1510638" y="91414"/>
                    <a:pt x="1534207" y="119897"/>
                  </a:cubicBezTo>
                  <a:cubicBezTo>
                    <a:pt x="1550818" y="139899"/>
                    <a:pt x="1555731" y="169259"/>
                    <a:pt x="1555731" y="169259"/>
                  </a:cubicBezTo>
                  <a:cubicBezTo>
                    <a:pt x="1555731" y="169259"/>
                    <a:pt x="1575382" y="312901"/>
                    <a:pt x="1438174" y="493390"/>
                  </a:cubicBezTo>
                  <a:cubicBezTo>
                    <a:pt x="1425599" y="509941"/>
                    <a:pt x="1413463" y="526347"/>
                    <a:pt x="1401971" y="541670"/>
                  </a:cubicBezTo>
                  <a:lnTo>
                    <a:pt x="1371130" y="581519"/>
                  </a:lnTo>
                  <a:lnTo>
                    <a:pt x="1376778" y="576621"/>
                  </a:lnTo>
                  <a:cubicBezTo>
                    <a:pt x="1389916" y="564662"/>
                    <a:pt x="1404311" y="550911"/>
                    <a:pt x="1419342" y="535500"/>
                  </a:cubicBezTo>
                  <a:cubicBezTo>
                    <a:pt x="1485431" y="467773"/>
                    <a:pt x="1563218" y="371856"/>
                    <a:pt x="1589185" y="346238"/>
                  </a:cubicBezTo>
                  <a:cubicBezTo>
                    <a:pt x="1638781" y="297344"/>
                    <a:pt x="1769206" y="182828"/>
                    <a:pt x="1817983" y="161539"/>
                  </a:cubicBezTo>
                  <a:cubicBezTo>
                    <a:pt x="1866761" y="140250"/>
                    <a:pt x="1954958" y="116037"/>
                    <a:pt x="1954958" y="116037"/>
                  </a:cubicBezTo>
                  <a:lnTo>
                    <a:pt x="1954815" y="116193"/>
                  </a:lnTo>
                  <a:lnTo>
                    <a:pt x="1954958" y="116153"/>
                  </a:lnTo>
                  <a:lnTo>
                    <a:pt x="1954904" y="116182"/>
                  </a:lnTo>
                  <a:lnTo>
                    <a:pt x="1955425" y="116037"/>
                  </a:lnTo>
                  <a:cubicBezTo>
                    <a:pt x="1879160" y="207392"/>
                    <a:pt x="1678903" y="367294"/>
                    <a:pt x="1678903" y="367294"/>
                  </a:cubicBezTo>
                  <a:cubicBezTo>
                    <a:pt x="1601584" y="431745"/>
                    <a:pt x="1558655" y="460989"/>
                    <a:pt x="1536898" y="474557"/>
                  </a:cubicBezTo>
                  <a:cubicBezTo>
                    <a:pt x="1523446" y="482979"/>
                    <a:pt x="1404251" y="572229"/>
                    <a:pt x="1342958" y="612819"/>
                  </a:cubicBezTo>
                  <a:cubicBezTo>
                    <a:pt x="1340735" y="614807"/>
                    <a:pt x="1338747" y="616562"/>
                    <a:pt x="1336759" y="618083"/>
                  </a:cubicBezTo>
                  <a:cubicBezTo>
                    <a:pt x="1321786" y="629663"/>
                    <a:pt x="1293829" y="648261"/>
                    <a:pt x="1274529" y="660894"/>
                  </a:cubicBezTo>
                  <a:lnTo>
                    <a:pt x="1269683" y="667985"/>
                  </a:lnTo>
                  <a:lnTo>
                    <a:pt x="1251743" y="704698"/>
                  </a:lnTo>
                  <a:lnTo>
                    <a:pt x="1262277" y="697215"/>
                  </a:lnTo>
                  <a:lnTo>
                    <a:pt x="1299290" y="676148"/>
                  </a:lnTo>
                  <a:lnTo>
                    <a:pt x="1317224" y="665208"/>
                  </a:lnTo>
                  <a:lnTo>
                    <a:pt x="1323314" y="662474"/>
                  </a:lnTo>
                  <a:lnTo>
                    <a:pt x="1329159" y="659147"/>
                  </a:lnTo>
                  <a:lnTo>
                    <a:pt x="1336039" y="656762"/>
                  </a:lnTo>
                  <a:lnTo>
                    <a:pt x="1359773" y="646107"/>
                  </a:lnTo>
                  <a:lnTo>
                    <a:pt x="1402051" y="633871"/>
                  </a:lnTo>
                  <a:lnTo>
                    <a:pt x="1402380" y="633757"/>
                  </a:lnTo>
                  <a:lnTo>
                    <a:pt x="1402768" y="633664"/>
                  </a:lnTo>
                  <a:lnTo>
                    <a:pt x="1402848" y="633640"/>
                  </a:lnTo>
                  <a:cubicBezTo>
                    <a:pt x="1499467" y="615275"/>
                    <a:pt x="1580880" y="585915"/>
                    <a:pt x="1654806" y="572580"/>
                  </a:cubicBezTo>
                  <a:cubicBezTo>
                    <a:pt x="1771194" y="551525"/>
                    <a:pt x="2009935" y="597027"/>
                    <a:pt x="2013093" y="613521"/>
                  </a:cubicBezTo>
                  <a:cubicBezTo>
                    <a:pt x="2013327" y="614735"/>
                    <a:pt x="2010191" y="615701"/>
                    <a:pt x="2004280" y="616522"/>
                  </a:cubicBezTo>
                  <a:lnTo>
                    <a:pt x="2004270" y="616523"/>
                  </a:lnTo>
                  <a:lnTo>
                    <a:pt x="2003930" y="616639"/>
                  </a:lnTo>
                  <a:cubicBezTo>
                    <a:pt x="1998758" y="617357"/>
                    <a:pt x="1991462" y="617963"/>
                    <a:pt x="1982441" y="618524"/>
                  </a:cubicBezTo>
                  <a:lnTo>
                    <a:pt x="1979565" y="618671"/>
                  </a:lnTo>
                  <a:lnTo>
                    <a:pt x="1978470" y="618762"/>
                  </a:lnTo>
                  <a:lnTo>
                    <a:pt x="1965780" y="619371"/>
                  </a:lnTo>
                  <a:lnTo>
                    <a:pt x="1950601" y="620142"/>
                  </a:lnTo>
                  <a:lnTo>
                    <a:pt x="1885620" y="623233"/>
                  </a:lnTo>
                  <a:lnTo>
                    <a:pt x="1817902" y="627997"/>
                  </a:lnTo>
                  <a:lnTo>
                    <a:pt x="1773546" y="631547"/>
                  </a:lnTo>
                  <a:lnTo>
                    <a:pt x="1761157" y="633073"/>
                  </a:lnTo>
                  <a:lnTo>
                    <a:pt x="1676330" y="646858"/>
                  </a:lnTo>
                  <a:lnTo>
                    <a:pt x="1630048" y="660345"/>
                  </a:lnTo>
                  <a:lnTo>
                    <a:pt x="1624549" y="661950"/>
                  </a:lnTo>
                  <a:cubicBezTo>
                    <a:pt x="1587399" y="673826"/>
                    <a:pt x="1544320" y="688049"/>
                    <a:pt x="1488485" y="697849"/>
                  </a:cubicBezTo>
                  <a:lnTo>
                    <a:pt x="1488381" y="697860"/>
                  </a:lnTo>
                  <a:lnTo>
                    <a:pt x="1488134" y="697917"/>
                  </a:lnTo>
                  <a:cubicBezTo>
                    <a:pt x="1460216" y="702822"/>
                    <a:pt x="1429109" y="706631"/>
                    <a:pt x="1393958" y="708503"/>
                  </a:cubicBezTo>
                  <a:lnTo>
                    <a:pt x="1307386" y="717233"/>
                  </a:lnTo>
                  <a:lnTo>
                    <a:pt x="1286800" y="721099"/>
                  </a:lnTo>
                  <a:lnTo>
                    <a:pt x="1245216" y="729750"/>
                  </a:lnTo>
                  <a:lnTo>
                    <a:pt x="1236856" y="732034"/>
                  </a:lnTo>
                  <a:lnTo>
                    <a:pt x="1234756" y="732713"/>
                  </a:lnTo>
                  <a:lnTo>
                    <a:pt x="1193135" y="793346"/>
                  </a:lnTo>
                  <a:lnTo>
                    <a:pt x="1195585" y="791968"/>
                  </a:lnTo>
                  <a:lnTo>
                    <a:pt x="1206247" y="785908"/>
                  </a:lnTo>
                  <a:cubicBezTo>
                    <a:pt x="1235374" y="769941"/>
                    <a:pt x="1269968" y="752483"/>
                    <a:pt x="1291842" y="746517"/>
                  </a:cubicBezTo>
                  <a:lnTo>
                    <a:pt x="1291948" y="746499"/>
                  </a:lnTo>
                  <a:lnTo>
                    <a:pt x="1292191" y="746401"/>
                  </a:lnTo>
                  <a:cubicBezTo>
                    <a:pt x="1335940" y="734471"/>
                    <a:pt x="1436185" y="732482"/>
                    <a:pt x="1497712" y="719381"/>
                  </a:cubicBezTo>
                  <a:cubicBezTo>
                    <a:pt x="1559240" y="706280"/>
                    <a:pt x="1725575" y="705578"/>
                    <a:pt x="1786986" y="709438"/>
                  </a:cubicBezTo>
                  <a:cubicBezTo>
                    <a:pt x="1848396" y="713298"/>
                    <a:pt x="1961391" y="727803"/>
                    <a:pt x="1956713" y="729206"/>
                  </a:cubicBezTo>
                  <a:lnTo>
                    <a:pt x="1956301" y="729304"/>
                  </a:lnTo>
                  <a:lnTo>
                    <a:pt x="1956362" y="729323"/>
                  </a:lnTo>
                  <a:cubicBezTo>
                    <a:pt x="1948817" y="731575"/>
                    <a:pt x="1932580" y="734901"/>
                    <a:pt x="1911359" y="738648"/>
                  </a:cubicBezTo>
                  <a:lnTo>
                    <a:pt x="1868792" y="745380"/>
                  </a:lnTo>
                  <a:lnTo>
                    <a:pt x="1842665" y="749560"/>
                  </a:lnTo>
                  <a:lnTo>
                    <a:pt x="1866079" y="760654"/>
                  </a:lnTo>
                  <a:lnTo>
                    <a:pt x="1874503" y="764300"/>
                  </a:lnTo>
                  <a:lnTo>
                    <a:pt x="1877856" y="766233"/>
                  </a:lnTo>
                  <a:lnTo>
                    <a:pt x="1884921" y="769581"/>
                  </a:lnTo>
                  <a:lnTo>
                    <a:pt x="1904660" y="781686"/>
                  </a:lnTo>
                  <a:lnTo>
                    <a:pt x="1907496" y="783321"/>
                  </a:lnTo>
                  <a:lnTo>
                    <a:pt x="1908197" y="783855"/>
                  </a:lnTo>
                  <a:lnTo>
                    <a:pt x="1911737" y="786026"/>
                  </a:lnTo>
                  <a:cubicBezTo>
                    <a:pt x="1925071" y="795413"/>
                    <a:pt x="1929926" y="801261"/>
                    <a:pt x="1929926" y="801261"/>
                  </a:cubicBezTo>
                  <a:lnTo>
                    <a:pt x="1929533" y="801220"/>
                  </a:lnTo>
                  <a:lnTo>
                    <a:pt x="1929575" y="801262"/>
                  </a:lnTo>
                  <a:cubicBezTo>
                    <a:pt x="1929575" y="801262"/>
                    <a:pt x="1895010" y="797431"/>
                    <a:pt x="1851540" y="794741"/>
                  </a:cubicBezTo>
                  <a:lnTo>
                    <a:pt x="1783026" y="792188"/>
                  </a:lnTo>
                  <a:lnTo>
                    <a:pt x="1720428" y="795062"/>
                  </a:lnTo>
                  <a:cubicBezTo>
                    <a:pt x="1649309" y="804186"/>
                    <a:pt x="1487653" y="802899"/>
                    <a:pt x="1462972" y="813076"/>
                  </a:cubicBezTo>
                  <a:cubicBezTo>
                    <a:pt x="1456802" y="815620"/>
                    <a:pt x="1443606" y="818018"/>
                    <a:pt x="1426413" y="820299"/>
                  </a:cubicBezTo>
                  <a:lnTo>
                    <a:pt x="1380005" y="825297"/>
                  </a:lnTo>
                  <a:lnTo>
                    <a:pt x="1365520" y="826864"/>
                  </a:lnTo>
                  <a:cubicBezTo>
                    <a:pt x="1343360" y="828947"/>
                    <a:pt x="1320233" y="830939"/>
                    <a:pt x="1299165" y="832864"/>
                  </a:cubicBezTo>
                  <a:lnTo>
                    <a:pt x="1284288" y="834406"/>
                  </a:lnTo>
                  <a:lnTo>
                    <a:pt x="1245520" y="838458"/>
                  </a:lnTo>
                  <a:lnTo>
                    <a:pt x="1221621" y="841205"/>
                  </a:lnTo>
                  <a:lnTo>
                    <a:pt x="1177269" y="846378"/>
                  </a:lnTo>
                  <a:lnTo>
                    <a:pt x="1138862" y="859315"/>
                  </a:lnTo>
                  <a:lnTo>
                    <a:pt x="1129424" y="870715"/>
                  </a:lnTo>
                  <a:lnTo>
                    <a:pt x="1079486" y="925497"/>
                  </a:lnTo>
                  <a:lnTo>
                    <a:pt x="1083506" y="923100"/>
                  </a:lnTo>
                  <a:lnTo>
                    <a:pt x="1101251" y="919679"/>
                  </a:lnTo>
                  <a:lnTo>
                    <a:pt x="1124580" y="913155"/>
                  </a:lnTo>
                  <a:lnTo>
                    <a:pt x="1137341" y="912719"/>
                  </a:lnTo>
                  <a:lnTo>
                    <a:pt x="1143676" y="911498"/>
                  </a:lnTo>
                  <a:lnTo>
                    <a:pt x="1154735" y="912125"/>
                  </a:lnTo>
                  <a:lnTo>
                    <a:pt x="1174017" y="911466"/>
                  </a:lnTo>
                  <a:lnTo>
                    <a:pt x="1198998" y="914636"/>
                  </a:lnTo>
                  <a:lnTo>
                    <a:pt x="1207214" y="915102"/>
                  </a:lnTo>
                  <a:lnTo>
                    <a:pt x="1213144" y="916431"/>
                  </a:lnTo>
                  <a:lnTo>
                    <a:pt x="1224384" y="917857"/>
                  </a:lnTo>
                  <a:lnTo>
                    <a:pt x="1240970" y="922666"/>
                  </a:lnTo>
                  <a:lnTo>
                    <a:pt x="1270187" y="929214"/>
                  </a:lnTo>
                  <a:lnTo>
                    <a:pt x="1308163" y="942150"/>
                  </a:lnTo>
                  <a:lnTo>
                    <a:pt x="1320184" y="945636"/>
                  </a:lnTo>
                  <a:cubicBezTo>
                    <a:pt x="1379280" y="967739"/>
                    <a:pt x="1425401" y="992905"/>
                    <a:pt x="1437939" y="996487"/>
                  </a:cubicBezTo>
                  <a:cubicBezTo>
                    <a:pt x="1464960" y="1004325"/>
                    <a:pt x="1530581" y="1053804"/>
                    <a:pt x="1549414" y="1068309"/>
                  </a:cubicBezTo>
                  <a:cubicBezTo>
                    <a:pt x="1554678" y="1071467"/>
                    <a:pt x="1570382" y="1081995"/>
                    <a:pt x="1587431" y="1095856"/>
                  </a:cubicBezTo>
                  <a:lnTo>
                    <a:pt x="1603621" y="1110355"/>
                  </a:lnTo>
                  <a:lnTo>
                    <a:pt x="1604679" y="1111225"/>
                  </a:lnTo>
                  <a:lnTo>
                    <a:pt x="1605003" y="1111592"/>
                  </a:lnTo>
                  <a:lnTo>
                    <a:pt x="1612876" y="1118644"/>
                  </a:lnTo>
                  <a:cubicBezTo>
                    <a:pt x="1620936" y="1126737"/>
                    <a:pt x="1628196" y="1135159"/>
                    <a:pt x="1633518" y="1143405"/>
                  </a:cubicBezTo>
                  <a:cubicBezTo>
                    <a:pt x="1636793" y="1148552"/>
                    <a:pt x="1640185" y="1154400"/>
                    <a:pt x="1643577" y="1160834"/>
                  </a:cubicBezTo>
                  <a:lnTo>
                    <a:pt x="1652777" y="1162726"/>
                  </a:lnTo>
                  <a:lnTo>
                    <a:pt x="1663169" y="1163928"/>
                  </a:lnTo>
                  <a:lnTo>
                    <a:pt x="1724832" y="1177549"/>
                  </a:lnTo>
                  <a:lnTo>
                    <a:pt x="1741951" y="1181070"/>
                  </a:lnTo>
                  <a:lnTo>
                    <a:pt x="1740801" y="1181076"/>
                  </a:lnTo>
                  <a:lnTo>
                    <a:pt x="1741316" y="1181190"/>
                  </a:lnTo>
                  <a:lnTo>
                    <a:pt x="1730836" y="1181243"/>
                  </a:lnTo>
                  <a:cubicBezTo>
                    <a:pt x="1716801" y="1181305"/>
                    <a:pt x="1690619" y="1181388"/>
                    <a:pt x="1659843" y="1181329"/>
                  </a:cubicBezTo>
                  <a:lnTo>
                    <a:pt x="1653563" y="1181301"/>
                  </a:lnTo>
                  <a:lnTo>
                    <a:pt x="1654822" y="1184622"/>
                  </a:lnTo>
                  <a:lnTo>
                    <a:pt x="1655129" y="1185207"/>
                  </a:lnTo>
                  <a:cubicBezTo>
                    <a:pt x="1662396" y="1201288"/>
                    <a:pt x="1669370" y="1218845"/>
                    <a:pt x="1675219" y="1235624"/>
                  </a:cubicBezTo>
                  <a:lnTo>
                    <a:pt x="1678785" y="1247857"/>
                  </a:lnTo>
                  <a:lnTo>
                    <a:pt x="1682588" y="1257892"/>
                  </a:lnTo>
                  <a:lnTo>
                    <a:pt x="1686752" y="1275187"/>
                  </a:lnTo>
                  <a:lnTo>
                    <a:pt x="1688554" y="1281369"/>
                  </a:lnTo>
                  <a:lnTo>
                    <a:pt x="1689093" y="1284911"/>
                  </a:lnTo>
                  <a:lnTo>
                    <a:pt x="1690235" y="1289653"/>
                  </a:lnTo>
                  <a:lnTo>
                    <a:pt x="1690237" y="1292426"/>
                  </a:lnTo>
                  <a:lnTo>
                    <a:pt x="1691125" y="1298265"/>
                  </a:lnTo>
                  <a:lnTo>
                    <a:pt x="1690248" y="1307685"/>
                  </a:lnTo>
                  <a:lnTo>
                    <a:pt x="1690249" y="1308804"/>
                  </a:lnTo>
                  <a:lnTo>
                    <a:pt x="1690157" y="1308666"/>
                  </a:lnTo>
                  <a:lnTo>
                    <a:pt x="1690133" y="1308922"/>
                  </a:lnTo>
                  <a:cubicBezTo>
                    <a:pt x="1690133" y="1308922"/>
                    <a:pt x="1675424" y="1287633"/>
                    <a:pt x="1658667" y="1259618"/>
                  </a:cubicBezTo>
                  <a:lnTo>
                    <a:pt x="1645285" y="1235481"/>
                  </a:lnTo>
                  <a:lnTo>
                    <a:pt x="1638533" y="1223630"/>
                  </a:lnTo>
                  <a:lnTo>
                    <a:pt x="1637636" y="1221687"/>
                  </a:lnTo>
                  <a:lnTo>
                    <a:pt x="1633580" y="1214371"/>
                  </a:lnTo>
                  <a:lnTo>
                    <a:pt x="1626641" y="1197857"/>
                  </a:lnTo>
                  <a:lnTo>
                    <a:pt x="1618932" y="1181148"/>
                  </a:lnTo>
                  <a:lnTo>
                    <a:pt x="1611176" y="1181114"/>
                  </a:lnTo>
                  <a:cubicBezTo>
                    <a:pt x="1544210" y="1180632"/>
                    <a:pt x="1473968" y="1179257"/>
                    <a:pt x="1460867" y="1175689"/>
                  </a:cubicBezTo>
                  <a:lnTo>
                    <a:pt x="1460423" y="1175550"/>
                  </a:lnTo>
                  <a:lnTo>
                    <a:pt x="1454825" y="1175277"/>
                  </a:lnTo>
                  <a:cubicBezTo>
                    <a:pt x="1450940" y="1175076"/>
                    <a:pt x="1445327" y="1174771"/>
                    <a:pt x="1438415" y="1174349"/>
                  </a:cubicBezTo>
                  <a:lnTo>
                    <a:pt x="1432333" y="1173896"/>
                  </a:lnTo>
                  <a:lnTo>
                    <a:pt x="1420967" y="1173202"/>
                  </a:lnTo>
                  <a:lnTo>
                    <a:pt x="1404043" y="1171788"/>
                  </a:lnTo>
                  <a:lnTo>
                    <a:pt x="1384776" y="1170352"/>
                  </a:lnTo>
                  <a:lnTo>
                    <a:pt x="1378875" y="1169685"/>
                  </a:lnTo>
                  <a:lnTo>
                    <a:pt x="1369020" y="1168862"/>
                  </a:lnTo>
                  <a:lnTo>
                    <a:pt x="1341342" y="1165442"/>
                  </a:lnTo>
                  <a:lnTo>
                    <a:pt x="1320522" y="1163088"/>
                  </a:lnTo>
                  <a:lnTo>
                    <a:pt x="1317770" y="1162529"/>
                  </a:lnTo>
                  <a:lnTo>
                    <a:pt x="1312885" y="1161925"/>
                  </a:lnTo>
                  <a:lnTo>
                    <a:pt x="1269025" y="1152630"/>
                  </a:lnTo>
                  <a:lnTo>
                    <a:pt x="1266224" y="1152061"/>
                  </a:lnTo>
                  <a:cubicBezTo>
                    <a:pt x="1209609" y="1134632"/>
                    <a:pt x="1054972" y="1079889"/>
                    <a:pt x="1010640" y="1074508"/>
                  </a:cubicBezTo>
                  <a:lnTo>
                    <a:pt x="954566" y="1075185"/>
                  </a:lnTo>
                  <a:lnTo>
                    <a:pt x="929366" y="1078538"/>
                  </a:lnTo>
                  <a:lnTo>
                    <a:pt x="915879" y="1080414"/>
                  </a:lnTo>
                  <a:lnTo>
                    <a:pt x="870788" y="1114301"/>
                  </a:lnTo>
                  <a:lnTo>
                    <a:pt x="877548" y="1112404"/>
                  </a:lnTo>
                  <a:lnTo>
                    <a:pt x="880157" y="1111385"/>
                  </a:lnTo>
                  <a:lnTo>
                    <a:pt x="881665" y="1111248"/>
                  </a:lnTo>
                  <a:lnTo>
                    <a:pt x="886607" y="1109861"/>
                  </a:lnTo>
                  <a:lnTo>
                    <a:pt x="915210" y="1108216"/>
                  </a:lnTo>
                  <a:lnTo>
                    <a:pt x="926665" y="1107181"/>
                  </a:lnTo>
                  <a:lnTo>
                    <a:pt x="927836" y="1107355"/>
                  </a:lnTo>
                  <a:lnTo>
                    <a:pt x="928492" y="1107452"/>
                  </a:lnTo>
                  <a:lnTo>
                    <a:pt x="931975" y="1107252"/>
                  </a:lnTo>
                  <a:cubicBezTo>
                    <a:pt x="950643" y="1108183"/>
                    <a:pt x="973047" y="1111325"/>
                    <a:pt x="999760" y="1117905"/>
                  </a:cubicBezTo>
                  <a:cubicBezTo>
                    <a:pt x="1058013" y="1132293"/>
                    <a:pt x="1144456" y="1169373"/>
                    <a:pt x="1242245" y="1222829"/>
                  </a:cubicBezTo>
                  <a:cubicBezTo>
                    <a:pt x="1415598" y="1317577"/>
                    <a:pt x="1535143" y="1505786"/>
                    <a:pt x="1535143" y="1505786"/>
                  </a:cubicBezTo>
                  <a:lnTo>
                    <a:pt x="1534780" y="1505529"/>
                  </a:lnTo>
                  <a:lnTo>
                    <a:pt x="1535027" y="1505903"/>
                  </a:lnTo>
                  <a:cubicBezTo>
                    <a:pt x="1502392" y="1489293"/>
                    <a:pt x="1468002" y="1441569"/>
                    <a:pt x="1414311" y="1400277"/>
                  </a:cubicBezTo>
                  <a:lnTo>
                    <a:pt x="1304453" y="1323186"/>
                  </a:lnTo>
                  <a:lnTo>
                    <a:pt x="1279436" y="1307905"/>
                  </a:lnTo>
                  <a:lnTo>
                    <a:pt x="1201523" y="1262714"/>
                  </a:lnTo>
                  <a:lnTo>
                    <a:pt x="1174162" y="1248487"/>
                  </a:lnTo>
                  <a:lnTo>
                    <a:pt x="1104372" y="1215375"/>
                  </a:lnTo>
                  <a:lnTo>
                    <a:pt x="1083403" y="1206174"/>
                  </a:lnTo>
                  <a:lnTo>
                    <a:pt x="1008235" y="1177452"/>
                  </a:lnTo>
                  <a:lnTo>
                    <a:pt x="1005242" y="1176357"/>
                  </a:lnTo>
                  <a:lnTo>
                    <a:pt x="935090" y="1155263"/>
                  </a:lnTo>
                  <a:lnTo>
                    <a:pt x="881897" y="1143107"/>
                  </a:lnTo>
                  <a:lnTo>
                    <a:pt x="881054" y="1142951"/>
                  </a:lnTo>
                  <a:lnTo>
                    <a:pt x="847799" y="1137475"/>
                  </a:lnTo>
                  <a:lnTo>
                    <a:pt x="840970" y="1136710"/>
                  </a:lnTo>
                  <a:lnTo>
                    <a:pt x="774004" y="1187036"/>
                  </a:lnTo>
                  <a:lnTo>
                    <a:pt x="703771" y="1228690"/>
                  </a:lnTo>
                  <a:lnTo>
                    <a:pt x="704184" y="1228677"/>
                  </a:lnTo>
                  <a:lnTo>
                    <a:pt x="705593" y="1228546"/>
                  </a:lnTo>
                  <a:cubicBezTo>
                    <a:pt x="711451" y="1228166"/>
                    <a:pt x="718776" y="1227877"/>
                    <a:pt x="727569" y="1227866"/>
                  </a:cubicBezTo>
                  <a:lnTo>
                    <a:pt x="729536" y="1227929"/>
                  </a:lnTo>
                  <a:lnTo>
                    <a:pt x="734330" y="1227788"/>
                  </a:lnTo>
                  <a:lnTo>
                    <a:pt x="747702" y="1228512"/>
                  </a:lnTo>
                  <a:lnTo>
                    <a:pt x="758359" y="1228853"/>
                  </a:lnTo>
                  <a:lnTo>
                    <a:pt x="764083" y="1229398"/>
                  </a:lnTo>
                  <a:lnTo>
                    <a:pt x="774473" y="1229961"/>
                  </a:lnTo>
                  <a:lnTo>
                    <a:pt x="787140" y="1231594"/>
                  </a:lnTo>
                  <a:lnTo>
                    <a:pt x="797976" y="1232626"/>
                  </a:lnTo>
                  <a:lnTo>
                    <a:pt x="810363" y="1234588"/>
                  </a:lnTo>
                  <a:lnTo>
                    <a:pt x="827106" y="1236747"/>
                  </a:lnTo>
                  <a:lnTo>
                    <a:pt x="837931" y="1238955"/>
                  </a:lnTo>
                  <a:lnTo>
                    <a:pt x="846435" y="1240302"/>
                  </a:lnTo>
                  <a:lnTo>
                    <a:pt x="868521" y="1245196"/>
                  </a:lnTo>
                  <a:lnTo>
                    <a:pt x="892251" y="1250037"/>
                  </a:lnTo>
                  <a:lnTo>
                    <a:pt x="899483" y="1252056"/>
                  </a:lnTo>
                  <a:lnTo>
                    <a:pt x="903749" y="1253001"/>
                  </a:lnTo>
                  <a:lnTo>
                    <a:pt x="948599" y="1265768"/>
                  </a:lnTo>
                  <a:lnTo>
                    <a:pt x="969932" y="1271724"/>
                  </a:lnTo>
                  <a:cubicBezTo>
                    <a:pt x="1075442" y="1305061"/>
                    <a:pt x="1250433" y="1411506"/>
                    <a:pt x="1340969" y="1484964"/>
                  </a:cubicBezTo>
                  <a:cubicBezTo>
                    <a:pt x="1357945" y="1498716"/>
                    <a:pt x="1371964" y="1510432"/>
                    <a:pt x="1383447" y="1520330"/>
                  </a:cubicBezTo>
                  <a:lnTo>
                    <a:pt x="1392764" y="1528688"/>
                  </a:lnTo>
                  <a:lnTo>
                    <a:pt x="1394100" y="1529813"/>
                  </a:lnTo>
                  <a:lnTo>
                    <a:pt x="1395634" y="1531262"/>
                  </a:lnTo>
                  <a:lnTo>
                    <a:pt x="1410710" y="1544786"/>
                  </a:lnTo>
                  <a:lnTo>
                    <a:pt x="1420509" y="1554772"/>
                  </a:lnTo>
                  <a:lnTo>
                    <a:pt x="1421680" y="1555879"/>
                  </a:lnTo>
                  <a:lnTo>
                    <a:pt x="1421979" y="1556270"/>
                  </a:lnTo>
                  <a:lnTo>
                    <a:pt x="1425285" y="1559639"/>
                  </a:lnTo>
                  <a:cubicBezTo>
                    <a:pt x="1428309" y="1563134"/>
                    <a:pt x="1429639" y="1565245"/>
                    <a:pt x="1429697" y="1566191"/>
                  </a:cubicBezTo>
                  <a:lnTo>
                    <a:pt x="1429508" y="1566126"/>
                  </a:lnTo>
                  <a:lnTo>
                    <a:pt x="1429697" y="1566374"/>
                  </a:lnTo>
                  <a:lnTo>
                    <a:pt x="1429573" y="1566330"/>
                  </a:lnTo>
                  <a:lnTo>
                    <a:pt x="1429697" y="1566491"/>
                  </a:lnTo>
                  <a:cubicBezTo>
                    <a:pt x="1429774" y="1567737"/>
                    <a:pt x="1427588" y="1566904"/>
                    <a:pt x="1424137" y="1564506"/>
                  </a:cubicBezTo>
                  <a:lnTo>
                    <a:pt x="1424137" y="1564389"/>
                  </a:lnTo>
                  <a:cubicBezTo>
                    <a:pt x="1398052" y="1546375"/>
                    <a:pt x="1364481" y="1519237"/>
                    <a:pt x="1318744" y="1501809"/>
                  </a:cubicBezTo>
                  <a:cubicBezTo>
                    <a:pt x="1295877" y="1493095"/>
                    <a:pt x="1243795" y="1474291"/>
                    <a:pt x="1188423" y="1452519"/>
                  </a:cubicBezTo>
                  <a:lnTo>
                    <a:pt x="1163565" y="1442250"/>
                  </a:lnTo>
                  <a:lnTo>
                    <a:pt x="1149614" y="1436799"/>
                  </a:lnTo>
                  <a:lnTo>
                    <a:pt x="1133914" y="1430001"/>
                  </a:lnTo>
                  <a:lnTo>
                    <a:pt x="1106138" y="1418526"/>
                  </a:lnTo>
                  <a:lnTo>
                    <a:pt x="1085954" y="1409233"/>
                  </a:lnTo>
                  <a:lnTo>
                    <a:pt x="1084697" y="1408688"/>
                  </a:lnTo>
                  <a:lnTo>
                    <a:pt x="955779" y="1429286"/>
                  </a:lnTo>
                  <a:lnTo>
                    <a:pt x="955662" y="1429286"/>
                  </a:lnTo>
                  <a:lnTo>
                    <a:pt x="955779" y="1429403"/>
                  </a:lnTo>
                  <a:cubicBezTo>
                    <a:pt x="955779" y="1429403"/>
                    <a:pt x="944316" y="1437240"/>
                    <a:pt x="908289" y="1438293"/>
                  </a:cubicBezTo>
                  <a:cubicBezTo>
                    <a:pt x="858692" y="1439697"/>
                    <a:pt x="828279" y="1431742"/>
                    <a:pt x="828279" y="1431742"/>
                  </a:cubicBezTo>
                  <a:cubicBezTo>
                    <a:pt x="799153" y="1433307"/>
                    <a:pt x="770493" y="1433327"/>
                    <a:pt x="742638" y="1432164"/>
                  </a:cubicBezTo>
                  <a:lnTo>
                    <a:pt x="711181" y="1429566"/>
                  </a:lnTo>
                  <a:lnTo>
                    <a:pt x="701364" y="1429403"/>
                  </a:lnTo>
                  <a:lnTo>
                    <a:pt x="683614" y="1427289"/>
                  </a:lnTo>
                  <a:lnTo>
                    <a:pt x="661824" y="1425490"/>
                  </a:lnTo>
                  <a:lnTo>
                    <a:pt x="640774" y="1422188"/>
                  </a:lnTo>
                  <a:lnTo>
                    <a:pt x="627755" y="1420637"/>
                  </a:lnTo>
                  <a:lnTo>
                    <a:pt x="610067" y="1417371"/>
                  </a:lnTo>
                  <a:lnTo>
                    <a:pt x="587870" y="1413889"/>
                  </a:lnTo>
                  <a:lnTo>
                    <a:pt x="570721" y="1410105"/>
                  </a:lnTo>
                  <a:lnTo>
                    <a:pt x="561108" y="1408329"/>
                  </a:lnTo>
                  <a:lnTo>
                    <a:pt x="544657" y="1404353"/>
                  </a:lnTo>
                  <a:lnTo>
                    <a:pt x="522806" y="1399531"/>
                  </a:lnTo>
                  <a:lnTo>
                    <a:pt x="509412" y="1395834"/>
                  </a:lnTo>
                  <a:lnTo>
                    <a:pt x="503130" y="1394316"/>
                  </a:lnTo>
                  <a:lnTo>
                    <a:pt x="489330" y="1390291"/>
                  </a:lnTo>
                  <a:lnTo>
                    <a:pt x="468665" y="1384587"/>
                  </a:lnTo>
                  <a:lnTo>
                    <a:pt x="458808" y="1381389"/>
                  </a:lnTo>
                  <a:lnTo>
                    <a:pt x="455530" y="1380433"/>
                  </a:lnTo>
                  <a:lnTo>
                    <a:pt x="449061" y="1378227"/>
                  </a:lnTo>
                  <a:lnTo>
                    <a:pt x="427477" y="1371226"/>
                  </a:lnTo>
                  <a:lnTo>
                    <a:pt x="418544" y="1367950"/>
                  </a:lnTo>
                  <a:lnTo>
                    <a:pt x="332111" y="1397981"/>
                  </a:lnTo>
                  <a:lnTo>
                    <a:pt x="273395" y="1414827"/>
                  </a:lnTo>
                  <a:lnTo>
                    <a:pt x="345172" y="1440332"/>
                  </a:lnTo>
                  <a:lnTo>
                    <a:pt x="419480" y="1465841"/>
                  </a:lnTo>
                  <a:lnTo>
                    <a:pt x="419581" y="1465873"/>
                  </a:lnTo>
                  <a:lnTo>
                    <a:pt x="568484" y="1512089"/>
                  </a:lnTo>
                  <a:lnTo>
                    <a:pt x="605232" y="1524963"/>
                  </a:lnTo>
                  <a:lnTo>
                    <a:pt x="662154" y="1543081"/>
                  </a:lnTo>
                  <a:lnTo>
                    <a:pt x="705619" y="1560134"/>
                  </a:lnTo>
                  <a:lnTo>
                    <a:pt x="734549" y="1570270"/>
                  </a:lnTo>
                  <a:lnTo>
                    <a:pt x="747458" y="1576550"/>
                  </a:lnTo>
                  <a:lnTo>
                    <a:pt x="779224" y="1589013"/>
                  </a:lnTo>
                  <a:cubicBezTo>
                    <a:pt x="817244" y="1605840"/>
                    <a:pt x="854087" y="1624418"/>
                    <a:pt x="889222" y="1645451"/>
                  </a:cubicBezTo>
                  <a:lnTo>
                    <a:pt x="910032" y="1658667"/>
                  </a:lnTo>
                  <a:lnTo>
                    <a:pt x="957060" y="1688173"/>
                  </a:lnTo>
                  <a:lnTo>
                    <a:pt x="963544" y="1692652"/>
                  </a:lnTo>
                  <a:lnTo>
                    <a:pt x="972213" y="1698158"/>
                  </a:lnTo>
                  <a:lnTo>
                    <a:pt x="990909" y="1711557"/>
                  </a:lnTo>
                  <a:lnTo>
                    <a:pt x="1014321" y="1727732"/>
                  </a:lnTo>
                  <a:lnTo>
                    <a:pt x="1027232" y="1737590"/>
                  </a:lnTo>
                  <a:lnTo>
                    <a:pt x="1039115" y="1746107"/>
                  </a:lnTo>
                  <a:lnTo>
                    <a:pt x="1050040" y="1755006"/>
                  </a:lnTo>
                  <a:lnTo>
                    <a:pt x="1061773" y="1763965"/>
                  </a:lnTo>
                  <a:lnTo>
                    <a:pt x="1079130" y="1778701"/>
                  </a:lnTo>
                  <a:lnTo>
                    <a:pt x="1091198" y="1788532"/>
                  </a:lnTo>
                  <a:lnTo>
                    <a:pt x="1095885" y="1792927"/>
                  </a:lnTo>
                  <a:lnTo>
                    <a:pt x="1100066" y="1796477"/>
                  </a:lnTo>
                  <a:lnTo>
                    <a:pt x="1123879" y="1819180"/>
                  </a:lnTo>
                  <a:lnTo>
                    <a:pt x="1129731" y="1824668"/>
                  </a:lnTo>
                  <a:lnTo>
                    <a:pt x="1129775" y="1824715"/>
                  </a:lnTo>
                  <a:lnTo>
                    <a:pt x="1129848" y="1824786"/>
                  </a:lnTo>
                  <a:cubicBezTo>
                    <a:pt x="1138430" y="1833515"/>
                    <a:pt x="1145701" y="1841492"/>
                    <a:pt x="1151771" y="1848651"/>
                  </a:cubicBezTo>
                  <a:lnTo>
                    <a:pt x="1174310" y="1880804"/>
                  </a:lnTo>
                  <a:lnTo>
                    <a:pt x="1174240" y="1880755"/>
                  </a:lnTo>
                  <a:lnTo>
                    <a:pt x="1174517" y="1881150"/>
                  </a:lnTo>
                  <a:lnTo>
                    <a:pt x="1174426" y="1881086"/>
                  </a:lnTo>
                  <a:lnTo>
                    <a:pt x="1174635" y="1881384"/>
                  </a:lnTo>
                  <a:lnTo>
                    <a:pt x="1174063" y="1880829"/>
                  </a:lnTo>
                  <a:lnTo>
                    <a:pt x="1162720" y="1872805"/>
                  </a:lnTo>
                  <a:cubicBezTo>
                    <a:pt x="1139894" y="1856959"/>
                    <a:pt x="1086291" y="1821144"/>
                    <a:pt x="1022687" y="1788157"/>
                  </a:cubicBezTo>
                  <a:cubicBezTo>
                    <a:pt x="945719" y="1748153"/>
                    <a:pt x="853194" y="1713529"/>
                    <a:pt x="801141" y="1699375"/>
                  </a:cubicBezTo>
                  <a:cubicBezTo>
                    <a:pt x="670249" y="1663815"/>
                    <a:pt x="463091" y="1580765"/>
                    <a:pt x="388346" y="1520056"/>
                  </a:cubicBezTo>
                  <a:lnTo>
                    <a:pt x="323337" y="1475078"/>
                  </a:lnTo>
                  <a:lnTo>
                    <a:pt x="311048" y="1468151"/>
                  </a:lnTo>
                  <a:lnTo>
                    <a:pt x="258536" y="1439037"/>
                  </a:lnTo>
                  <a:lnTo>
                    <a:pt x="232913" y="1426441"/>
                  </a:lnTo>
                  <a:lnTo>
                    <a:pt x="227889" y="1427883"/>
                  </a:lnTo>
                  <a:cubicBezTo>
                    <a:pt x="157588" y="1445253"/>
                    <a:pt x="86089" y="1456600"/>
                    <a:pt x="16022" y="1456541"/>
                  </a:cubicBezTo>
                  <a:cubicBezTo>
                    <a:pt x="-1874" y="1456541"/>
                    <a:pt x="-6787" y="1427414"/>
                    <a:pt x="11694" y="1424490"/>
                  </a:cubicBezTo>
                  <a:lnTo>
                    <a:pt x="208654" y="1393431"/>
                  </a:lnTo>
                  <a:lnTo>
                    <a:pt x="209056" y="1392928"/>
                  </a:lnTo>
                  <a:lnTo>
                    <a:pt x="225341" y="1363565"/>
                  </a:lnTo>
                  <a:lnTo>
                    <a:pt x="229456" y="1353541"/>
                  </a:lnTo>
                  <a:lnTo>
                    <a:pt x="243534" y="1295235"/>
                  </a:lnTo>
                  <a:lnTo>
                    <a:pt x="243651" y="1295235"/>
                  </a:lnTo>
                  <a:cubicBezTo>
                    <a:pt x="249499" y="1227157"/>
                    <a:pt x="258155" y="1097201"/>
                    <a:pt x="252424" y="1055910"/>
                  </a:cubicBezTo>
                  <a:cubicBezTo>
                    <a:pt x="246692" y="1014618"/>
                    <a:pt x="252306" y="973327"/>
                    <a:pt x="235697" y="953325"/>
                  </a:cubicBezTo>
                  <a:cubicBezTo>
                    <a:pt x="235697" y="953325"/>
                    <a:pt x="256555" y="980170"/>
                    <a:pt x="272362" y="1010074"/>
                  </a:cubicBezTo>
                  <a:lnTo>
                    <a:pt x="272362" y="1010075"/>
                  </a:lnTo>
                  <a:lnTo>
                    <a:pt x="272362" y="1010075"/>
                  </a:lnTo>
                  <a:cubicBezTo>
                    <a:pt x="277632" y="1020044"/>
                    <a:pt x="282340" y="1030352"/>
                    <a:pt x="285527" y="1040119"/>
                  </a:cubicBezTo>
                  <a:lnTo>
                    <a:pt x="285702" y="1040629"/>
                  </a:lnTo>
                  <a:lnTo>
                    <a:pt x="298432" y="1077780"/>
                  </a:lnTo>
                  <a:cubicBezTo>
                    <a:pt x="313242" y="1123213"/>
                    <a:pt x="329450" y="1190194"/>
                    <a:pt x="308219" y="1262834"/>
                  </a:cubicBezTo>
                  <a:cubicBezTo>
                    <a:pt x="308249" y="1266797"/>
                    <a:pt x="306957" y="1272075"/>
                    <a:pt x="304633" y="1278257"/>
                  </a:cubicBezTo>
                  <a:lnTo>
                    <a:pt x="304344" y="1278875"/>
                  </a:lnTo>
                  <a:lnTo>
                    <a:pt x="308540" y="1273594"/>
                  </a:lnTo>
                  <a:cubicBezTo>
                    <a:pt x="326695" y="1250318"/>
                    <a:pt x="344687" y="1226719"/>
                    <a:pt x="360390" y="1205167"/>
                  </a:cubicBezTo>
                  <a:cubicBezTo>
                    <a:pt x="530468" y="971690"/>
                    <a:pt x="477596" y="774709"/>
                    <a:pt x="477596" y="774709"/>
                  </a:cubicBezTo>
                  <a:lnTo>
                    <a:pt x="477644" y="774803"/>
                  </a:lnTo>
                  <a:lnTo>
                    <a:pt x="478044" y="775580"/>
                  </a:lnTo>
                  <a:lnTo>
                    <a:pt x="477829" y="774592"/>
                  </a:lnTo>
                  <a:cubicBezTo>
                    <a:pt x="477829" y="774592"/>
                    <a:pt x="510348" y="833779"/>
                    <a:pt x="516898" y="887352"/>
                  </a:cubicBezTo>
                  <a:cubicBezTo>
                    <a:pt x="520876" y="919870"/>
                    <a:pt x="537603" y="1004559"/>
                    <a:pt x="458880" y="1166799"/>
                  </a:cubicBezTo>
                  <a:lnTo>
                    <a:pt x="456859" y="1169858"/>
                  </a:lnTo>
                  <a:lnTo>
                    <a:pt x="438379" y="1200245"/>
                  </a:lnTo>
                  <a:lnTo>
                    <a:pt x="427738" y="1213925"/>
                  </a:lnTo>
                  <a:lnTo>
                    <a:pt x="423651" y="1220108"/>
                  </a:lnTo>
                  <a:lnTo>
                    <a:pt x="416692" y="1228124"/>
                  </a:lnTo>
                  <a:lnTo>
                    <a:pt x="409544" y="1237312"/>
                  </a:lnTo>
                  <a:lnTo>
                    <a:pt x="395592" y="1252427"/>
                  </a:lnTo>
                  <a:lnTo>
                    <a:pt x="372460" y="1279070"/>
                  </a:lnTo>
                  <a:lnTo>
                    <a:pt x="348125" y="1303846"/>
                  </a:lnTo>
                  <a:lnTo>
                    <a:pt x="340066" y="1312577"/>
                  </a:lnTo>
                  <a:lnTo>
                    <a:pt x="327351" y="1325086"/>
                  </a:lnTo>
                  <a:lnTo>
                    <a:pt x="324762" y="1327634"/>
                  </a:lnTo>
                  <a:lnTo>
                    <a:pt x="318191" y="1334325"/>
                  </a:lnTo>
                  <a:lnTo>
                    <a:pt x="311747" y="1340440"/>
                  </a:lnTo>
                  <a:lnTo>
                    <a:pt x="307756" y="1344366"/>
                  </a:lnTo>
                  <a:lnTo>
                    <a:pt x="306370" y="1345729"/>
                  </a:lnTo>
                  <a:lnTo>
                    <a:pt x="287405" y="1363648"/>
                  </a:lnTo>
                  <a:lnTo>
                    <a:pt x="278001" y="1372533"/>
                  </a:lnTo>
                  <a:lnTo>
                    <a:pt x="275800" y="1374550"/>
                  </a:lnTo>
                  <a:lnTo>
                    <a:pt x="273730" y="1376513"/>
                  </a:lnTo>
                  <a:lnTo>
                    <a:pt x="268768" y="1381042"/>
                  </a:lnTo>
                  <a:lnTo>
                    <a:pt x="312907" y="1371625"/>
                  </a:lnTo>
                  <a:lnTo>
                    <a:pt x="329553" y="1352489"/>
                  </a:lnTo>
                  <a:cubicBezTo>
                    <a:pt x="339247" y="1341382"/>
                    <a:pt x="350875" y="1328103"/>
                    <a:pt x="363946" y="1313257"/>
                  </a:cubicBezTo>
                  <a:lnTo>
                    <a:pt x="375232" y="1300508"/>
                  </a:lnTo>
                  <a:lnTo>
                    <a:pt x="378639" y="1296637"/>
                  </a:lnTo>
                  <a:lnTo>
                    <a:pt x="381224" y="1293739"/>
                  </a:lnTo>
                  <a:lnTo>
                    <a:pt x="407003" y="1264617"/>
                  </a:lnTo>
                  <a:lnTo>
                    <a:pt x="422241" y="1247764"/>
                  </a:lnTo>
                  <a:lnTo>
                    <a:pt x="451124" y="1215390"/>
                  </a:lnTo>
                  <a:lnTo>
                    <a:pt x="483078" y="1180476"/>
                  </a:lnTo>
                  <a:lnTo>
                    <a:pt x="507351" y="1153629"/>
                  </a:lnTo>
                  <a:lnTo>
                    <a:pt x="522849" y="1137021"/>
                  </a:lnTo>
                  <a:lnTo>
                    <a:pt x="530987" y="1128129"/>
                  </a:lnTo>
                  <a:lnTo>
                    <a:pt x="537591" y="1121223"/>
                  </a:lnTo>
                  <a:lnTo>
                    <a:pt x="558764" y="1098533"/>
                  </a:lnTo>
                  <a:cubicBezTo>
                    <a:pt x="575549" y="1080817"/>
                    <a:pt x="591819" y="1063951"/>
                    <a:pt x="607084" y="1048540"/>
                  </a:cubicBezTo>
                  <a:cubicBezTo>
                    <a:pt x="649194" y="1006079"/>
                    <a:pt x="681829" y="943148"/>
                    <a:pt x="697270" y="910279"/>
                  </a:cubicBezTo>
                  <a:lnTo>
                    <a:pt x="697628" y="909485"/>
                  </a:lnTo>
                  <a:lnTo>
                    <a:pt x="697628" y="909485"/>
                  </a:lnTo>
                  <a:lnTo>
                    <a:pt x="697270" y="910279"/>
                  </a:lnTo>
                  <a:cubicBezTo>
                    <a:pt x="697270" y="910279"/>
                    <a:pt x="708617" y="857876"/>
                    <a:pt x="724057" y="796934"/>
                  </a:cubicBezTo>
                  <a:cubicBezTo>
                    <a:pt x="727917" y="781698"/>
                    <a:pt x="732728" y="764905"/>
                    <a:pt x="738209" y="747277"/>
                  </a:cubicBezTo>
                  <a:lnTo>
                    <a:pt x="753032" y="702695"/>
                  </a:lnTo>
                  <a:lnTo>
                    <a:pt x="753650" y="663936"/>
                  </a:lnTo>
                  <a:cubicBezTo>
                    <a:pt x="749088" y="595858"/>
                    <a:pt x="717740" y="489530"/>
                    <a:pt x="711774" y="460404"/>
                  </a:cubicBezTo>
                  <a:cubicBezTo>
                    <a:pt x="707301" y="438559"/>
                    <a:pt x="710525" y="407503"/>
                    <a:pt x="712317" y="402075"/>
                  </a:cubicBezTo>
                  <a:lnTo>
                    <a:pt x="712555" y="403147"/>
                  </a:lnTo>
                  <a:lnTo>
                    <a:pt x="712736" y="401957"/>
                  </a:lnTo>
                  <a:cubicBezTo>
                    <a:pt x="713339" y="400148"/>
                    <a:pt x="713793" y="401186"/>
                    <a:pt x="713763" y="406362"/>
                  </a:cubicBezTo>
                  <a:cubicBezTo>
                    <a:pt x="713529" y="427066"/>
                    <a:pt x="730373" y="470814"/>
                    <a:pt x="738444" y="493156"/>
                  </a:cubicBezTo>
                  <a:cubicBezTo>
                    <a:pt x="743358" y="506754"/>
                    <a:pt x="754652" y="522129"/>
                    <a:pt x="768530" y="566767"/>
                  </a:cubicBezTo>
                  <a:lnTo>
                    <a:pt x="777214" y="599730"/>
                  </a:lnTo>
                  <a:lnTo>
                    <a:pt x="778112" y="603006"/>
                  </a:lnTo>
                  <a:lnTo>
                    <a:pt x="778317" y="603913"/>
                  </a:lnTo>
                  <a:lnTo>
                    <a:pt x="783114" y="622123"/>
                  </a:lnTo>
                  <a:lnTo>
                    <a:pt x="798100" y="585565"/>
                  </a:lnTo>
                  <a:cubicBezTo>
                    <a:pt x="826057" y="520995"/>
                    <a:pt x="857055" y="452801"/>
                    <a:pt x="857055" y="452801"/>
                  </a:cubicBezTo>
                  <a:lnTo>
                    <a:pt x="857028" y="453398"/>
                  </a:lnTo>
                  <a:lnTo>
                    <a:pt x="857405" y="452566"/>
                  </a:lnTo>
                  <a:cubicBezTo>
                    <a:pt x="857405" y="452566"/>
                    <a:pt x="857054" y="488711"/>
                    <a:pt x="841029" y="531289"/>
                  </a:cubicBezTo>
                  <a:cubicBezTo>
                    <a:pt x="826875" y="568837"/>
                    <a:pt x="816933" y="627791"/>
                    <a:pt x="796696" y="691775"/>
                  </a:cubicBezTo>
                  <a:cubicBezTo>
                    <a:pt x="797047" y="693296"/>
                    <a:pt x="797281" y="694816"/>
                    <a:pt x="797515" y="696337"/>
                  </a:cubicBezTo>
                  <a:cubicBezTo>
                    <a:pt x="823132" y="849921"/>
                    <a:pt x="799153" y="920221"/>
                    <a:pt x="753885" y="1065033"/>
                  </a:cubicBezTo>
                  <a:lnTo>
                    <a:pt x="736403" y="1108796"/>
                  </a:lnTo>
                  <a:lnTo>
                    <a:pt x="733743" y="1115602"/>
                  </a:lnTo>
                  <a:lnTo>
                    <a:pt x="733537" y="1115972"/>
                  </a:lnTo>
                  <a:lnTo>
                    <a:pt x="731870" y="1120145"/>
                  </a:lnTo>
                  <a:lnTo>
                    <a:pt x="717844" y="1144057"/>
                  </a:lnTo>
                  <a:lnTo>
                    <a:pt x="710313" y="1157536"/>
                  </a:lnTo>
                  <a:lnTo>
                    <a:pt x="709927" y="1158228"/>
                  </a:lnTo>
                  <a:lnTo>
                    <a:pt x="709925" y="1158230"/>
                  </a:lnTo>
                  <a:lnTo>
                    <a:pt x="709861" y="1158345"/>
                  </a:lnTo>
                  <a:lnTo>
                    <a:pt x="708475" y="1160031"/>
                  </a:lnTo>
                  <a:lnTo>
                    <a:pt x="704932" y="1166071"/>
                  </a:lnTo>
                  <a:cubicBezTo>
                    <a:pt x="695400" y="1179927"/>
                    <a:pt x="685448" y="1192370"/>
                    <a:pt x="675477" y="1203518"/>
                  </a:cubicBezTo>
                  <a:lnTo>
                    <a:pt x="659702" y="1219352"/>
                  </a:lnTo>
                  <a:lnTo>
                    <a:pt x="656578" y="1223152"/>
                  </a:lnTo>
                  <a:lnTo>
                    <a:pt x="652649" y="1226431"/>
                  </a:lnTo>
                  <a:lnTo>
                    <a:pt x="645912" y="1233194"/>
                  </a:lnTo>
                  <a:lnTo>
                    <a:pt x="635772" y="1241408"/>
                  </a:lnTo>
                  <a:lnTo>
                    <a:pt x="755639" y="1173116"/>
                  </a:lnTo>
                  <a:lnTo>
                    <a:pt x="762978" y="1167623"/>
                  </a:lnTo>
                  <a:lnTo>
                    <a:pt x="766214" y="1157602"/>
                  </a:lnTo>
                  <a:cubicBezTo>
                    <a:pt x="785021" y="1099322"/>
                    <a:pt x="823601" y="979439"/>
                    <a:pt x="831320" y="952857"/>
                  </a:cubicBezTo>
                  <a:cubicBezTo>
                    <a:pt x="841614" y="917415"/>
                    <a:pt x="880449" y="760672"/>
                    <a:pt x="907001" y="653058"/>
                  </a:cubicBezTo>
                  <a:cubicBezTo>
                    <a:pt x="925834" y="576792"/>
                    <a:pt x="933204" y="505556"/>
                    <a:pt x="929226" y="455140"/>
                  </a:cubicBezTo>
                  <a:lnTo>
                    <a:pt x="929226" y="455138"/>
                  </a:lnTo>
                  <a:lnTo>
                    <a:pt x="926846" y="449490"/>
                  </a:lnTo>
                  <a:cubicBezTo>
                    <a:pt x="922136" y="438633"/>
                    <a:pt x="910599" y="413498"/>
                    <a:pt x="893667" y="386127"/>
                  </a:cubicBezTo>
                  <a:cubicBezTo>
                    <a:pt x="871091" y="349631"/>
                    <a:pt x="782777" y="189145"/>
                    <a:pt x="772367" y="151363"/>
                  </a:cubicBezTo>
                  <a:lnTo>
                    <a:pt x="773783" y="153664"/>
                  </a:lnTo>
                  <a:lnTo>
                    <a:pt x="772834" y="151128"/>
                  </a:lnTo>
                  <a:cubicBezTo>
                    <a:pt x="772834" y="151128"/>
                    <a:pt x="796229" y="191367"/>
                    <a:pt x="830150" y="224236"/>
                  </a:cubicBezTo>
                  <a:cubicBezTo>
                    <a:pt x="863955" y="256989"/>
                    <a:pt x="903726" y="311498"/>
                    <a:pt x="912616" y="358989"/>
                  </a:cubicBezTo>
                  <a:cubicBezTo>
                    <a:pt x="975196" y="478417"/>
                    <a:pt x="947006" y="771784"/>
                    <a:pt x="884426" y="963033"/>
                  </a:cubicBezTo>
                  <a:cubicBezTo>
                    <a:pt x="878593" y="980930"/>
                    <a:pt x="868054" y="1005818"/>
                    <a:pt x="855223" y="1032638"/>
                  </a:cubicBezTo>
                  <a:lnTo>
                    <a:pt x="837581" y="1065984"/>
                  </a:lnTo>
                  <a:lnTo>
                    <a:pt x="825194" y="1090461"/>
                  </a:lnTo>
                  <a:lnTo>
                    <a:pt x="820715" y="1097864"/>
                  </a:lnTo>
                  <a:lnTo>
                    <a:pt x="812263" y="1113840"/>
                  </a:lnTo>
                  <a:lnTo>
                    <a:pt x="791568" y="1146224"/>
                  </a:lnTo>
                  <a:lnTo>
                    <a:pt x="887921" y="1074104"/>
                  </a:lnTo>
                  <a:lnTo>
                    <a:pt x="888082" y="1073726"/>
                  </a:lnTo>
                  <a:lnTo>
                    <a:pt x="891721" y="1064597"/>
                  </a:lnTo>
                  <a:lnTo>
                    <a:pt x="896509" y="1052244"/>
                  </a:lnTo>
                  <a:lnTo>
                    <a:pt x="901337" y="1038601"/>
                  </a:lnTo>
                  <a:lnTo>
                    <a:pt x="907361" y="1021124"/>
                  </a:lnTo>
                  <a:lnTo>
                    <a:pt x="908870" y="1016081"/>
                  </a:lnTo>
                  <a:lnTo>
                    <a:pt x="928875" y="938704"/>
                  </a:lnTo>
                  <a:cubicBezTo>
                    <a:pt x="941392" y="873199"/>
                    <a:pt x="997422" y="654930"/>
                    <a:pt x="1009236" y="611767"/>
                  </a:cubicBezTo>
                  <a:cubicBezTo>
                    <a:pt x="1025261" y="553047"/>
                    <a:pt x="1055089" y="480407"/>
                    <a:pt x="1068541" y="448707"/>
                  </a:cubicBezTo>
                  <a:lnTo>
                    <a:pt x="1068551" y="448684"/>
                  </a:lnTo>
                  <a:lnTo>
                    <a:pt x="1068946" y="443531"/>
                  </a:lnTo>
                  <a:lnTo>
                    <a:pt x="1064844" y="419488"/>
                  </a:lnTo>
                  <a:lnTo>
                    <a:pt x="1060336" y="404535"/>
                  </a:lnTo>
                  <a:lnTo>
                    <a:pt x="1056920" y="395254"/>
                  </a:lnTo>
                  <a:lnTo>
                    <a:pt x="1038746" y="357535"/>
                  </a:lnTo>
                  <a:lnTo>
                    <a:pt x="1038712" y="357468"/>
                  </a:lnTo>
                  <a:cubicBezTo>
                    <a:pt x="1002568" y="293484"/>
                    <a:pt x="930162" y="185987"/>
                    <a:pt x="921857" y="154755"/>
                  </a:cubicBezTo>
                  <a:lnTo>
                    <a:pt x="921858" y="154756"/>
                  </a:lnTo>
                  <a:lnTo>
                    <a:pt x="921857" y="154754"/>
                  </a:lnTo>
                  <a:cubicBezTo>
                    <a:pt x="921857" y="154754"/>
                    <a:pt x="983853" y="208093"/>
                    <a:pt x="1017658" y="254765"/>
                  </a:cubicBezTo>
                  <a:lnTo>
                    <a:pt x="1017703" y="254848"/>
                  </a:lnTo>
                  <a:lnTo>
                    <a:pt x="1047045" y="307346"/>
                  </a:lnTo>
                  <a:lnTo>
                    <a:pt x="1048635" y="312119"/>
                  </a:lnTo>
                  <a:lnTo>
                    <a:pt x="1050177" y="314973"/>
                  </a:lnTo>
                  <a:lnTo>
                    <a:pt x="1055404" y="332439"/>
                  </a:lnTo>
                  <a:lnTo>
                    <a:pt x="1064284" y="359093"/>
                  </a:lnTo>
                  <a:lnTo>
                    <a:pt x="1065933" y="367615"/>
                  </a:lnTo>
                  <a:lnTo>
                    <a:pt x="1067430" y="372615"/>
                  </a:lnTo>
                  <a:lnTo>
                    <a:pt x="1069742" y="387291"/>
                  </a:lnTo>
                  <a:lnTo>
                    <a:pt x="1072605" y="402087"/>
                  </a:lnTo>
                  <a:lnTo>
                    <a:pt x="1073538" y="411391"/>
                  </a:lnTo>
                  <a:lnTo>
                    <a:pt x="1074243" y="415870"/>
                  </a:lnTo>
                  <a:lnTo>
                    <a:pt x="1075243" y="428401"/>
                  </a:lnTo>
                  <a:lnTo>
                    <a:pt x="1075243" y="428408"/>
                  </a:lnTo>
                  <a:lnTo>
                    <a:pt x="1075346" y="430748"/>
                  </a:lnTo>
                  <a:lnTo>
                    <a:pt x="1075433" y="432703"/>
                  </a:lnTo>
                  <a:lnTo>
                    <a:pt x="1075442" y="432682"/>
                  </a:lnTo>
                  <a:cubicBezTo>
                    <a:pt x="1079068" y="444788"/>
                    <a:pt x="1083718" y="464820"/>
                    <a:pt x="1081964" y="504225"/>
                  </a:cubicBezTo>
                  <a:lnTo>
                    <a:pt x="1081962" y="504244"/>
                  </a:lnTo>
                  <a:lnTo>
                    <a:pt x="1081964" y="504298"/>
                  </a:lnTo>
                  <a:cubicBezTo>
                    <a:pt x="1080209" y="543718"/>
                    <a:pt x="1072050" y="602526"/>
                    <a:pt x="1050059" y="692127"/>
                  </a:cubicBezTo>
                  <a:lnTo>
                    <a:pt x="1048447" y="697474"/>
                  </a:lnTo>
                  <a:lnTo>
                    <a:pt x="1016069" y="807204"/>
                  </a:lnTo>
                  <a:lnTo>
                    <a:pt x="1012745" y="815876"/>
                  </a:lnTo>
                  <a:lnTo>
                    <a:pt x="1010559" y="823125"/>
                  </a:lnTo>
                  <a:lnTo>
                    <a:pt x="996887" y="857256"/>
                  </a:lnTo>
                  <a:lnTo>
                    <a:pt x="975760" y="912385"/>
                  </a:lnTo>
                  <a:lnTo>
                    <a:pt x="968949" y="927000"/>
                  </a:lnTo>
                  <a:lnTo>
                    <a:pt x="963909" y="939581"/>
                  </a:lnTo>
                  <a:cubicBezTo>
                    <a:pt x="956028" y="957134"/>
                    <a:pt x="948217" y="973598"/>
                    <a:pt x="940658" y="988731"/>
                  </a:cubicBezTo>
                  <a:lnTo>
                    <a:pt x="936585" y="996446"/>
                  </a:lnTo>
                  <a:lnTo>
                    <a:pt x="935040" y="999762"/>
                  </a:lnTo>
                  <a:lnTo>
                    <a:pt x="925792" y="1016890"/>
                  </a:lnTo>
                  <a:lnTo>
                    <a:pt x="918926" y="1029895"/>
                  </a:lnTo>
                  <a:lnTo>
                    <a:pt x="917422" y="1032392"/>
                  </a:lnTo>
                  <a:lnTo>
                    <a:pt x="916371" y="1034338"/>
                  </a:lnTo>
                  <a:lnTo>
                    <a:pt x="904666" y="1053568"/>
                  </a:lnTo>
                  <a:lnTo>
                    <a:pt x="902037" y="1057934"/>
                  </a:lnTo>
                  <a:lnTo>
                    <a:pt x="899815" y="1061622"/>
                  </a:lnTo>
                  <a:lnTo>
                    <a:pt x="894747" y="1068486"/>
                  </a:lnTo>
                  <a:lnTo>
                    <a:pt x="893905" y="1069626"/>
                  </a:lnTo>
                  <a:lnTo>
                    <a:pt x="910862" y="1056933"/>
                  </a:lnTo>
                  <a:lnTo>
                    <a:pt x="1030884" y="942247"/>
                  </a:lnTo>
                  <a:lnTo>
                    <a:pt x="1035262" y="933118"/>
                  </a:lnTo>
                  <a:lnTo>
                    <a:pt x="1054042" y="897132"/>
                  </a:lnTo>
                  <a:lnTo>
                    <a:pt x="1077754" y="837866"/>
                  </a:lnTo>
                  <a:cubicBezTo>
                    <a:pt x="1086050" y="813654"/>
                    <a:pt x="1093018" y="788454"/>
                    <a:pt x="1096848" y="764299"/>
                  </a:cubicBezTo>
                  <a:cubicBezTo>
                    <a:pt x="1116733" y="639372"/>
                    <a:pt x="1141181" y="507778"/>
                    <a:pt x="1177326" y="392911"/>
                  </a:cubicBezTo>
                  <a:cubicBezTo>
                    <a:pt x="1191011" y="349280"/>
                    <a:pt x="1197796" y="313721"/>
                    <a:pt x="1200720" y="285531"/>
                  </a:cubicBezTo>
                  <a:lnTo>
                    <a:pt x="1200769" y="284262"/>
                  </a:lnTo>
                  <a:lnTo>
                    <a:pt x="1195193" y="245862"/>
                  </a:lnTo>
                  <a:cubicBezTo>
                    <a:pt x="1191947" y="230670"/>
                    <a:pt x="1187092" y="213768"/>
                    <a:pt x="1179781" y="195929"/>
                  </a:cubicBezTo>
                  <a:cubicBezTo>
                    <a:pt x="1165862" y="162007"/>
                    <a:pt x="1148082" y="136741"/>
                    <a:pt x="1134396" y="120131"/>
                  </a:cubicBezTo>
                  <a:lnTo>
                    <a:pt x="1135291" y="120815"/>
                  </a:lnTo>
                  <a:lnTo>
                    <a:pt x="1134630" y="119897"/>
                  </a:lnTo>
                  <a:cubicBezTo>
                    <a:pt x="1170306" y="136390"/>
                    <a:pt x="1193584" y="194057"/>
                    <a:pt x="1193584" y="194057"/>
                  </a:cubicBezTo>
                  <a:cubicBezTo>
                    <a:pt x="1193584" y="194057"/>
                    <a:pt x="1194169" y="195227"/>
                    <a:pt x="1195104" y="197683"/>
                  </a:cubicBezTo>
                  <a:cubicBezTo>
                    <a:pt x="1200018" y="210083"/>
                    <a:pt x="1215457" y="256053"/>
                    <a:pt x="1220254" y="353023"/>
                  </a:cubicBezTo>
                  <a:cubicBezTo>
                    <a:pt x="1226102" y="468826"/>
                    <a:pt x="1184460" y="655397"/>
                    <a:pt x="1163522" y="718445"/>
                  </a:cubicBezTo>
                  <a:cubicBezTo>
                    <a:pt x="1142584" y="781493"/>
                    <a:pt x="1104217" y="839043"/>
                    <a:pt x="1090298" y="857641"/>
                  </a:cubicBezTo>
                  <a:cubicBezTo>
                    <a:pt x="1084742" y="865011"/>
                    <a:pt x="1075618" y="879047"/>
                    <a:pt x="1065163" y="895628"/>
                  </a:cubicBezTo>
                  <a:lnTo>
                    <a:pt x="1043914" y="929795"/>
                  </a:lnTo>
                  <a:lnTo>
                    <a:pt x="1050995" y="923029"/>
                  </a:lnTo>
                  <a:cubicBezTo>
                    <a:pt x="1096731" y="873901"/>
                    <a:pt x="1139192" y="821849"/>
                    <a:pt x="1178261" y="767340"/>
                  </a:cubicBezTo>
                  <a:lnTo>
                    <a:pt x="1219884" y="702692"/>
                  </a:lnTo>
                  <a:lnTo>
                    <a:pt x="1224714" y="689319"/>
                  </a:lnTo>
                  <a:cubicBezTo>
                    <a:pt x="1236513" y="655426"/>
                    <a:pt x="1249322" y="615392"/>
                    <a:pt x="1253357" y="590828"/>
                  </a:cubicBezTo>
                  <a:cubicBezTo>
                    <a:pt x="1287630" y="381447"/>
                    <a:pt x="1231249" y="174406"/>
                    <a:pt x="1207036" y="108200"/>
                  </a:cubicBezTo>
                  <a:cubicBezTo>
                    <a:pt x="1182822" y="41993"/>
                    <a:pt x="1202240" y="234"/>
                    <a:pt x="1202240" y="234"/>
                  </a:cubicBezTo>
                  <a:lnTo>
                    <a:pt x="1202342" y="327"/>
                  </a:lnTo>
                  <a:lnTo>
                    <a:pt x="1202241" y="116"/>
                  </a:lnTo>
                  <a:lnTo>
                    <a:pt x="1202387" y="249"/>
                  </a:ln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>
              <a:off x="3223820" y="-2033"/>
              <a:ext cx="1879280" cy="1957315"/>
            </a:xfrm>
            <a:custGeom>
              <a:rect b="b" l="l" r="r" t="t"/>
              <a:pathLst>
                <a:path extrusionOk="0" h="1957315" w="1879280">
                  <a:moveTo>
                    <a:pt x="836014" y="1251374"/>
                  </a:moveTo>
                  <a:lnTo>
                    <a:pt x="864162" y="1263085"/>
                  </a:lnTo>
                  <a:cubicBezTo>
                    <a:pt x="894708" y="1275965"/>
                    <a:pt x="918000" y="1286229"/>
                    <a:pt x="918000" y="1286229"/>
                  </a:cubicBezTo>
                  <a:cubicBezTo>
                    <a:pt x="1113929" y="1309273"/>
                    <a:pt x="1314888" y="1480988"/>
                    <a:pt x="1342376" y="1519472"/>
                  </a:cubicBezTo>
                  <a:cubicBezTo>
                    <a:pt x="1353138" y="1534503"/>
                    <a:pt x="1368753" y="1555704"/>
                    <a:pt x="1384545" y="1577490"/>
                  </a:cubicBezTo>
                  <a:lnTo>
                    <a:pt x="1391719" y="1587703"/>
                  </a:lnTo>
                  <a:lnTo>
                    <a:pt x="1397573" y="1595782"/>
                  </a:lnTo>
                  <a:lnTo>
                    <a:pt x="1413387" y="1618417"/>
                  </a:lnTo>
                  <a:lnTo>
                    <a:pt x="1382264" y="1536549"/>
                  </a:lnTo>
                  <a:lnTo>
                    <a:pt x="1304331" y="1382106"/>
                  </a:lnTo>
                  <a:lnTo>
                    <a:pt x="1266024" y="1364442"/>
                  </a:lnTo>
                  <a:lnTo>
                    <a:pt x="1263475" y="1363304"/>
                  </a:lnTo>
                  <a:lnTo>
                    <a:pt x="1202627" y="1338174"/>
                  </a:lnTo>
                  <a:lnTo>
                    <a:pt x="1194775" y="1335211"/>
                  </a:lnTo>
                  <a:lnTo>
                    <a:pt x="1123987" y="1310055"/>
                  </a:lnTo>
                  <a:lnTo>
                    <a:pt x="1114042" y="1306710"/>
                  </a:lnTo>
                  <a:lnTo>
                    <a:pt x="1084860" y="1298371"/>
                  </a:lnTo>
                  <a:lnTo>
                    <a:pt x="995475" y="1274931"/>
                  </a:lnTo>
                  <a:lnTo>
                    <a:pt x="953663" y="1266559"/>
                  </a:lnTo>
                  <a:lnTo>
                    <a:pt x="861284" y="1253717"/>
                  </a:lnTo>
                  <a:close/>
                  <a:moveTo>
                    <a:pt x="1394780" y="920223"/>
                  </a:moveTo>
                  <a:lnTo>
                    <a:pt x="1393810" y="922285"/>
                  </a:lnTo>
                  <a:lnTo>
                    <a:pt x="1392908" y="924316"/>
                  </a:lnTo>
                  <a:lnTo>
                    <a:pt x="1377163" y="958808"/>
                  </a:lnTo>
                  <a:lnTo>
                    <a:pt x="1375363" y="963041"/>
                  </a:lnTo>
                  <a:lnTo>
                    <a:pt x="1360811" y="997939"/>
                  </a:lnTo>
                  <a:lnTo>
                    <a:pt x="1349831" y="1026061"/>
                  </a:lnTo>
                  <a:lnTo>
                    <a:pt x="1320930" y="1102543"/>
                  </a:lnTo>
                  <a:lnTo>
                    <a:pt x="1296959" y="1171501"/>
                  </a:lnTo>
                  <a:lnTo>
                    <a:pt x="1295264" y="1176526"/>
                  </a:lnTo>
                  <a:lnTo>
                    <a:pt x="1294637" y="1178599"/>
                  </a:lnTo>
                  <a:lnTo>
                    <a:pt x="1281433" y="1223029"/>
                  </a:lnTo>
                  <a:lnTo>
                    <a:pt x="1277737" y="1237714"/>
                  </a:lnTo>
                  <a:lnTo>
                    <a:pt x="1272429" y="1261010"/>
                  </a:lnTo>
                  <a:lnTo>
                    <a:pt x="1270016" y="1277279"/>
                  </a:lnTo>
                  <a:lnTo>
                    <a:pt x="1269422" y="1286628"/>
                  </a:lnTo>
                  <a:lnTo>
                    <a:pt x="1324318" y="1367861"/>
                  </a:lnTo>
                  <a:lnTo>
                    <a:pt x="1373337" y="1464161"/>
                  </a:lnTo>
                  <a:lnTo>
                    <a:pt x="1371663" y="1446949"/>
                  </a:lnTo>
                  <a:lnTo>
                    <a:pt x="1371079" y="1418957"/>
                  </a:lnTo>
                  <a:lnTo>
                    <a:pt x="1370552" y="1408743"/>
                  </a:lnTo>
                  <a:lnTo>
                    <a:pt x="1370819" y="1406494"/>
                  </a:lnTo>
                  <a:lnTo>
                    <a:pt x="1370634" y="1397623"/>
                  </a:lnTo>
                  <a:cubicBezTo>
                    <a:pt x="1371261" y="1381605"/>
                    <a:pt x="1373081" y="1366764"/>
                    <a:pt x="1376766" y="1355359"/>
                  </a:cubicBezTo>
                  <a:cubicBezTo>
                    <a:pt x="1391621" y="1309623"/>
                    <a:pt x="1405073" y="1228210"/>
                    <a:pt x="1427415" y="1157325"/>
                  </a:cubicBezTo>
                  <a:lnTo>
                    <a:pt x="1427416" y="1157324"/>
                  </a:lnTo>
                  <a:lnTo>
                    <a:pt x="1427416" y="1157322"/>
                  </a:lnTo>
                  <a:lnTo>
                    <a:pt x="1427415" y="1157325"/>
                  </a:lnTo>
                  <a:lnTo>
                    <a:pt x="1428685" y="1148705"/>
                  </a:lnTo>
                  <a:lnTo>
                    <a:pt x="1429173" y="1145387"/>
                  </a:lnTo>
                  <a:lnTo>
                    <a:pt x="1429177" y="1145360"/>
                  </a:lnTo>
                  <a:lnTo>
                    <a:pt x="1432130" y="1121787"/>
                  </a:lnTo>
                  <a:lnTo>
                    <a:pt x="1432933" y="1113877"/>
                  </a:lnTo>
                  <a:lnTo>
                    <a:pt x="1434523" y="1093542"/>
                  </a:lnTo>
                  <a:lnTo>
                    <a:pt x="1434899" y="1085484"/>
                  </a:lnTo>
                  <a:lnTo>
                    <a:pt x="1433615" y="1065970"/>
                  </a:lnTo>
                  <a:cubicBezTo>
                    <a:pt x="1432913" y="1063894"/>
                    <a:pt x="1431268" y="1058941"/>
                    <a:pt x="1428985" y="1051729"/>
                  </a:cubicBezTo>
                  <a:lnTo>
                    <a:pt x="1428812" y="1051162"/>
                  </a:lnTo>
                  <a:lnTo>
                    <a:pt x="1428123" y="1049036"/>
                  </a:lnTo>
                  <a:lnTo>
                    <a:pt x="1425470" y="1040185"/>
                  </a:lnTo>
                  <a:lnTo>
                    <a:pt x="1420523" y="1023939"/>
                  </a:lnTo>
                  <a:lnTo>
                    <a:pt x="1419524" y="1020345"/>
                  </a:lnTo>
                  <a:lnTo>
                    <a:pt x="1418102" y="1015599"/>
                  </a:lnTo>
                  <a:lnTo>
                    <a:pt x="1415410" y="1005552"/>
                  </a:lnTo>
                  <a:lnTo>
                    <a:pt x="1410058" y="986308"/>
                  </a:lnTo>
                  <a:lnTo>
                    <a:pt x="1408127" y="978371"/>
                  </a:lnTo>
                  <a:lnTo>
                    <a:pt x="1406128" y="970910"/>
                  </a:lnTo>
                  <a:lnTo>
                    <a:pt x="1403991" y="961365"/>
                  </a:lnTo>
                  <a:lnTo>
                    <a:pt x="1399415" y="942550"/>
                  </a:lnTo>
                  <a:lnTo>
                    <a:pt x="1398519" y="936922"/>
                  </a:lnTo>
                  <a:close/>
                  <a:moveTo>
                    <a:pt x="212" y="847230"/>
                  </a:moveTo>
                  <a:lnTo>
                    <a:pt x="117" y="847348"/>
                  </a:lnTo>
                  <a:lnTo>
                    <a:pt x="0" y="847348"/>
                  </a:lnTo>
                  <a:close/>
                  <a:moveTo>
                    <a:pt x="788989" y="759288"/>
                  </a:moveTo>
                  <a:lnTo>
                    <a:pt x="791670" y="778803"/>
                  </a:lnTo>
                  <a:lnTo>
                    <a:pt x="803196" y="814604"/>
                  </a:lnTo>
                  <a:lnTo>
                    <a:pt x="828246" y="832830"/>
                  </a:lnTo>
                  <a:lnTo>
                    <a:pt x="814719" y="811214"/>
                  </a:lnTo>
                  <a:lnTo>
                    <a:pt x="814713" y="811205"/>
                  </a:lnTo>
                  <a:close/>
                  <a:moveTo>
                    <a:pt x="1129252" y="371419"/>
                  </a:moveTo>
                  <a:lnTo>
                    <a:pt x="1129089" y="371537"/>
                  </a:lnTo>
                  <a:lnTo>
                    <a:pt x="1128122" y="372412"/>
                  </a:lnTo>
                  <a:lnTo>
                    <a:pt x="1102089" y="397287"/>
                  </a:lnTo>
                  <a:lnTo>
                    <a:pt x="1092942" y="408083"/>
                  </a:lnTo>
                  <a:lnTo>
                    <a:pt x="1067384" y="443682"/>
                  </a:lnTo>
                  <a:lnTo>
                    <a:pt x="1057306" y="460258"/>
                  </a:lnTo>
                  <a:lnTo>
                    <a:pt x="1027260" y="531855"/>
                  </a:lnTo>
                  <a:lnTo>
                    <a:pt x="1027252" y="531875"/>
                  </a:lnTo>
                  <a:lnTo>
                    <a:pt x="1027241" y="531918"/>
                  </a:lnTo>
                  <a:lnTo>
                    <a:pt x="1001688" y="632146"/>
                  </a:lnTo>
                  <a:lnTo>
                    <a:pt x="995923" y="658712"/>
                  </a:lnTo>
                  <a:lnTo>
                    <a:pt x="983588" y="724908"/>
                  </a:lnTo>
                  <a:lnTo>
                    <a:pt x="980714" y="742081"/>
                  </a:lnTo>
                  <a:lnTo>
                    <a:pt x="973325" y="807832"/>
                  </a:lnTo>
                  <a:lnTo>
                    <a:pt x="972259" y="825702"/>
                  </a:lnTo>
                  <a:lnTo>
                    <a:pt x="971004" y="864360"/>
                  </a:lnTo>
                  <a:lnTo>
                    <a:pt x="970987" y="879210"/>
                  </a:lnTo>
                  <a:lnTo>
                    <a:pt x="971719" y="892727"/>
                  </a:lnTo>
                  <a:lnTo>
                    <a:pt x="975410" y="934046"/>
                  </a:lnTo>
                  <a:lnTo>
                    <a:pt x="976932" y="944332"/>
                  </a:lnTo>
                  <a:lnTo>
                    <a:pt x="978908" y="954207"/>
                  </a:lnTo>
                  <a:lnTo>
                    <a:pt x="979087" y="954926"/>
                  </a:lnTo>
                  <a:lnTo>
                    <a:pt x="1081164" y="1048973"/>
                  </a:lnTo>
                  <a:lnTo>
                    <a:pt x="1080253" y="1047272"/>
                  </a:lnTo>
                  <a:cubicBezTo>
                    <a:pt x="1078668" y="1044100"/>
                    <a:pt x="1076476" y="1039363"/>
                    <a:pt x="1074042" y="1033102"/>
                  </a:cubicBezTo>
                  <a:lnTo>
                    <a:pt x="1068671" y="1016747"/>
                  </a:lnTo>
                  <a:lnTo>
                    <a:pt x="1068550" y="1016435"/>
                  </a:lnTo>
                  <a:lnTo>
                    <a:pt x="1068524" y="1016298"/>
                  </a:lnTo>
                  <a:lnTo>
                    <a:pt x="1066387" y="1009790"/>
                  </a:lnTo>
                  <a:cubicBezTo>
                    <a:pt x="1063839" y="1000523"/>
                    <a:pt x="1061418" y="989773"/>
                    <a:pt x="1059492" y="977583"/>
                  </a:cubicBezTo>
                  <a:lnTo>
                    <a:pt x="1057991" y="961974"/>
                  </a:lnTo>
                  <a:lnTo>
                    <a:pt x="1057254" y="958173"/>
                  </a:lnTo>
                  <a:lnTo>
                    <a:pt x="1057301" y="954795"/>
                  </a:lnTo>
                  <a:lnTo>
                    <a:pt x="1055564" y="936728"/>
                  </a:lnTo>
                  <a:cubicBezTo>
                    <a:pt x="1054994" y="921697"/>
                    <a:pt x="1055285" y="905265"/>
                    <a:pt x="1056807" y="887475"/>
                  </a:cubicBezTo>
                  <a:lnTo>
                    <a:pt x="1058375" y="877033"/>
                  </a:lnTo>
                  <a:lnTo>
                    <a:pt x="1058420" y="873834"/>
                  </a:lnTo>
                  <a:lnTo>
                    <a:pt x="1061643" y="855275"/>
                  </a:lnTo>
                  <a:lnTo>
                    <a:pt x="1065428" y="830072"/>
                  </a:lnTo>
                  <a:lnTo>
                    <a:pt x="1067000" y="824432"/>
                  </a:lnTo>
                  <a:lnTo>
                    <a:pt x="1067369" y="822307"/>
                  </a:lnTo>
                  <a:lnTo>
                    <a:pt x="1075398" y="794305"/>
                  </a:lnTo>
                  <a:lnTo>
                    <a:pt x="1083632" y="764765"/>
                  </a:lnTo>
                  <a:cubicBezTo>
                    <a:pt x="1113811" y="676685"/>
                    <a:pt x="1135451" y="591997"/>
                    <a:pt x="1135451" y="591997"/>
                  </a:cubicBezTo>
                  <a:lnTo>
                    <a:pt x="1135568" y="591997"/>
                  </a:lnTo>
                  <a:lnTo>
                    <a:pt x="1135569" y="591995"/>
                  </a:lnTo>
                  <a:lnTo>
                    <a:pt x="1134602" y="583044"/>
                  </a:lnTo>
                  <a:cubicBezTo>
                    <a:pt x="1132864" y="566468"/>
                    <a:pt x="1129399" y="531026"/>
                    <a:pt x="1129487" y="512690"/>
                  </a:cubicBezTo>
                  <a:cubicBezTo>
                    <a:pt x="1129545" y="490641"/>
                    <a:pt x="1127527" y="446337"/>
                    <a:pt x="1128448" y="394986"/>
                  </a:cubicBezTo>
                  <a:lnTo>
                    <a:pt x="1129182" y="380980"/>
                  </a:lnTo>
                  <a:close/>
                  <a:moveTo>
                    <a:pt x="561819" y="1"/>
                  </a:moveTo>
                  <a:lnTo>
                    <a:pt x="561936" y="1"/>
                  </a:lnTo>
                  <a:lnTo>
                    <a:pt x="561869" y="122"/>
                  </a:lnTo>
                  <a:close/>
                  <a:moveTo>
                    <a:pt x="561818" y="0"/>
                  </a:moveTo>
                  <a:lnTo>
                    <a:pt x="561819" y="2"/>
                  </a:lnTo>
                  <a:lnTo>
                    <a:pt x="561819" y="1"/>
                  </a:lnTo>
                  <a:lnTo>
                    <a:pt x="561869" y="123"/>
                  </a:lnTo>
                  <a:lnTo>
                    <a:pt x="561869" y="122"/>
                  </a:lnTo>
                  <a:lnTo>
                    <a:pt x="565374" y="8612"/>
                  </a:lnTo>
                  <a:cubicBezTo>
                    <a:pt x="566417" y="13728"/>
                    <a:pt x="567482" y="20971"/>
                    <a:pt x="568610" y="29937"/>
                  </a:cubicBezTo>
                  <a:lnTo>
                    <a:pt x="568936" y="32794"/>
                  </a:lnTo>
                  <a:lnTo>
                    <a:pt x="569096" y="33884"/>
                  </a:lnTo>
                  <a:lnTo>
                    <a:pt x="570497" y="46477"/>
                  </a:lnTo>
                  <a:lnTo>
                    <a:pt x="572224" y="61605"/>
                  </a:lnTo>
                  <a:lnTo>
                    <a:pt x="573408" y="72643"/>
                  </a:lnTo>
                  <a:lnTo>
                    <a:pt x="577244" y="108003"/>
                  </a:lnTo>
                  <a:lnTo>
                    <a:pt x="578967" y="123156"/>
                  </a:lnTo>
                  <a:lnTo>
                    <a:pt x="588357" y="193475"/>
                  </a:lnTo>
                  <a:lnTo>
                    <a:pt x="594674" y="237559"/>
                  </a:lnTo>
                  <a:lnTo>
                    <a:pt x="596965" y="249813"/>
                  </a:lnTo>
                  <a:lnTo>
                    <a:pt x="615977" y="333606"/>
                  </a:lnTo>
                  <a:cubicBezTo>
                    <a:pt x="620919" y="349777"/>
                    <a:pt x="627323" y="366490"/>
                    <a:pt x="634404" y="384648"/>
                  </a:cubicBezTo>
                  <a:lnTo>
                    <a:pt x="656825" y="444196"/>
                  </a:lnTo>
                  <a:lnTo>
                    <a:pt x="656888" y="444364"/>
                  </a:lnTo>
                  <a:lnTo>
                    <a:pt x="656888" y="444364"/>
                  </a:lnTo>
                  <a:cubicBezTo>
                    <a:pt x="672182" y="488273"/>
                    <a:pt x="687038" y="541583"/>
                    <a:pt x="695168" y="611533"/>
                  </a:cubicBezTo>
                  <a:lnTo>
                    <a:pt x="709644" y="699526"/>
                  </a:lnTo>
                  <a:lnTo>
                    <a:pt x="711981" y="708740"/>
                  </a:lnTo>
                  <a:lnTo>
                    <a:pt x="726650" y="762206"/>
                  </a:lnTo>
                  <a:lnTo>
                    <a:pt x="726685" y="762309"/>
                  </a:lnTo>
                  <a:lnTo>
                    <a:pt x="729418" y="769240"/>
                  </a:lnTo>
                  <a:lnTo>
                    <a:pt x="792316" y="806825"/>
                  </a:lnTo>
                  <a:lnTo>
                    <a:pt x="790179" y="803432"/>
                  </a:lnTo>
                  <a:lnTo>
                    <a:pt x="784169" y="794258"/>
                  </a:lnTo>
                  <a:lnTo>
                    <a:pt x="779894" y="787101"/>
                  </a:lnTo>
                  <a:lnTo>
                    <a:pt x="766492" y="765820"/>
                  </a:lnTo>
                  <a:lnTo>
                    <a:pt x="758160" y="750722"/>
                  </a:lnTo>
                  <a:lnTo>
                    <a:pt x="757914" y="750311"/>
                  </a:lnTo>
                  <a:lnTo>
                    <a:pt x="757803" y="750076"/>
                  </a:lnTo>
                  <a:lnTo>
                    <a:pt x="750302" y="736482"/>
                  </a:lnTo>
                  <a:cubicBezTo>
                    <a:pt x="745583" y="727175"/>
                    <a:pt x="741723" y="718563"/>
                    <a:pt x="739266" y="711311"/>
                  </a:cubicBezTo>
                  <a:cubicBezTo>
                    <a:pt x="724644" y="668382"/>
                    <a:pt x="716457" y="568487"/>
                    <a:pt x="699495" y="507895"/>
                  </a:cubicBezTo>
                  <a:cubicBezTo>
                    <a:pt x="682418" y="447304"/>
                    <a:pt x="671422" y="281320"/>
                    <a:pt x="671422" y="219792"/>
                  </a:cubicBezTo>
                  <a:cubicBezTo>
                    <a:pt x="671422" y="158382"/>
                    <a:pt x="678908" y="44684"/>
                    <a:pt x="680546" y="49246"/>
                  </a:cubicBezTo>
                  <a:lnTo>
                    <a:pt x="680675" y="49672"/>
                  </a:lnTo>
                  <a:lnTo>
                    <a:pt x="680710" y="49529"/>
                  </a:lnTo>
                  <a:lnTo>
                    <a:pt x="680663" y="49128"/>
                  </a:lnTo>
                  <a:lnTo>
                    <a:pt x="680744" y="49394"/>
                  </a:lnTo>
                  <a:lnTo>
                    <a:pt x="680780" y="49245"/>
                  </a:lnTo>
                  <a:lnTo>
                    <a:pt x="680780" y="49128"/>
                  </a:lnTo>
                  <a:cubicBezTo>
                    <a:pt x="683500" y="56527"/>
                    <a:pt x="687835" y="72530"/>
                    <a:pt x="692901" y="93479"/>
                  </a:cubicBezTo>
                  <a:lnTo>
                    <a:pt x="708055" y="161432"/>
                  </a:lnTo>
                  <a:lnTo>
                    <a:pt x="716105" y="141246"/>
                  </a:lnTo>
                  <a:lnTo>
                    <a:pt x="720732" y="128412"/>
                  </a:lnTo>
                  <a:lnTo>
                    <a:pt x="723229" y="123383"/>
                  </a:lnTo>
                  <a:lnTo>
                    <a:pt x="725235" y="118352"/>
                  </a:lnTo>
                  <a:lnTo>
                    <a:pt x="733083" y="103536"/>
                  </a:lnTo>
                  <a:lnTo>
                    <a:pt x="737672" y="94295"/>
                  </a:lnTo>
                  <a:lnTo>
                    <a:pt x="739148" y="92088"/>
                  </a:lnTo>
                  <a:lnTo>
                    <a:pt x="739954" y="90567"/>
                  </a:lnTo>
                  <a:lnTo>
                    <a:pt x="746056" y="81757"/>
                  </a:lnTo>
                  <a:lnTo>
                    <a:pt x="749678" y="76341"/>
                  </a:lnTo>
                  <a:cubicBezTo>
                    <a:pt x="752579" y="72669"/>
                    <a:pt x="754238" y="71120"/>
                    <a:pt x="754238" y="71120"/>
                  </a:cubicBezTo>
                  <a:lnTo>
                    <a:pt x="754238" y="71237"/>
                  </a:lnTo>
                  <a:cubicBezTo>
                    <a:pt x="754238" y="71237"/>
                    <a:pt x="747571" y="210200"/>
                    <a:pt x="761140" y="280618"/>
                  </a:cubicBezTo>
                  <a:cubicBezTo>
                    <a:pt x="774709" y="351152"/>
                    <a:pt x="783482" y="512457"/>
                    <a:pt x="795179" y="536435"/>
                  </a:cubicBezTo>
                  <a:cubicBezTo>
                    <a:pt x="806876" y="560415"/>
                    <a:pt x="823369" y="696806"/>
                    <a:pt x="834131" y="751900"/>
                  </a:cubicBezTo>
                  <a:lnTo>
                    <a:pt x="846671" y="821258"/>
                  </a:lnTo>
                  <a:lnTo>
                    <a:pt x="861196" y="856805"/>
                  </a:lnTo>
                  <a:lnTo>
                    <a:pt x="871048" y="863974"/>
                  </a:lnTo>
                  <a:lnTo>
                    <a:pt x="931507" y="912415"/>
                  </a:lnTo>
                  <a:lnTo>
                    <a:pt x="931472" y="912317"/>
                  </a:lnTo>
                  <a:lnTo>
                    <a:pt x="928610" y="908135"/>
                  </a:lnTo>
                  <a:lnTo>
                    <a:pt x="924532" y="892371"/>
                  </a:lnTo>
                  <a:lnTo>
                    <a:pt x="916091" y="868114"/>
                  </a:lnTo>
                  <a:lnTo>
                    <a:pt x="914797" y="854745"/>
                  </a:lnTo>
                  <a:lnTo>
                    <a:pt x="913261" y="848805"/>
                  </a:lnTo>
                  <a:lnTo>
                    <a:pt x="913199" y="838226"/>
                  </a:lnTo>
                  <a:lnTo>
                    <a:pt x="911325" y="818866"/>
                  </a:lnTo>
                  <a:lnTo>
                    <a:pt x="912938" y="793639"/>
                  </a:lnTo>
                  <a:lnTo>
                    <a:pt x="912888" y="785168"/>
                  </a:lnTo>
                  <a:lnTo>
                    <a:pt x="913875" y="778977"/>
                  </a:lnTo>
                  <a:lnTo>
                    <a:pt x="914564" y="768189"/>
                  </a:lnTo>
                  <a:lnTo>
                    <a:pt x="918156" y="752117"/>
                  </a:lnTo>
                  <a:lnTo>
                    <a:pt x="923045" y="721442"/>
                  </a:lnTo>
                  <a:lnTo>
                    <a:pt x="933974" y="681325"/>
                  </a:lnTo>
                  <a:lnTo>
                    <a:pt x="936319" y="670833"/>
                  </a:lnTo>
                  <a:lnTo>
                    <a:pt x="939163" y="662282"/>
                  </a:lnTo>
                  <a:lnTo>
                    <a:pt x="939282" y="661845"/>
                  </a:lnTo>
                  <a:lnTo>
                    <a:pt x="939851" y="660213"/>
                  </a:lnTo>
                  <a:lnTo>
                    <a:pt x="950465" y="628298"/>
                  </a:lnTo>
                  <a:cubicBezTo>
                    <a:pt x="955179" y="615147"/>
                    <a:pt x="959771" y="603139"/>
                    <a:pt x="963877" y="592620"/>
                  </a:cubicBezTo>
                  <a:lnTo>
                    <a:pt x="974182" y="566352"/>
                  </a:lnTo>
                  <a:lnTo>
                    <a:pt x="974822" y="564553"/>
                  </a:lnTo>
                  <a:lnTo>
                    <a:pt x="979761" y="550123"/>
                  </a:lnTo>
                  <a:cubicBezTo>
                    <a:pt x="981282" y="543251"/>
                    <a:pt x="985252" y="533812"/>
                    <a:pt x="990559" y="523212"/>
                  </a:cubicBezTo>
                  <a:lnTo>
                    <a:pt x="993512" y="517897"/>
                  </a:lnTo>
                  <a:lnTo>
                    <a:pt x="993680" y="517498"/>
                  </a:lnTo>
                  <a:lnTo>
                    <a:pt x="995152" y="514946"/>
                  </a:lnTo>
                  <a:lnTo>
                    <a:pt x="1009385" y="489326"/>
                  </a:lnTo>
                  <a:lnTo>
                    <a:pt x="1016701" y="477569"/>
                  </a:lnTo>
                  <a:lnTo>
                    <a:pt x="1016828" y="477350"/>
                  </a:lnTo>
                  <a:lnTo>
                    <a:pt x="1017205" y="476760"/>
                  </a:lnTo>
                  <a:lnTo>
                    <a:pt x="1029570" y="456888"/>
                  </a:lnTo>
                  <a:cubicBezTo>
                    <a:pt x="1035784" y="447253"/>
                    <a:pt x="1041114" y="439262"/>
                    <a:pt x="1044447" y="434320"/>
                  </a:cubicBezTo>
                  <a:cubicBezTo>
                    <a:pt x="1045880" y="431601"/>
                    <a:pt x="1048980" y="426154"/>
                    <a:pt x="1053317" y="419150"/>
                  </a:cubicBezTo>
                  <a:lnTo>
                    <a:pt x="1057146" y="413390"/>
                  </a:lnTo>
                  <a:lnTo>
                    <a:pt x="1058586" y="410998"/>
                  </a:lnTo>
                  <a:lnTo>
                    <a:pt x="1060448" y="408421"/>
                  </a:lnTo>
                  <a:lnTo>
                    <a:pt x="1069611" y="394637"/>
                  </a:lnTo>
                  <a:lnTo>
                    <a:pt x="1079353" y="382270"/>
                  </a:lnTo>
                  <a:lnTo>
                    <a:pt x="1083788" y="376134"/>
                  </a:lnTo>
                  <a:lnTo>
                    <a:pt x="1085660" y="374263"/>
                  </a:lnTo>
                  <a:lnTo>
                    <a:pt x="1090752" y="367799"/>
                  </a:lnTo>
                  <a:cubicBezTo>
                    <a:pt x="1098320" y="359246"/>
                    <a:pt x="1106267" y="351475"/>
                    <a:pt x="1114163" y="345655"/>
                  </a:cubicBezTo>
                  <a:cubicBezTo>
                    <a:pt x="1118959" y="342145"/>
                    <a:pt x="1124691" y="338402"/>
                    <a:pt x="1130890" y="334542"/>
                  </a:cubicBezTo>
                  <a:lnTo>
                    <a:pt x="1132044" y="326362"/>
                  </a:lnTo>
                  <a:lnTo>
                    <a:pt x="1132661" y="314575"/>
                  </a:lnTo>
                  <a:lnTo>
                    <a:pt x="1143799" y="242999"/>
                  </a:lnTo>
                  <a:lnTo>
                    <a:pt x="1144927" y="234999"/>
                  </a:lnTo>
                  <a:lnTo>
                    <a:pt x="1144963" y="235522"/>
                  </a:lnTo>
                  <a:lnTo>
                    <a:pt x="1145044" y="234997"/>
                  </a:lnTo>
                  <a:cubicBezTo>
                    <a:pt x="1145044" y="234997"/>
                    <a:pt x="1147512" y="270742"/>
                    <a:pt x="1150306" y="316822"/>
                  </a:cubicBezTo>
                  <a:lnTo>
                    <a:pt x="1150673" y="323137"/>
                  </a:lnTo>
                  <a:lnTo>
                    <a:pt x="1152947" y="322107"/>
                  </a:lnTo>
                  <a:lnTo>
                    <a:pt x="1154555" y="321129"/>
                  </a:lnTo>
                  <a:cubicBezTo>
                    <a:pt x="1170156" y="312872"/>
                    <a:pt x="1187241" y="304815"/>
                    <a:pt x="1203617" y="297929"/>
                  </a:cubicBezTo>
                  <a:lnTo>
                    <a:pt x="1217063" y="293073"/>
                  </a:lnTo>
                  <a:lnTo>
                    <a:pt x="1225257" y="289362"/>
                  </a:lnTo>
                  <a:lnTo>
                    <a:pt x="1239478" y="284978"/>
                  </a:lnTo>
                  <a:lnTo>
                    <a:pt x="1248425" y="281746"/>
                  </a:lnTo>
                  <a:lnTo>
                    <a:pt x="1253670" y="280602"/>
                  </a:lnTo>
                  <a:lnTo>
                    <a:pt x="1256475" y="279737"/>
                  </a:lnTo>
                  <a:lnTo>
                    <a:pt x="1258115" y="279632"/>
                  </a:lnTo>
                  <a:lnTo>
                    <a:pt x="1265121" y="278103"/>
                  </a:lnTo>
                  <a:cubicBezTo>
                    <a:pt x="1269778" y="277504"/>
                    <a:pt x="1273435" y="277561"/>
                    <a:pt x="1275818" y="278395"/>
                  </a:cubicBezTo>
                  <a:lnTo>
                    <a:pt x="1275818" y="278512"/>
                  </a:lnTo>
                  <a:cubicBezTo>
                    <a:pt x="1275818" y="278512"/>
                    <a:pt x="1255494" y="294508"/>
                    <a:pt x="1228576" y="312975"/>
                  </a:cubicBezTo>
                  <a:lnTo>
                    <a:pt x="1207476" y="326457"/>
                  </a:lnTo>
                  <a:lnTo>
                    <a:pt x="1193816" y="335411"/>
                  </a:lnTo>
                  <a:lnTo>
                    <a:pt x="1191539" y="336640"/>
                  </a:lnTo>
                  <a:lnTo>
                    <a:pt x="1184969" y="340838"/>
                  </a:lnTo>
                  <a:lnTo>
                    <a:pt x="1170188" y="348168"/>
                  </a:lnTo>
                  <a:lnTo>
                    <a:pt x="1152677" y="357624"/>
                  </a:lnTo>
                  <a:lnTo>
                    <a:pt x="1153130" y="365407"/>
                  </a:lnTo>
                  <a:cubicBezTo>
                    <a:pt x="1156829" y="432271"/>
                    <a:pt x="1159841" y="502455"/>
                    <a:pt x="1157092" y="515731"/>
                  </a:cubicBezTo>
                  <a:lnTo>
                    <a:pt x="1157091" y="515735"/>
                  </a:lnTo>
                  <a:lnTo>
                    <a:pt x="1157175" y="521780"/>
                  </a:lnTo>
                  <a:cubicBezTo>
                    <a:pt x="1157305" y="533449"/>
                    <a:pt x="1157464" y="560700"/>
                    <a:pt x="1156652" y="591997"/>
                  </a:cubicBezTo>
                  <a:lnTo>
                    <a:pt x="1155977" y="605580"/>
                  </a:lnTo>
                  <a:lnTo>
                    <a:pt x="1155928" y="607931"/>
                  </a:lnTo>
                  <a:lnTo>
                    <a:pt x="1155530" y="614552"/>
                  </a:lnTo>
                  <a:lnTo>
                    <a:pt x="1153439" y="656570"/>
                  </a:lnTo>
                  <a:lnTo>
                    <a:pt x="1152668" y="662153"/>
                  </a:lnTo>
                  <a:lnTo>
                    <a:pt x="1152534" y="664380"/>
                  </a:lnTo>
                  <a:lnTo>
                    <a:pt x="1149583" y="684492"/>
                  </a:lnTo>
                  <a:lnTo>
                    <a:pt x="1145862" y="711426"/>
                  </a:lnTo>
                  <a:cubicBezTo>
                    <a:pt x="1132059" y="768976"/>
                    <a:pt x="1087025" y="926772"/>
                    <a:pt x="1084451" y="971339"/>
                  </a:cubicBezTo>
                  <a:lnTo>
                    <a:pt x="1088827" y="1029606"/>
                  </a:lnTo>
                  <a:lnTo>
                    <a:pt x="1090353" y="1037310"/>
                  </a:lnTo>
                  <a:lnTo>
                    <a:pt x="1093564" y="1052269"/>
                  </a:lnTo>
                  <a:lnTo>
                    <a:pt x="1096318" y="1066003"/>
                  </a:lnTo>
                  <a:lnTo>
                    <a:pt x="1132865" y="1108799"/>
                  </a:lnTo>
                  <a:lnTo>
                    <a:pt x="1130055" y="1100778"/>
                  </a:lnTo>
                  <a:lnTo>
                    <a:pt x="1129311" y="1099175"/>
                  </a:lnTo>
                  <a:lnTo>
                    <a:pt x="1129168" y="1098247"/>
                  </a:lnTo>
                  <a:lnTo>
                    <a:pt x="1127363" y="1093095"/>
                  </a:lnTo>
                  <a:lnTo>
                    <a:pt x="1123569" y="1061748"/>
                  </a:lnTo>
                  <a:lnTo>
                    <a:pt x="1122230" y="1053020"/>
                  </a:lnTo>
                  <a:lnTo>
                    <a:pt x="1122282" y="1051115"/>
                  </a:lnTo>
                  <a:lnTo>
                    <a:pt x="1121906" y="1048009"/>
                  </a:lnTo>
                  <a:lnTo>
                    <a:pt x="1122555" y="1041086"/>
                  </a:lnTo>
                  <a:lnTo>
                    <a:pt x="1123130" y="1020011"/>
                  </a:lnTo>
                  <a:lnTo>
                    <a:pt x="1127809" y="985062"/>
                  </a:lnTo>
                  <a:lnTo>
                    <a:pt x="1128317" y="979644"/>
                  </a:lnTo>
                  <a:cubicBezTo>
                    <a:pt x="1138961" y="920574"/>
                    <a:pt x="1170661" y="832026"/>
                    <a:pt x="1217918" y="731079"/>
                  </a:cubicBezTo>
                  <a:cubicBezTo>
                    <a:pt x="1291099" y="574584"/>
                    <a:pt x="1438344" y="454629"/>
                    <a:pt x="1474012" y="427086"/>
                  </a:cubicBezTo>
                  <a:lnTo>
                    <a:pt x="1481865" y="421148"/>
                  </a:lnTo>
                  <a:lnTo>
                    <a:pt x="1482158" y="420866"/>
                  </a:lnTo>
                  <a:lnTo>
                    <a:pt x="1482158" y="420983"/>
                  </a:lnTo>
                  <a:lnTo>
                    <a:pt x="1481859" y="421209"/>
                  </a:lnTo>
                  <a:lnTo>
                    <a:pt x="1481859" y="421210"/>
                  </a:lnTo>
                  <a:lnTo>
                    <a:pt x="1482158" y="420983"/>
                  </a:lnTo>
                  <a:cubicBezTo>
                    <a:pt x="1467654" y="454555"/>
                    <a:pt x="1422151" y="491869"/>
                    <a:pt x="1384369" y="548015"/>
                  </a:cubicBezTo>
                  <a:lnTo>
                    <a:pt x="1314543" y="662085"/>
                  </a:lnTo>
                  <a:lnTo>
                    <a:pt x="1299903" y="689819"/>
                  </a:lnTo>
                  <a:lnTo>
                    <a:pt x="1260719" y="768300"/>
                  </a:lnTo>
                  <a:lnTo>
                    <a:pt x="1247446" y="798274"/>
                  </a:lnTo>
                  <a:lnTo>
                    <a:pt x="1219704" y="867617"/>
                  </a:lnTo>
                  <a:lnTo>
                    <a:pt x="1211029" y="891318"/>
                  </a:lnTo>
                  <a:lnTo>
                    <a:pt x="1188224" y="964370"/>
                  </a:lnTo>
                  <a:lnTo>
                    <a:pt x="1186256" y="971012"/>
                  </a:lnTo>
                  <a:lnTo>
                    <a:pt x="1169750" y="1041598"/>
                  </a:lnTo>
                  <a:lnTo>
                    <a:pt x="1160977" y="1095179"/>
                  </a:lnTo>
                  <a:lnTo>
                    <a:pt x="1160783" y="1096770"/>
                  </a:lnTo>
                  <a:lnTo>
                    <a:pt x="1157442" y="1129797"/>
                  </a:lnTo>
                  <a:lnTo>
                    <a:pt x="1157080" y="1137153"/>
                  </a:lnTo>
                  <a:lnTo>
                    <a:pt x="1211367" y="1200722"/>
                  </a:lnTo>
                  <a:lnTo>
                    <a:pt x="1257571" y="1269092"/>
                  </a:lnTo>
                  <a:lnTo>
                    <a:pt x="1257498" y="1268304"/>
                  </a:lnTo>
                  <a:lnTo>
                    <a:pt x="1257455" y="1268026"/>
                  </a:lnTo>
                  <a:lnTo>
                    <a:pt x="1257176" y="1266240"/>
                  </a:lnTo>
                  <a:lnTo>
                    <a:pt x="1255982" y="1253424"/>
                  </a:lnTo>
                  <a:lnTo>
                    <a:pt x="1255135" y="1244344"/>
                  </a:lnTo>
                  <a:lnTo>
                    <a:pt x="1255089" y="1242797"/>
                  </a:lnTo>
                  <a:lnTo>
                    <a:pt x="1255070" y="1242164"/>
                  </a:lnTo>
                  <a:lnTo>
                    <a:pt x="1254641" y="1237553"/>
                  </a:lnTo>
                  <a:lnTo>
                    <a:pt x="1254531" y="1224270"/>
                  </a:lnTo>
                  <a:lnTo>
                    <a:pt x="1254399" y="1219889"/>
                  </a:lnTo>
                  <a:lnTo>
                    <a:pt x="1254208" y="1213545"/>
                  </a:lnTo>
                  <a:lnTo>
                    <a:pt x="1254394" y="1207836"/>
                  </a:lnTo>
                  <a:lnTo>
                    <a:pt x="1254307" y="1197343"/>
                  </a:lnTo>
                  <a:lnTo>
                    <a:pt x="1255157" y="1184460"/>
                  </a:lnTo>
                  <a:lnTo>
                    <a:pt x="1255387" y="1177441"/>
                  </a:lnTo>
                  <a:lnTo>
                    <a:pt x="1255507" y="1173760"/>
                  </a:lnTo>
                  <a:lnTo>
                    <a:pt x="1256150" y="1166986"/>
                  </a:lnTo>
                  <a:lnTo>
                    <a:pt x="1256677" y="1161427"/>
                  </a:lnTo>
                  <a:lnTo>
                    <a:pt x="1257802" y="1144390"/>
                  </a:lnTo>
                  <a:lnTo>
                    <a:pt x="1259340" y="1133377"/>
                  </a:lnTo>
                  <a:lnTo>
                    <a:pt x="1260145" y="1124904"/>
                  </a:lnTo>
                  <a:lnTo>
                    <a:pt x="1261831" y="1114143"/>
                  </a:lnTo>
                  <a:lnTo>
                    <a:pt x="1263634" y="1102638"/>
                  </a:lnTo>
                  <a:lnTo>
                    <a:pt x="1266999" y="1078542"/>
                  </a:lnTo>
                  <a:lnTo>
                    <a:pt x="1268559" y="1071207"/>
                  </a:lnTo>
                  <a:lnTo>
                    <a:pt x="1269235" y="1066894"/>
                  </a:lnTo>
                  <a:lnTo>
                    <a:pt x="1279102" y="1021617"/>
                  </a:lnTo>
                  <a:lnTo>
                    <a:pt x="1283773" y="999647"/>
                  </a:lnTo>
                  <a:cubicBezTo>
                    <a:pt x="1310443" y="892384"/>
                    <a:pt x="1405775" y="711077"/>
                    <a:pt x="1473385" y="616095"/>
                  </a:cubicBezTo>
                  <a:lnTo>
                    <a:pt x="1485470" y="599590"/>
                  </a:lnTo>
                  <a:lnTo>
                    <a:pt x="1496445" y="584454"/>
                  </a:lnTo>
                  <a:lnTo>
                    <a:pt x="1499551" y="580359"/>
                  </a:lnTo>
                  <a:lnTo>
                    <a:pt x="1506056" y="571474"/>
                  </a:lnTo>
                  <a:lnTo>
                    <a:pt x="1511783" y="564226"/>
                  </a:lnTo>
                  <a:lnTo>
                    <a:pt x="1514794" y="560256"/>
                  </a:lnTo>
                  <a:lnTo>
                    <a:pt x="1517294" y="557253"/>
                  </a:lnTo>
                  <a:lnTo>
                    <a:pt x="1528771" y="542729"/>
                  </a:lnTo>
                  <a:lnTo>
                    <a:pt x="1537093" y="533468"/>
                  </a:lnTo>
                  <a:lnTo>
                    <a:pt x="1539065" y="531099"/>
                  </a:lnTo>
                  <a:lnTo>
                    <a:pt x="1539778" y="530481"/>
                  </a:lnTo>
                  <a:lnTo>
                    <a:pt x="1542676" y="527256"/>
                  </a:lnTo>
                  <a:cubicBezTo>
                    <a:pt x="1545971" y="524021"/>
                    <a:pt x="1547989" y="522563"/>
                    <a:pt x="1548921" y="522449"/>
                  </a:cubicBezTo>
                  <a:lnTo>
                    <a:pt x="1548883" y="522583"/>
                  </a:lnTo>
                  <a:lnTo>
                    <a:pt x="1548957" y="522518"/>
                  </a:lnTo>
                  <a:lnTo>
                    <a:pt x="1549038" y="522449"/>
                  </a:lnTo>
                  <a:cubicBezTo>
                    <a:pt x="1550280" y="522297"/>
                    <a:pt x="1549593" y="524534"/>
                    <a:pt x="1547429" y="528131"/>
                  </a:cubicBezTo>
                  <a:cubicBezTo>
                    <a:pt x="1531053" y="555268"/>
                    <a:pt x="1506021" y="590477"/>
                    <a:pt x="1491516" y="637266"/>
                  </a:cubicBezTo>
                  <a:cubicBezTo>
                    <a:pt x="1487890" y="648963"/>
                    <a:pt x="1482195" y="668096"/>
                    <a:pt x="1475122" y="691379"/>
                  </a:cubicBezTo>
                  <a:lnTo>
                    <a:pt x="1469901" y="708105"/>
                  </a:lnTo>
                  <a:lnTo>
                    <a:pt x="1469878" y="708182"/>
                  </a:lnTo>
                  <a:lnTo>
                    <a:pt x="1469851" y="708264"/>
                  </a:lnTo>
                  <a:lnTo>
                    <a:pt x="1450459" y="770396"/>
                  </a:lnTo>
                  <a:lnTo>
                    <a:pt x="1442389" y="794004"/>
                  </a:lnTo>
                  <a:lnTo>
                    <a:pt x="1437265" y="810001"/>
                  </a:lnTo>
                  <a:lnTo>
                    <a:pt x="1430765" y="828011"/>
                  </a:lnTo>
                  <a:lnTo>
                    <a:pt x="1421673" y="854610"/>
                  </a:lnTo>
                  <a:lnTo>
                    <a:pt x="1413959" y="874572"/>
                  </a:lnTo>
                  <a:lnTo>
                    <a:pt x="1413216" y="876631"/>
                  </a:lnTo>
                  <a:lnTo>
                    <a:pt x="1441803" y="1003974"/>
                  </a:lnTo>
                  <a:lnTo>
                    <a:pt x="1441803" y="1004091"/>
                  </a:lnTo>
                  <a:lnTo>
                    <a:pt x="1441816" y="1004364"/>
                  </a:lnTo>
                  <a:lnTo>
                    <a:pt x="1446424" y="1014020"/>
                  </a:lnTo>
                  <a:cubicBezTo>
                    <a:pt x="1448997" y="1021228"/>
                    <a:pt x="1451980" y="1032926"/>
                    <a:pt x="1453617" y="1050881"/>
                  </a:cubicBezTo>
                  <a:cubicBezTo>
                    <a:pt x="1454758" y="1063222"/>
                    <a:pt x="1455233" y="1074407"/>
                    <a:pt x="1455304" y="1084244"/>
                  </a:cubicBezTo>
                  <a:lnTo>
                    <a:pt x="1455302" y="1084322"/>
                  </a:lnTo>
                  <a:lnTo>
                    <a:pt x="1455304" y="1084360"/>
                  </a:lnTo>
                  <a:cubicBezTo>
                    <a:pt x="1455446" y="1104033"/>
                    <a:pt x="1453973" y="1118311"/>
                    <a:pt x="1452975" y="1125644"/>
                  </a:cubicBezTo>
                  <a:lnTo>
                    <a:pt x="1452100" y="1131214"/>
                  </a:lnTo>
                  <a:lnTo>
                    <a:pt x="1452113" y="1131486"/>
                  </a:lnTo>
                  <a:lnTo>
                    <a:pt x="1452148" y="1132001"/>
                  </a:lnTo>
                  <a:lnTo>
                    <a:pt x="1452213" y="1131240"/>
                  </a:lnTo>
                  <a:cubicBezTo>
                    <a:pt x="1455606" y="1160205"/>
                    <a:pt x="1457426" y="1188803"/>
                    <a:pt x="1458014" y="1216673"/>
                  </a:cubicBezTo>
                  <a:lnTo>
                    <a:pt x="1457428" y="1246596"/>
                  </a:lnTo>
                  <a:lnTo>
                    <a:pt x="1457945" y="1257805"/>
                  </a:lnTo>
                  <a:lnTo>
                    <a:pt x="1456810" y="1278085"/>
                  </a:lnTo>
                  <a:lnTo>
                    <a:pt x="1456424" y="1297737"/>
                  </a:lnTo>
                  <a:lnTo>
                    <a:pt x="1454633" y="1316970"/>
                  </a:lnTo>
                  <a:lnTo>
                    <a:pt x="1453804" y="1331778"/>
                  </a:lnTo>
                  <a:lnTo>
                    <a:pt x="1451391" y="1351780"/>
                  </a:lnTo>
                  <a:lnTo>
                    <a:pt x="1449483" y="1372269"/>
                  </a:lnTo>
                  <a:lnTo>
                    <a:pt x="1446980" y="1388339"/>
                  </a:lnTo>
                  <a:lnTo>
                    <a:pt x="1445689" y="1399042"/>
                  </a:lnTo>
                  <a:lnTo>
                    <a:pt x="1442488" y="1417183"/>
                  </a:lnTo>
                  <a:lnTo>
                    <a:pt x="1439230" y="1438103"/>
                  </a:lnTo>
                  <a:lnTo>
                    <a:pt x="1436494" y="1451148"/>
                  </a:lnTo>
                  <a:lnTo>
                    <a:pt x="1435325" y="1457776"/>
                  </a:lnTo>
                  <a:lnTo>
                    <a:pt x="1432102" y="1472098"/>
                  </a:lnTo>
                  <a:lnTo>
                    <a:pt x="1427704" y="1493075"/>
                  </a:lnTo>
                  <a:lnTo>
                    <a:pt x="1425076" y="1503321"/>
                  </a:lnTo>
                  <a:lnTo>
                    <a:pt x="1424438" y="1506156"/>
                  </a:lnTo>
                  <a:lnTo>
                    <a:pt x="1422952" y="1511602"/>
                  </a:lnTo>
                  <a:lnTo>
                    <a:pt x="1416946" y="1535020"/>
                  </a:lnTo>
                  <a:lnTo>
                    <a:pt x="1414166" y="1544375"/>
                  </a:lnTo>
                  <a:lnTo>
                    <a:pt x="1415601" y="1547194"/>
                  </a:lnTo>
                  <a:cubicBezTo>
                    <a:pt x="1428790" y="1578046"/>
                    <a:pt x="1441876" y="1609672"/>
                    <a:pt x="1454216" y="1641865"/>
                  </a:cubicBezTo>
                  <a:lnTo>
                    <a:pt x="1469871" y="1686832"/>
                  </a:lnTo>
                  <a:lnTo>
                    <a:pt x="1492417" y="1608071"/>
                  </a:lnTo>
                  <a:lnTo>
                    <a:pt x="1511444" y="1538848"/>
                  </a:lnTo>
                  <a:lnTo>
                    <a:pt x="1548759" y="1385290"/>
                  </a:lnTo>
                  <a:lnTo>
                    <a:pt x="1560001" y="1345367"/>
                  </a:lnTo>
                  <a:lnTo>
                    <a:pt x="1573973" y="1289633"/>
                  </a:lnTo>
                  <a:lnTo>
                    <a:pt x="1587752" y="1246813"/>
                  </a:lnTo>
                  <a:lnTo>
                    <a:pt x="1593589" y="1226087"/>
                  </a:lnTo>
                  <a:lnTo>
                    <a:pt x="1596453" y="1215916"/>
                  </a:lnTo>
                  <a:lnTo>
                    <a:pt x="1597999" y="1212157"/>
                  </a:lnTo>
                  <a:lnTo>
                    <a:pt x="1602158" y="1202048"/>
                  </a:lnTo>
                  <a:lnTo>
                    <a:pt x="1612495" y="1169927"/>
                  </a:lnTo>
                  <a:cubicBezTo>
                    <a:pt x="1626911" y="1130930"/>
                    <a:pt x="1643149" y="1092998"/>
                    <a:pt x="1661945" y="1056612"/>
                  </a:cubicBezTo>
                  <a:cubicBezTo>
                    <a:pt x="1766401" y="854602"/>
                    <a:pt x="1851206" y="772487"/>
                    <a:pt x="1879280" y="757164"/>
                  </a:cubicBezTo>
                  <a:lnTo>
                    <a:pt x="1879140" y="757390"/>
                  </a:lnTo>
                  <a:lnTo>
                    <a:pt x="1879279" y="757279"/>
                  </a:lnTo>
                  <a:cubicBezTo>
                    <a:pt x="1879279" y="757279"/>
                    <a:pt x="1834479" y="827230"/>
                    <a:pt x="1795878" y="914608"/>
                  </a:cubicBezTo>
                  <a:cubicBezTo>
                    <a:pt x="1760786" y="993914"/>
                    <a:pt x="1732011" y="1088545"/>
                    <a:pt x="1721132" y="1141300"/>
                  </a:cubicBezTo>
                  <a:cubicBezTo>
                    <a:pt x="1693761" y="1274180"/>
                    <a:pt x="1623811" y="1486135"/>
                    <a:pt x="1567898" y="1564506"/>
                  </a:cubicBezTo>
                  <a:lnTo>
                    <a:pt x="1561016" y="1575806"/>
                  </a:lnTo>
                  <a:lnTo>
                    <a:pt x="1527742" y="1630992"/>
                  </a:lnTo>
                  <a:lnTo>
                    <a:pt x="1513716" y="1659955"/>
                  </a:lnTo>
                  <a:lnTo>
                    <a:pt x="1496187" y="1696800"/>
                  </a:lnTo>
                  <a:lnTo>
                    <a:pt x="1483752" y="1726704"/>
                  </a:lnTo>
                  <a:lnTo>
                    <a:pt x="1488358" y="1739935"/>
                  </a:lnTo>
                  <a:cubicBezTo>
                    <a:pt x="1508769" y="1806171"/>
                    <a:pt x="1523625" y="1873840"/>
                    <a:pt x="1527777" y="1941274"/>
                  </a:cubicBezTo>
                  <a:lnTo>
                    <a:pt x="1527777" y="1941391"/>
                  </a:lnTo>
                  <a:cubicBezTo>
                    <a:pt x="1528947" y="1959873"/>
                    <a:pt x="1499704" y="1963499"/>
                    <a:pt x="1495727" y="1945719"/>
                  </a:cubicBezTo>
                  <a:lnTo>
                    <a:pt x="1452223" y="1751431"/>
                  </a:lnTo>
                  <a:lnTo>
                    <a:pt x="1452154" y="1751382"/>
                  </a:lnTo>
                  <a:lnTo>
                    <a:pt x="1452142" y="1751375"/>
                  </a:lnTo>
                  <a:lnTo>
                    <a:pt x="1434413" y="1741917"/>
                  </a:lnTo>
                  <a:lnTo>
                    <a:pt x="1427083" y="1738860"/>
                  </a:lnTo>
                  <a:lnTo>
                    <a:pt x="1411075" y="1733436"/>
                  </a:lnTo>
                  <a:lnTo>
                    <a:pt x="1352553" y="1723121"/>
                  </a:lnTo>
                  <a:lnTo>
                    <a:pt x="1352670" y="1723472"/>
                  </a:lnTo>
                  <a:cubicBezTo>
                    <a:pt x="1284475" y="1721835"/>
                    <a:pt x="1154285" y="1721367"/>
                    <a:pt x="1113344" y="1729672"/>
                  </a:cubicBezTo>
                  <a:cubicBezTo>
                    <a:pt x="1072521" y="1738094"/>
                    <a:pt x="1030995" y="1734936"/>
                    <a:pt x="1012046" y="1752833"/>
                  </a:cubicBezTo>
                  <a:lnTo>
                    <a:pt x="1013483" y="1751618"/>
                  </a:lnTo>
                  <a:lnTo>
                    <a:pt x="1011928" y="1752481"/>
                  </a:lnTo>
                  <a:cubicBezTo>
                    <a:pt x="1011928" y="1752481"/>
                    <a:pt x="1057196" y="1712476"/>
                    <a:pt x="1095447" y="1697386"/>
                  </a:cubicBezTo>
                  <a:cubicBezTo>
                    <a:pt x="1133696" y="1682297"/>
                    <a:pt x="1217800" y="1638666"/>
                    <a:pt x="1316291" y="1660774"/>
                  </a:cubicBezTo>
                  <a:cubicBezTo>
                    <a:pt x="1320239" y="1660496"/>
                    <a:pt x="1325585" y="1661456"/>
                    <a:pt x="1331899" y="1663388"/>
                  </a:cubicBezTo>
                  <a:lnTo>
                    <a:pt x="1332487" y="1663620"/>
                  </a:lnTo>
                  <a:lnTo>
                    <a:pt x="1255466" y="1612466"/>
                  </a:lnTo>
                  <a:cubicBezTo>
                    <a:pt x="1011812" y="1457360"/>
                    <a:pt x="818573" y="1522397"/>
                    <a:pt x="818573" y="1522397"/>
                  </a:cubicBezTo>
                  <a:lnTo>
                    <a:pt x="819909" y="1521599"/>
                  </a:lnTo>
                  <a:lnTo>
                    <a:pt x="818339" y="1522045"/>
                  </a:lnTo>
                  <a:cubicBezTo>
                    <a:pt x="818339" y="1522045"/>
                    <a:pt x="875422" y="1485783"/>
                    <a:pt x="928527" y="1475958"/>
                  </a:cubicBezTo>
                  <a:cubicBezTo>
                    <a:pt x="960694" y="1469992"/>
                    <a:pt x="1044096" y="1448001"/>
                    <a:pt x="1211016" y="1516430"/>
                  </a:cubicBezTo>
                  <a:cubicBezTo>
                    <a:pt x="1221514" y="1520729"/>
                    <a:pt x="1233179" y="1526965"/>
                    <a:pt x="1245554" y="1534587"/>
                  </a:cubicBezTo>
                  <a:lnTo>
                    <a:pt x="1257088" y="1542457"/>
                  </a:lnTo>
                  <a:lnTo>
                    <a:pt x="1263213" y="1546635"/>
                  </a:lnTo>
                  <a:lnTo>
                    <a:pt x="1266684" y="1548629"/>
                  </a:lnTo>
                  <a:lnTo>
                    <a:pt x="1271240" y="1552111"/>
                  </a:lnTo>
                  <a:lnTo>
                    <a:pt x="1284354" y="1561059"/>
                  </a:lnTo>
                  <a:lnTo>
                    <a:pt x="1306177" y="1578816"/>
                  </a:lnTo>
                  <a:lnTo>
                    <a:pt x="1328739" y="1596061"/>
                  </a:lnTo>
                  <a:lnTo>
                    <a:pt x="1349791" y="1614304"/>
                  </a:lnTo>
                  <a:lnTo>
                    <a:pt x="1363812" y="1625712"/>
                  </a:lnTo>
                  <a:cubicBezTo>
                    <a:pt x="1376350" y="1636685"/>
                    <a:pt x="1388232" y="1647390"/>
                    <a:pt x="1399002" y="1657275"/>
                  </a:cubicBezTo>
                  <a:lnTo>
                    <a:pt x="1408866" y="1666490"/>
                  </a:lnTo>
                  <a:lnTo>
                    <a:pt x="1427521" y="1683917"/>
                  </a:lnTo>
                  <a:lnTo>
                    <a:pt x="1436167" y="1692244"/>
                  </a:lnTo>
                  <a:lnTo>
                    <a:pt x="1423816" y="1648893"/>
                  </a:lnTo>
                  <a:lnTo>
                    <a:pt x="1410912" y="1639018"/>
                  </a:lnTo>
                  <a:cubicBezTo>
                    <a:pt x="1377573" y="1613436"/>
                    <a:pt x="1321089" y="1569805"/>
                    <a:pt x="1260286" y="1521516"/>
                  </a:cubicBezTo>
                  <a:lnTo>
                    <a:pt x="1198240" y="1471487"/>
                  </a:lnTo>
                  <a:lnTo>
                    <a:pt x="1194854" y="1468790"/>
                  </a:lnTo>
                  <a:lnTo>
                    <a:pt x="1192760" y="1467069"/>
                  </a:lnTo>
                  <a:lnTo>
                    <a:pt x="1168197" y="1447262"/>
                  </a:lnTo>
                  <a:lnTo>
                    <a:pt x="1149010" y="1431086"/>
                  </a:lnTo>
                  <a:lnTo>
                    <a:pt x="1136658" y="1420927"/>
                  </a:lnTo>
                  <a:lnTo>
                    <a:pt x="1109060" y="1397404"/>
                  </a:lnTo>
                  <a:lnTo>
                    <a:pt x="1083750" y="1376064"/>
                  </a:lnTo>
                  <a:cubicBezTo>
                    <a:pt x="1038716" y="1336761"/>
                    <a:pt x="973796" y="1308103"/>
                    <a:pt x="940108" y="1294768"/>
                  </a:cubicBezTo>
                  <a:cubicBezTo>
                    <a:pt x="940108" y="1294768"/>
                    <a:pt x="887119" y="1286697"/>
                    <a:pt x="825241" y="1275117"/>
                  </a:cubicBezTo>
                  <a:cubicBezTo>
                    <a:pt x="810327" y="1272310"/>
                    <a:pt x="793863" y="1268713"/>
                    <a:pt x="776551" y="1264531"/>
                  </a:cubicBezTo>
                  <a:lnTo>
                    <a:pt x="727806" y="1251755"/>
                  </a:lnTo>
                  <a:lnTo>
                    <a:pt x="695107" y="1253273"/>
                  </a:lnTo>
                  <a:lnTo>
                    <a:pt x="690840" y="1253711"/>
                  </a:lnTo>
                  <a:cubicBezTo>
                    <a:pt x="623230" y="1262484"/>
                    <a:pt x="519007" y="1300383"/>
                    <a:pt x="490349" y="1308220"/>
                  </a:cubicBezTo>
                  <a:cubicBezTo>
                    <a:pt x="468856" y="1314010"/>
                    <a:pt x="437624" y="1312826"/>
                    <a:pt x="432085" y="1311378"/>
                  </a:cubicBezTo>
                  <a:lnTo>
                    <a:pt x="432670" y="1311205"/>
                  </a:lnTo>
                  <a:lnTo>
                    <a:pt x="431968" y="1311144"/>
                  </a:lnTo>
                  <a:cubicBezTo>
                    <a:pt x="430122" y="1310661"/>
                    <a:pt x="431131" y="1310150"/>
                    <a:pt x="436307" y="1309857"/>
                  </a:cubicBezTo>
                  <a:cubicBezTo>
                    <a:pt x="451835" y="1308980"/>
                    <a:pt x="479601" y="1297838"/>
                    <a:pt x="501742" y="1288326"/>
                  </a:cubicBezTo>
                  <a:lnTo>
                    <a:pt x="520435" y="1280193"/>
                  </a:lnTo>
                  <a:lnTo>
                    <a:pt x="521346" y="1279795"/>
                  </a:lnTo>
                  <a:cubicBezTo>
                    <a:pt x="526785" y="1277426"/>
                    <a:pt x="532466" y="1273968"/>
                    <a:pt x="540298" y="1269564"/>
                  </a:cubicBezTo>
                  <a:lnTo>
                    <a:pt x="552136" y="1263651"/>
                  </a:lnTo>
                  <a:lnTo>
                    <a:pt x="558003" y="1260510"/>
                  </a:lnTo>
                  <a:lnTo>
                    <a:pt x="561044" y="1259202"/>
                  </a:lnTo>
                  <a:lnTo>
                    <a:pt x="572156" y="1253652"/>
                  </a:lnTo>
                  <a:cubicBezTo>
                    <a:pt x="586200" y="1247496"/>
                    <a:pt x="604305" y="1240536"/>
                    <a:pt x="628381" y="1232915"/>
                  </a:cubicBezTo>
                  <a:lnTo>
                    <a:pt x="647384" y="1227372"/>
                  </a:lnTo>
                  <a:lnTo>
                    <a:pt x="609661" y="1214408"/>
                  </a:lnTo>
                  <a:cubicBezTo>
                    <a:pt x="543454" y="1190546"/>
                    <a:pt x="473505" y="1163876"/>
                    <a:pt x="473505" y="1163876"/>
                  </a:cubicBezTo>
                  <a:lnTo>
                    <a:pt x="473983" y="1163868"/>
                  </a:lnTo>
                  <a:lnTo>
                    <a:pt x="473387" y="1163642"/>
                  </a:lnTo>
                  <a:cubicBezTo>
                    <a:pt x="473387" y="1163642"/>
                    <a:pt x="509531" y="1161653"/>
                    <a:pt x="552928" y="1174988"/>
                  </a:cubicBezTo>
                  <a:cubicBezTo>
                    <a:pt x="574627" y="1181656"/>
                    <a:pt x="603051" y="1186539"/>
                    <a:pt x="635438" y="1192461"/>
                  </a:cubicBezTo>
                  <a:lnTo>
                    <a:pt x="663012" y="1198610"/>
                  </a:lnTo>
                  <a:lnTo>
                    <a:pt x="715601" y="1209415"/>
                  </a:lnTo>
                  <a:lnTo>
                    <a:pt x="720433" y="1208208"/>
                  </a:lnTo>
                  <a:cubicBezTo>
                    <a:pt x="872147" y="1172882"/>
                    <a:pt x="943851" y="1192534"/>
                    <a:pt x="1091119" y="1228678"/>
                  </a:cubicBezTo>
                  <a:lnTo>
                    <a:pt x="1092436" y="1229100"/>
                  </a:lnTo>
                  <a:lnTo>
                    <a:pt x="1142558" y="1245134"/>
                  </a:lnTo>
                  <a:lnTo>
                    <a:pt x="1146563" y="1247052"/>
                  </a:lnTo>
                  <a:lnTo>
                    <a:pt x="1147665" y="1247414"/>
                  </a:lnTo>
                  <a:lnTo>
                    <a:pt x="1154115" y="1250669"/>
                  </a:lnTo>
                  <a:lnTo>
                    <a:pt x="1186696" y="1266274"/>
                  </a:lnTo>
                  <a:lnTo>
                    <a:pt x="1190565" y="1269068"/>
                  </a:lnTo>
                  <a:lnTo>
                    <a:pt x="1195208" y="1271412"/>
                  </a:lnTo>
                  <a:cubicBezTo>
                    <a:pt x="1209638" y="1280055"/>
                    <a:pt x="1222680" y="1289207"/>
                    <a:pt x="1234430" y="1298460"/>
                  </a:cubicBezTo>
                  <a:lnTo>
                    <a:pt x="1249004" y="1311267"/>
                  </a:lnTo>
                  <a:lnTo>
                    <a:pt x="1254705" y="1315384"/>
                  </a:lnTo>
                  <a:lnTo>
                    <a:pt x="1259736" y="1320699"/>
                  </a:lnTo>
                  <a:lnTo>
                    <a:pt x="1265895" y="1326111"/>
                  </a:lnTo>
                  <a:lnTo>
                    <a:pt x="1275378" y="1336429"/>
                  </a:lnTo>
                  <a:lnTo>
                    <a:pt x="1203062" y="1225754"/>
                  </a:lnTo>
                  <a:lnTo>
                    <a:pt x="1192096" y="1212739"/>
                  </a:lnTo>
                  <a:lnTo>
                    <a:pt x="1177164" y="1208928"/>
                  </a:lnTo>
                  <a:cubicBezTo>
                    <a:pt x="1116135" y="1193366"/>
                    <a:pt x="1000466" y="1163979"/>
                    <a:pt x="974264" y="1158144"/>
                  </a:cubicBezTo>
                  <a:cubicBezTo>
                    <a:pt x="938353" y="1150190"/>
                    <a:pt x="779388" y="1121181"/>
                    <a:pt x="670369" y="1101413"/>
                  </a:cubicBezTo>
                  <a:cubicBezTo>
                    <a:pt x="593168" y="1087376"/>
                    <a:pt x="521580" y="1084452"/>
                    <a:pt x="471516" y="1091587"/>
                  </a:cubicBezTo>
                  <a:cubicBezTo>
                    <a:pt x="471516" y="1091587"/>
                    <a:pt x="439816" y="1106560"/>
                    <a:pt x="404842" y="1131358"/>
                  </a:cubicBezTo>
                  <a:cubicBezTo>
                    <a:pt x="369867" y="1156156"/>
                    <a:pt x="215229" y="1254413"/>
                    <a:pt x="178149" y="1267163"/>
                  </a:cubicBezTo>
                  <a:lnTo>
                    <a:pt x="179481" y="1266224"/>
                  </a:lnTo>
                  <a:lnTo>
                    <a:pt x="177915" y="1266929"/>
                  </a:lnTo>
                  <a:cubicBezTo>
                    <a:pt x="177915" y="1266929"/>
                    <a:pt x="216633" y="1241078"/>
                    <a:pt x="247280" y="1205167"/>
                  </a:cubicBezTo>
                  <a:cubicBezTo>
                    <a:pt x="277926" y="1169257"/>
                    <a:pt x="329745" y="1126211"/>
                    <a:pt x="376651" y="1114397"/>
                  </a:cubicBezTo>
                  <a:lnTo>
                    <a:pt x="381702" y="1112504"/>
                  </a:lnTo>
                  <a:lnTo>
                    <a:pt x="381718" y="1112497"/>
                  </a:lnTo>
                  <a:lnTo>
                    <a:pt x="376651" y="1114396"/>
                  </a:lnTo>
                  <a:cubicBezTo>
                    <a:pt x="491986" y="1044446"/>
                    <a:pt x="786523" y="1054155"/>
                    <a:pt x="981282" y="1104687"/>
                  </a:cubicBezTo>
                  <a:cubicBezTo>
                    <a:pt x="996810" y="1108693"/>
                    <a:pt x="1017595" y="1115777"/>
                    <a:pt x="1040435" y="1124655"/>
                  </a:cubicBezTo>
                  <a:lnTo>
                    <a:pt x="1047842" y="1127838"/>
                  </a:lnTo>
                  <a:lnTo>
                    <a:pt x="1052746" y="1129693"/>
                  </a:lnTo>
                  <a:lnTo>
                    <a:pt x="1064386" y="1134948"/>
                  </a:lnTo>
                  <a:lnTo>
                    <a:pt x="1111926" y="1155380"/>
                  </a:lnTo>
                  <a:lnTo>
                    <a:pt x="1126444" y="1162967"/>
                  </a:lnTo>
                  <a:lnTo>
                    <a:pt x="1136435" y="1167479"/>
                  </a:lnTo>
                  <a:lnTo>
                    <a:pt x="1158970" y="1179966"/>
                  </a:lnTo>
                  <a:lnTo>
                    <a:pt x="1168820" y="1185114"/>
                  </a:lnTo>
                  <a:lnTo>
                    <a:pt x="1092139" y="1094106"/>
                  </a:lnTo>
                  <a:lnTo>
                    <a:pt x="1090728" y="1093615"/>
                  </a:lnTo>
                  <a:lnTo>
                    <a:pt x="1074725" y="1088371"/>
                  </a:lnTo>
                  <a:lnTo>
                    <a:pt x="1071668" y="1087399"/>
                  </a:lnTo>
                  <a:lnTo>
                    <a:pt x="1058100" y="1083538"/>
                  </a:lnTo>
                  <a:lnTo>
                    <a:pt x="1028653" y="1075782"/>
                  </a:lnTo>
                  <a:lnTo>
                    <a:pt x="1009807" y="1071412"/>
                  </a:lnTo>
                  <a:lnTo>
                    <a:pt x="962626" y="1062950"/>
                  </a:lnTo>
                  <a:lnTo>
                    <a:pt x="954027" y="1061524"/>
                  </a:lnTo>
                  <a:cubicBezTo>
                    <a:pt x="887820" y="1053102"/>
                    <a:pt x="666508" y="1010875"/>
                    <a:pt x="622644" y="1001751"/>
                  </a:cubicBezTo>
                  <a:cubicBezTo>
                    <a:pt x="563105" y="989352"/>
                    <a:pt x="488710" y="964203"/>
                    <a:pt x="456192" y="952740"/>
                  </a:cubicBezTo>
                  <a:lnTo>
                    <a:pt x="456186" y="952740"/>
                  </a:lnTo>
                  <a:lnTo>
                    <a:pt x="456192" y="952742"/>
                  </a:lnTo>
                  <a:cubicBezTo>
                    <a:pt x="456192" y="952742"/>
                    <a:pt x="428353" y="948180"/>
                    <a:pt x="366825" y="988300"/>
                  </a:cubicBezTo>
                  <a:cubicBezTo>
                    <a:pt x="305297" y="1028305"/>
                    <a:pt x="202479" y="1107378"/>
                    <a:pt x="171832" y="1117555"/>
                  </a:cubicBezTo>
                  <a:lnTo>
                    <a:pt x="171833" y="1117553"/>
                  </a:lnTo>
                  <a:lnTo>
                    <a:pt x="171832" y="1117554"/>
                  </a:lnTo>
                  <a:cubicBezTo>
                    <a:pt x="171832" y="1117554"/>
                    <a:pt x="221194" y="1052284"/>
                    <a:pt x="265644" y="1015671"/>
                  </a:cubicBezTo>
                  <a:cubicBezTo>
                    <a:pt x="338752" y="955313"/>
                    <a:pt x="439816" y="946891"/>
                    <a:pt x="439816" y="946891"/>
                  </a:cubicBezTo>
                  <a:lnTo>
                    <a:pt x="439998" y="946842"/>
                  </a:lnTo>
                  <a:lnTo>
                    <a:pt x="439816" y="946776"/>
                  </a:lnTo>
                  <a:cubicBezTo>
                    <a:pt x="463445" y="938003"/>
                    <a:pt x="518656" y="923148"/>
                    <a:pt x="700197" y="955900"/>
                  </a:cubicBezTo>
                  <a:cubicBezTo>
                    <a:pt x="739935" y="963064"/>
                    <a:pt x="779426" y="972283"/>
                    <a:pt x="817315" y="982654"/>
                  </a:cubicBezTo>
                  <a:lnTo>
                    <a:pt x="828032" y="986011"/>
                  </a:lnTo>
                  <a:lnTo>
                    <a:pt x="833385" y="987267"/>
                  </a:lnTo>
                  <a:lnTo>
                    <a:pt x="859153" y="995759"/>
                  </a:lnTo>
                  <a:lnTo>
                    <a:pt x="924815" y="1016327"/>
                  </a:lnTo>
                  <a:lnTo>
                    <a:pt x="941967" y="1023052"/>
                  </a:lnTo>
                  <a:lnTo>
                    <a:pt x="952536" y="1026535"/>
                  </a:lnTo>
                  <a:cubicBezTo>
                    <a:pt x="970550" y="1033301"/>
                    <a:pt x="987472" y="1040067"/>
                    <a:pt x="1003051" y="1046663"/>
                  </a:cubicBezTo>
                  <a:lnTo>
                    <a:pt x="1008836" y="1049269"/>
                  </a:lnTo>
                  <a:lnTo>
                    <a:pt x="1014558" y="1051512"/>
                  </a:lnTo>
                  <a:lnTo>
                    <a:pt x="1043913" y="1065067"/>
                  </a:lnTo>
                  <a:lnTo>
                    <a:pt x="1045500" y="1065781"/>
                  </a:lnTo>
                  <a:lnTo>
                    <a:pt x="1045807" y="1065941"/>
                  </a:lnTo>
                  <a:lnTo>
                    <a:pt x="1050226" y="1067982"/>
                  </a:lnTo>
                  <a:cubicBezTo>
                    <a:pt x="1060924" y="1073234"/>
                    <a:pt x="1070373" y="1078212"/>
                    <a:pt x="1078403" y="1082801"/>
                  </a:cubicBezTo>
                  <a:lnTo>
                    <a:pt x="1087657" y="1088787"/>
                  </a:lnTo>
                  <a:lnTo>
                    <a:pt x="1079729" y="1079378"/>
                  </a:lnTo>
                  <a:lnTo>
                    <a:pt x="952048" y="959819"/>
                  </a:lnTo>
                  <a:lnTo>
                    <a:pt x="938266" y="954204"/>
                  </a:lnTo>
                  <a:lnTo>
                    <a:pt x="903738" y="938816"/>
                  </a:lnTo>
                  <a:lnTo>
                    <a:pt x="882394" y="931779"/>
                  </a:lnTo>
                  <a:lnTo>
                    <a:pt x="839492" y="918250"/>
                  </a:lnTo>
                  <a:lnTo>
                    <a:pt x="800186" y="910628"/>
                  </a:lnTo>
                  <a:lnTo>
                    <a:pt x="769445" y="904900"/>
                  </a:lnTo>
                  <a:cubicBezTo>
                    <a:pt x="643700" y="892852"/>
                    <a:pt x="510819" y="876710"/>
                    <a:pt x="393846" y="847817"/>
                  </a:cubicBezTo>
                  <a:cubicBezTo>
                    <a:pt x="349514" y="836822"/>
                    <a:pt x="313720" y="832260"/>
                    <a:pt x="285296" y="831090"/>
                  </a:cubicBezTo>
                  <a:cubicBezTo>
                    <a:pt x="263422" y="834132"/>
                    <a:pt x="231839" y="840916"/>
                    <a:pt x="197216" y="857760"/>
                  </a:cubicBezTo>
                  <a:cubicBezTo>
                    <a:pt x="164229" y="873668"/>
                    <a:pt x="140133" y="892969"/>
                    <a:pt x="124342" y="907707"/>
                  </a:cubicBezTo>
                  <a:lnTo>
                    <a:pt x="124940" y="906813"/>
                  </a:lnTo>
                  <a:lnTo>
                    <a:pt x="123991" y="907589"/>
                  </a:lnTo>
                  <a:cubicBezTo>
                    <a:pt x="138145" y="870977"/>
                    <a:pt x="194291" y="844073"/>
                    <a:pt x="194291" y="844073"/>
                  </a:cubicBezTo>
                  <a:cubicBezTo>
                    <a:pt x="194291" y="844073"/>
                    <a:pt x="195914" y="843086"/>
                    <a:pt x="199361" y="841646"/>
                  </a:cubicBezTo>
                  <a:lnTo>
                    <a:pt x="200576" y="841255"/>
                  </a:lnTo>
                  <a:lnTo>
                    <a:pt x="202850" y="840197"/>
                  </a:lnTo>
                  <a:lnTo>
                    <a:pt x="210278" y="837578"/>
                  </a:lnTo>
                  <a:lnTo>
                    <a:pt x="213760" y="836170"/>
                  </a:lnTo>
                  <a:lnTo>
                    <a:pt x="217900" y="834892"/>
                  </a:lnTo>
                  <a:lnTo>
                    <a:pt x="229807" y="830695"/>
                  </a:lnTo>
                  <a:lnTo>
                    <a:pt x="238092" y="828658"/>
                  </a:lnTo>
                  <a:lnTo>
                    <a:pt x="243332" y="827040"/>
                  </a:lnTo>
                  <a:lnTo>
                    <a:pt x="257649" y="823851"/>
                  </a:lnTo>
                  <a:lnTo>
                    <a:pt x="278367" y="818758"/>
                  </a:lnTo>
                  <a:lnTo>
                    <a:pt x="285187" y="817715"/>
                  </a:lnTo>
                  <a:lnTo>
                    <a:pt x="288739" y="816924"/>
                  </a:lnTo>
                  <a:lnTo>
                    <a:pt x="327633" y="811227"/>
                  </a:lnTo>
                  <a:lnTo>
                    <a:pt x="351502" y="807578"/>
                  </a:lnTo>
                  <a:cubicBezTo>
                    <a:pt x="466720" y="794594"/>
                    <a:pt x="655514" y="824422"/>
                    <a:pt x="719732" y="841383"/>
                  </a:cubicBezTo>
                  <a:cubicBezTo>
                    <a:pt x="751841" y="849864"/>
                    <a:pt x="782839" y="862760"/>
                    <a:pt x="808236" y="875129"/>
                  </a:cubicBezTo>
                  <a:lnTo>
                    <a:pt x="808418" y="875225"/>
                  </a:lnTo>
                  <a:lnTo>
                    <a:pt x="808470" y="875248"/>
                  </a:lnTo>
                  <a:cubicBezTo>
                    <a:pt x="833868" y="887618"/>
                    <a:pt x="853666" y="899461"/>
                    <a:pt x="863374" y="905836"/>
                  </a:cubicBezTo>
                  <a:lnTo>
                    <a:pt x="866554" y="907747"/>
                  </a:lnTo>
                  <a:lnTo>
                    <a:pt x="881677" y="916737"/>
                  </a:lnTo>
                  <a:lnTo>
                    <a:pt x="902896" y="928529"/>
                  </a:lnTo>
                  <a:lnTo>
                    <a:pt x="939759" y="948360"/>
                  </a:lnTo>
                  <a:lnTo>
                    <a:pt x="779738" y="831440"/>
                  </a:lnTo>
                  <a:cubicBezTo>
                    <a:pt x="754063" y="815064"/>
                    <a:pt x="726633" y="800765"/>
                    <a:pt x="699451" y="786172"/>
                  </a:cubicBezTo>
                  <a:lnTo>
                    <a:pt x="697755" y="785160"/>
                  </a:lnTo>
                  <a:lnTo>
                    <a:pt x="687437" y="782189"/>
                  </a:lnTo>
                  <a:cubicBezTo>
                    <a:pt x="652751" y="772494"/>
                    <a:pt x="611649" y="762076"/>
                    <a:pt x="586734" y="759620"/>
                  </a:cubicBezTo>
                  <a:cubicBezTo>
                    <a:pt x="375599" y="738448"/>
                    <a:pt x="172651" y="807813"/>
                    <a:pt x="107966" y="836003"/>
                  </a:cubicBezTo>
                  <a:cubicBezTo>
                    <a:pt x="43280" y="864194"/>
                    <a:pt x="468" y="847467"/>
                    <a:pt x="468" y="847467"/>
                  </a:cubicBezTo>
                  <a:lnTo>
                    <a:pt x="502" y="847425"/>
                  </a:lnTo>
                  <a:lnTo>
                    <a:pt x="234" y="847349"/>
                  </a:lnTo>
                  <a:lnTo>
                    <a:pt x="426" y="847111"/>
                  </a:lnTo>
                  <a:lnTo>
                    <a:pt x="212" y="847230"/>
                  </a:lnTo>
                  <a:lnTo>
                    <a:pt x="28599" y="812019"/>
                  </a:lnTo>
                  <a:cubicBezTo>
                    <a:pt x="110828" y="732533"/>
                    <a:pt x="295444" y="675268"/>
                    <a:pt x="413966" y="673527"/>
                  </a:cubicBezTo>
                  <a:lnTo>
                    <a:pt x="414043" y="673531"/>
                  </a:lnTo>
                  <a:lnTo>
                    <a:pt x="414083" y="673528"/>
                  </a:lnTo>
                  <a:cubicBezTo>
                    <a:pt x="436586" y="673192"/>
                    <a:pt x="458046" y="674378"/>
                    <a:pt x="478456" y="676780"/>
                  </a:cubicBezTo>
                  <a:lnTo>
                    <a:pt x="522480" y="684774"/>
                  </a:lnTo>
                  <a:lnTo>
                    <a:pt x="527444" y="685284"/>
                  </a:lnTo>
                  <a:lnTo>
                    <a:pt x="529957" y="686131"/>
                  </a:lnTo>
                  <a:lnTo>
                    <a:pt x="536524" y="687324"/>
                  </a:lnTo>
                  <a:lnTo>
                    <a:pt x="570561" y="699814"/>
                  </a:lnTo>
                  <a:lnTo>
                    <a:pt x="618684" y="716031"/>
                  </a:lnTo>
                  <a:lnTo>
                    <a:pt x="613944" y="712772"/>
                  </a:lnTo>
                  <a:lnTo>
                    <a:pt x="597398" y="702017"/>
                  </a:lnTo>
                  <a:lnTo>
                    <a:pt x="567415" y="682853"/>
                  </a:lnTo>
                  <a:lnTo>
                    <a:pt x="544082" y="668287"/>
                  </a:lnTo>
                  <a:lnTo>
                    <a:pt x="525777" y="657121"/>
                  </a:lnTo>
                  <a:lnTo>
                    <a:pt x="439409" y="605806"/>
                  </a:lnTo>
                  <a:lnTo>
                    <a:pt x="433959" y="602620"/>
                  </a:lnTo>
                  <a:lnTo>
                    <a:pt x="352832" y="558100"/>
                  </a:lnTo>
                  <a:lnTo>
                    <a:pt x="327402" y="545117"/>
                  </a:lnTo>
                  <a:lnTo>
                    <a:pt x="313476" y="538321"/>
                  </a:lnTo>
                  <a:lnTo>
                    <a:pt x="282650" y="525526"/>
                  </a:lnTo>
                  <a:lnTo>
                    <a:pt x="281553" y="525090"/>
                  </a:lnTo>
                  <a:cubicBezTo>
                    <a:pt x="249269" y="515265"/>
                    <a:pt x="226225" y="509182"/>
                    <a:pt x="207743" y="504152"/>
                  </a:cubicBezTo>
                  <a:cubicBezTo>
                    <a:pt x="146333" y="502047"/>
                    <a:pt x="95684" y="531875"/>
                    <a:pt x="81530" y="539595"/>
                  </a:cubicBezTo>
                  <a:cubicBezTo>
                    <a:pt x="64628" y="548894"/>
                    <a:pt x="55562" y="553866"/>
                    <a:pt x="57463" y="550181"/>
                  </a:cubicBezTo>
                  <a:lnTo>
                    <a:pt x="57483" y="550159"/>
                  </a:lnTo>
                  <a:lnTo>
                    <a:pt x="57228" y="550181"/>
                  </a:lnTo>
                  <a:cubicBezTo>
                    <a:pt x="59129" y="546496"/>
                    <a:pt x="71996" y="534155"/>
                    <a:pt x="98958" y="508831"/>
                  </a:cubicBezTo>
                  <a:lnTo>
                    <a:pt x="101815" y="507086"/>
                  </a:lnTo>
                  <a:lnTo>
                    <a:pt x="122606" y="493246"/>
                  </a:lnTo>
                  <a:lnTo>
                    <a:pt x="127777" y="491230"/>
                  </a:lnTo>
                  <a:lnTo>
                    <a:pt x="129985" y="489881"/>
                  </a:lnTo>
                  <a:cubicBezTo>
                    <a:pt x="139577" y="485963"/>
                    <a:pt x="146800" y="484267"/>
                    <a:pt x="146800" y="484267"/>
                  </a:cubicBezTo>
                  <a:lnTo>
                    <a:pt x="146851" y="484318"/>
                  </a:lnTo>
                  <a:lnTo>
                    <a:pt x="146968" y="484286"/>
                  </a:lnTo>
                  <a:lnTo>
                    <a:pt x="146917" y="484267"/>
                  </a:lnTo>
                  <a:cubicBezTo>
                    <a:pt x="146917" y="484267"/>
                    <a:pt x="166903" y="480253"/>
                    <a:pt x="201835" y="481861"/>
                  </a:cubicBezTo>
                  <a:lnTo>
                    <a:pt x="201837" y="481861"/>
                  </a:lnTo>
                  <a:lnTo>
                    <a:pt x="201952" y="481862"/>
                  </a:lnTo>
                  <a:cubicBezTo>
                    <a:pt x="260172" y="484542"/>
                    <a:pt x="359910" y="502837"/>
                    <a:pt x="477832" y="581354"/>
                  </a:cubicBezTo>
                  <a:cubicBezTo>
                    <a:pt x="495145" y="592876"/>
                    <a:pt x="512252" y="603959"/>
                    <a:pt x="528248" y="614472"/>
                  </a:cubicBezTo>
                  <a:lnTo>
                    <a:pt x="542079" y="623860"/>
                  </a:lnTo>
                  <a:lnTo>
                    <a:pt x="556511" y="633392"/>
                  </a:lnTo>
                  <a:lnTo>
                    <a:pt x="562406" y="637659"/>
                  </a:lnTo>
                  <a:lnTo>
                    <a:pt x="570868" y="643403"/>
                  </a:lnTo>
                  <a:lnTo>
                    <a:pt x="568010" y="640493"/>
                  </a:lnTo>
                  <a:lnTo>
                    <a:pt x="520995" y="597145"/>
                  </a:lnTo>
                  <a:cubicBezTo>
                    <a:pt x="449174" y="535501"/>
                    <a:pt x="348578" y="463797"/>
                    <a:pt x="321440" y="439467"/>
                  </a:cubicBezTo>
                  <a:lnTo>
                    <a:pt x="319308" y="437447"/>
                  </a:lnTo>
                  <a:lnTo>
                    <a:pt x="271967" y="392651"/>
                  </a:lnTo>
                  <a:cubicBezTo>
                    <a:pt x="224095" y="345633"/>
                    <a:pt x="165109" y="283560"/>
                    <a:pt x="136216" y="243614"/>
                  </a:cubicBezTo>
                  <a:lnTo>
                    <a:pt x="125850" y="227351"/>
                  </a:lnTo>
                  <a:lnTo>
                    <a:pt x="122821" y="222600"/>
                  </a:lnTo>
                  <a:cubicBezTo>
                    <a:pt x="98491" y="175343"/>
                    <a:pt x="68780" y="88783"/>
                    <a:pt x="68780" y="88783"/>
                  </a:cubicBezTo>
                  <a:lnTo>
                    <a:pt x="68780" y="88783"/>
                  </a:lnTo>
                  <a:lnTo>
                    <a:pt x="68780" y="88783"/>
                  </a:lnTo>
                  <a:lnTo>
                    <a:pt x="68780" y="88783"/>
                  </a:lnTo>
                  <a:lnTo>
                    <a:pt x="68780" y="88782"/>
                  </a:lnTo>
                  <a:lnTo>
                    <a:pt x="68781" y="88783"/>
                  </a:lnTo>
                  <a:lnTo>
                    <a:pt x="107839" y="120183"/>
                  </a:lnTo>
                  <a:cubicBezTo>
                    <a:pt x="205053" y="203695"/>
                    <a:pt x="336881" y="349047"/>
                    <a:pt x="336881" y="349047"/>
                  </a:cubicBezTo>
                  <a:cubicBezTo>
                    <a:pt x="406012" y="422271"/>
                    <a:pt x="437828" y="463212"/>
                    <a:pt x="452801" y="484150"/>
                  </a:cubicBezTo>
                  <a:lnTo>
                    <a:pt x="462674" y="496580"/>
                  </a:lnTo>
                  <a:lnTo>
                    <a:pt x="465670" y="500230"/>
                  </a:lnTo>
                  <a:lnTo>
                    <a:pt x="483101" y="521358"/>
                  </a:lnTo>
                  <a:lnTo>
                    <a:pt x="484872" y="523501"/>
                  </a:lnTo>
                  <a:lnTo>
                    <a:pt x="514635" y="559422"/>
                  </a:lnTo>
                  <a:lnTo>
                    <a:pt x="523316" y="570014"/>
                  </a:lnTo>
                  <a:lnTo>
                    <a:pt x="539214" y="589249"/>
                  </a:lnTo>
                  <a:lnTo>
                    <a:pt x="545457" y="597030"/>
                  </a:lnTo>
                  <a:lnTo>
                    <a:pt x="562007" y="617225"/>
                  </a:lnTo>
                  <a:lnTo>
                    <a:pt x="581296" y="641701"/>
                  </a:lnTo>
                  <a:lnTo>
                    <a:pt x="595021" y="658808"/>
                  </a:lnTo>
                  <a:lnTo>
                    <a:pt x="599249" y="664482"/>
                  </a:lnTo>
                  <a:lnTo>
                    <a:pt x="602876" y="669084"/>
                  </a:lnTo>
                  <a:cubicBezTo>
                    <a:pt x="604982" y="671072"/>
                    <a:pt x="606853" y="673061"/>
                    <a:pt x="608491" y="674932"/>
                  </a:cubicBezTo>
                  <a:lnTo>
                    <a:pt x="611609" y="678770"/>
                  </a:lnTo>
                  <a:lnTo>
                    <a:pt x="626574" y="697063"/>
                  </a:lnTo>
                  <a:lnTo>
                    <a:pt x="628444" y="699493"/>
                  </a:lnTo>
                  <a:lnTo>
                    <a:pt x="631345" y="703064"/>
                  </a:lnTo>
                  <a:lnTo>
                    <a:pt x="645750" y="721988"/>
                  </a:lnTo>
                  <a:lnTo>
                    <a:pt x="646770" y="723314"/>
                  </a:lnTo>
                  <a:lnTo>
                    <a:pt x="647397" y="724152"/>
                  </a:lnTo>
                  <a:lnTo>
                    <a:pt x="655163" y="734354"/>
                  </a:lnTo>
                  <a:lnTo>
                    <a:pt x="660680" y="737633"/>
                  </a:lnTo>
                  <a:lnTo>
                    <a:pt x="700504" y="754001"/>
                  </a:lnTo>
                  <a:lnTo>
                    <a:pt x="692141" y="743668"/>
                  </a:lnTo>
                  <a:lnTo>
                    <a:pt x="672937" y="714354"/>
                  </a:lnTo>
                  <a:lnTo>
                    <a:pt x="656830" y="691294"/>
                  </a:lnTo>
                  <a:lnTo>
                    <a:pt x="652744" y="683533"/>
                  </a:lnTo>
                  <a:lnTo>
                    <a:pt x="649970" y="679298"/>
                  </a:lnTo>
                  <a:lnTo>
                    <a:pt x="647866" y="674264"/>
                  </a:lnTo>
                  <a:lnTo>
                    <a:pt x="635091" y="649997"/>
                  </a:lnTo>
                  <a:cubicBezTo>
                    <a:pt x="628756" y="635958"/>
                    <a:pt x="623522" y="621768"/>
                    <a:pt x="619954" y="607790"/>
                  </a:cubicBezTo>
                  <a:cubicBezTo>
                    <a:pt x="595741" y="512340"/>
                    <a:pt x="561234" y="433033"/>
                    <a:pt x="543337" y="360042"/>
                  </a:cubicBezTo>
                  <a:cubicBezTo>
                    <a:pt x="518671" y="259636"/>
                    <a:pt x="538873" y="62508"/>
                    <a:pt x="555201" y="11974"/>
                  </a:cubicBezTo>
                  <a:lnTo>
                    <a:pt x="561817" y="4"/>
                  </a:ln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>
              <a:off x="31372" y="1138434"/>
              <a:ext cx="2187584" cy="1443674"/>
            </a:xfrm>
            <a:custGeom>
              <a:rect b="b" l="l" r="r" t="t"/>
              <a:pathLst>
                <a:path extrusionOk="0" h="1443674" w="2187584">
                  <a:moveTo>
                    <a:pt x="1007170" y="1443525"/>
                  </a:moveTo>
                  <a:lnTo>
                    <a:pt x="1007099" y="1443674"/>
                  </a:lnTo>
                  <a:lnTo>
                    <a:pt x="1007099" y="1443557"/>
                  </a:lnTo>
                  <a:close/>
                  <a:moveTo>
                    <a:pt x="1652359" y="1384521"/>
                  </a:moveTo>
                  <a:lnTo>
                    <a:pt x="1652552" y="1384720"/>
                  </a:lnTo>
                  <a:lnTo>
                    <a:pt x="1652435" y="1384837"/>
                  </a:lnTo>
                  <a:close/>
                  <a:moveTo>
                    <a:pt x="1153359" y="745810"/>
                  </a:moveTo>
                  <a:lnTo>
                    <a:pt x="1172063" y="757021"/>
                  </a:lnTo>
                  <a:lnTo>
                    <a:pt x="1174837" y="758567"/>
                  </a:lnTo>
                  <a:lnTo>
                    <a:pt x="1222367" y="793864"/>
                  </a:lnTo>
                  <a:lnTo>
                    <a:pt x="1210981" y="777750"/>
                  </a:lnTo>
                  <a:lnTo>
                    <a:pt x="1184239" y="751085"/>
                  </a:lnTo>
                  <a:close/>
                  <a:moveTo>
                    <a:pt x="821522" y="662890"/>
                  </a:moveTo>
                  <a:lnTo>
                    <a:pt x="824376" y="664872"/>
                  </a:lnTo>
                  <a:cubicBezTo>
                    <a:pt x="827292" y="667020"/>
                    <a:pt x="831490" y="670305"/>
                    <a:pt x="836618" y="674854"/>
                  </a:cubicBezTo>
                  <a:lnTo>
                    <a:pt x="847271" y="685352"/>
                  </a:lnTo>
                  <a:lnTo>
                    <a:pt x="849464" y="687303"/>
                  </a:lnTo>
                  <a:lnTo>
                    <a:pt x="850213" y="688251"/>
                  </a:lnTo>
                  <a:lnTo>
                    <a:pt x="854443" y="692420"/>
                  </a:lnTo>
                  <a:cubicBezTo>
                    <a:pt x="861081" y="699623"/>
                    <a:pt x="868296" y="708217"/>
                    <a:pt x="875739" y="718328"/>
                  </a:cubicBezTo>
                  <a:lnTo>
                    <a:pt x="883699" y="730629"/>
                  </a:lnTo>
                  <a:lnTo>
                    <a:pt x="886913" y="734696"/>
                  </a:lnTo>
                  <a:lnTo>
                    <a:pt x="891648" y="742914"/>
                  </a:lnTo>
                  <a:lnTo>
                    <a:pt x="898394" y="753338"/>
                  </a:lnTo>
                  <a:lnTo>
                    <a:pt x="902482" y="761711"/>
                  </a:lnTo>
                  <a:lnTo>
                    <a:pt x="906694" y="769020"/>
                  </a:lnTo>
                  <a:lnTo>
                    <a:pt x="912859" y="782971"/>
                  </a:lnTo>
                  <a:lnTo>
                    <a:pt x="920298" y="798209"/>
                  </a:lnTo>
                  <a:lnTo>
                    <a:pt x="922741" y="805329"/>
                  </a:lnTo>
                  <a:lnTo>
                    <a:pt x="925293" y="811104"/>
                  </a:lnTo>
                  <a:lnTo>
                    <a:pt x="932469" y="833677"/>
                  </a:lnTo>
                  <a:lnTo>
                    <a:pt x="939340" y="853701"/>
                  </a:lnTo>
                  <a:lnTo>
                    <a:pt x="940331" y="858410"/>
                  </a:lnTo>
                  <a:lnTo>
                    <a:pt x="941298" y="861453"/>
                  </a:lnTo>
                  <a:lnTo>
                    <a:pt x="950150" y="905086"/>
                  </a:lnTo>
                  <a:lnTo>
                    <a:pt x="953409" y="920573"/>
                  </a:lnTo>
                  <a:cubicBezTo>
                    <a:pt x="967329" y="1013332"/>
                    <a:pt x="987331" y="1099190"/>
                    <a:pt x="987331" y="1099190"/>
                  </a:cubicBezTo>
                  <a:lnTo>
                    <a:pt x="987214" y="1099073"/>
                  </a:lnTo>
                  <a:lnTo>
                    <a:pt x="987214" y="1099073"/>
                  </a:lnTo>
                  <a:lnTo>
                    <a:pt x="987213" y="1099073"/>
                  </a:lnTo>
                  <a:lnTo>
                    <a:pt x="987241" y="1099230"/>
                  </a:lnTo>
                  <a:lnTo>
                    <a:pt x="987241" y="1099231"/>
                  </a:lnTo>
                  <a:lnTo>
                    <a:pt x="987214" y="1099073"/>
                  </a:lnTo>
                  <a:lnTo>
                    <a:pt x="992271" y="1106707"/>
                  </a:lnTo>
                  <a:cubicBezTo>
                    <a:pt x="1001587" y="1120859"/>
                    <a:pt x="1021282" y="1151214"/>
                    <a:pt x="1029791" y="1167619"/>
                  </a:cubicBezTo>
                  <a:cubicBezTo>
                    <a:pt x="1034909" y="1177533"/>
                    <a:pt x="1043097" y="1192227"/>
                    <a:pt x="1052902" y="1210272"/>
                  </a:cubicBezTo>
                  <a:lnTo>
                    <a:pt x="1053760" y="1211913"/>
                  </a:lnTo>
                  <a:lnTo>
                    <a:pt x="1057485" y="1218736"/>
                  </a:lnTo>
                  <a:lnTo>
                    <a:pt x="1063849" y="1231204"/>
                  </a:lnTo>
                  <a:lnTo>
                    <a:pt x="1085719" y="1273026"/>
                  </a:lnTo>
                  <a:lnTo>
                    <a:pt x="1090037" y="1282513"/>
                  </a:lnTo>
                  <a:lnTo>
                    <a:pt x="1096221" y="1294630"/>
                  </a:lnTo>
                  <a:lnTo>
                    <a:pt x="1096293" y="1294492"/>
                  </a:lnTo>
                  <a:lnTo>
                    <a:pt x="1096920" y="1292847"/>
                  </a:lnTo>
                  <a:lnTo>
                    <a:pt x="1108596" y="1259539"/>
                  </a:lnTo>
                  <a:lnTo>
                    <a:pt x="1111995" y="1244973"/>
                  </a:lnTo>
                  <a:lnTo>
                    <a:pt x="1118304" y="1202588"/>
                  </a:lnTo>
                  <a:lnTo>
                    <a:pt x="1119724" y="1182373"/>
                  </a:lnTo>
                  <a:lnTo>
                    <a:pt x="1113427" y="1104805"/>
                  </a:lnTo>
                  <a:lnTo>
                    <a:pt x="1089633" y="1003045"/>
                  </a:lnTo>
                  <a:lnTo>
                    <a:pt x="1082520" y="976913"/>
                  </a:lnTo>
                  <a:lnTo>
                    <a:pt x="1062515" y="911169"/>
                  </a:lnTo>
                  <a:lnTo>
                    <a:pt x="1057297" y="895090"/>
                  </a:lnTo>
                  <a:lnTo>
                    <a:pt x="1033090" y="832272"/>
                  </a:lnTo>
                  <a:lnTo>
                    <a:pt x="1025965" y="816316"/>
                  </a:lnTo>
                  <a:lnTo>
                    <a:pt x="1008656" y="780222"/>
                  </a:lnTo>
                  <a:lnTo>
                    <a:pt x="1002023" y="767427"/>
                  </a:lnTo>
                  <a:lnTo>
                    <a:pt x="994755" y="755116"/>
                  </a:lnTo>
                  <a:lnTo>
                    <a:pt x="972363" y="720028"/>
                  </a:lnTo>
                  <a:lnTo>
                    <a:pt x="965963" y="711164"/>
                  </a:lnTo>
                  <a:lnTo>
                    <a:pt x="960086" y="703829"/>
                  </a:lnTo>
                  <a:close/>
                  <a:moveTo>
                    <a:pt x="364856" y="421185"/>
                  </a:moveTo>
                  <a:lnTo>
                    <a:pt x="373941" y="435167"/>
                  </a:lnTo>
                  <a:lnTo>
                    <a:pt x="386730" y="458541"/>
                  </a:lnTo>
                  <a:lnTo>
                    <a:pt x="392863" y="468987"/>
                  </a:lnTo>
                  <a:lnTo>
                    <a:pt x="393792" y="471446"/>
                  </a:lnTo>
                  <a:lnTo>
                    <a:pt x="397966" y="479075"/>
                  </a:lnTo>
                  <a:cubicBezTo>
                    <a:pt x="404895" y="493762"/>
                    <a:pt x="410188" y="507923"/>
                    <a:pt x="412176" y="519825"/>
                  </a:cubicBezTo>
                  <a:cubicBezTo>
                    <a:pt x="420130" y="567550"/>
                    <a:pt x="445981" y="646857"/>
                    <a:pt x="458965" y="720550"/>
                  </a:cubicBezTo>
                  <a:lnTo>
                    <a:pt x="459220" y="721620"/>
                  </a:lnTo>
                  <a:lnTo>
                    <a:pt x="459223" y="721629"/>
                  </a:lnTo>
                  <a:lnTo>
                    <a:pt x="458966" y="720550"/>
                  </a:lnTo>
                  <a:cubicBezTo>
                    <a:pt x="458966" y="720550"/>
                    <a:pt x="465020" y="738681"/>
                    <a:pt x="472681" y="758361"/>
                  </a:cubicBezTo>
                  <a:lnTo>
                    <a:pt x="483632" y="784164"/>
                  </a:lnTo>
                  <a:lnTo>
                    <a:pt x="485270" y="787706"/>
                  </a:lnTo>
                  <a:lnTo>
                    <a:pt x="496046" y="805472"/>
                  </a:lnTo>
                  <a:cubicBezTo>
                    <a:pt x="500872" y="810122"/>
                    <a:pt x="525469" y="834297"/>
                    <a:pt x="554602" y="866628"/>
                  </a:cubicBezTo>
                  <a:lnTo>
                    <a:pt x="563155" y="876475"/>
                  </a:lnTo>
                  <a:lnTo>
                    <a:pt x="565231" y="878754"/>
                  </a:lnTo>
                  <a:lnTo>
                    <a:pt x="567911" y="881950"/>
                  </a:lnTo>
                  <a:lnTo>
                    <a:pt x="584682" y="901258"/>
                  </a:lnTo>
                  <a:lnTo>
                    <a:pt x="588955" y="907048"/>
                  </a:lnTo>
                  <a:lnTo>
                    <a:pt x="599218" y="919287"/>
                  </a:lnTo>
                  <a:lnTo>
                    <a:pt x="599108" y="915112"/>
                  </a:lnTo>
                  <a:lnTo>
                    <a:pt x="599098" y="914958"/>
                  </a:lnTo>
                  <a:lnTo>
                    <a:pt x="597268" y="878222"/>
                  </a:lnTo>
                  <a:lnTo>
                    <a:pt x="596440" y="867387"/>
                  </a:lnTo>
                  <a:lnTo>
                    <a:pt x="593794" y="835688"/>
                  </a:lnTo>
                  <a:lnTo>
                    <a:pt x="585044" y="753670"/>
                  </a:lnTo>
                  <a:lnTo>
                    <a:pt x="582764" y="735929"/>
                  </a:lnTo>
                  <a:lnTo>
                    <a:pt x="569849" y="647029"/>
                  </a:lnTo>
                  <a:lnTo>
                    <a:pt x="569533" y="644986"/>
                  </a:lnTo>
                  <a:lnTo>
                    <a:pt x="568478" y="639368"/>
                  </a:lnTo>
                  <a:lnTo>
                    <a:pt x="560214" y="596450"/>
                  </a:lnTo>
                  <a:lnTo>
                    <a:pt x="556780" y="581952"/>
                  </a:lnTo>
                  <a:lnTo>
                    <a:pt x="550478" y="557820"/>
                  </a:lnTo>
                  <a:lnTo>
                    <a:pt x="545424" y="543153"/>
                  </a:lnTo>
                  <a:lnTo>
                    <a:pt x="541547" y="534379"/>
                  </a:lnTo>
                  <a:lnTo>
                    <a:pt x="448556" y="482219"/>
                  </a:lnTo>
                  <a:close/>
                  <a:moveTo>
                    <a:pt x="1894920" y="363082"/>
                  </a:moveTo>
                  <a:lnTo>
                    <a:pt x="1894920" y="363199"/>
                  </a:lnTo>
                  <a:lnTo>
                    <a:pt x="1894885" y="363250"/>
                  </a:lnTo>
                  <a:close/>
                  <a:moveTo>
                    <a:pt x="254823" y="298879"/>
                  </a:moveTo>
                  <a:lnTo>
                    <a:pt x="297193" y="338518"/>
                  </a:lnTo>
                  <a:cubicBezTo>
                    <a:pt x="347550" y="381096"/>
                    <a:pt x="400568" y="421072"/>
                    <a:pt x="455721" y="457801"/>
                  </a:cubicBezTo>
                  <a:lnTo>
                    <a:pt x="465573" y="463540"/>
                  </a:lnTo>
                  <a:lnTo>
                    <a:pt x="506436" y="462414"/>
                  </a:lnTo>
                  <a:lnTo>
                    <a:pt x="511754" y="462203"/>
                  </a:lnTo>
                  <a:lnTo>
                    <a:pt x="573229" y="458047"/>
                  </a:lnTo>
                  <a:lnTo>
                    <a:pt x="675985" y="445940"/>
                  </a:lnTo>
                  <a:lnTo>
                    <a:pt x="700913" y="441406"/>
                  </a:lnTo>
                  <a:lnTo>
                    <a:pt x="795606" y="422036"/>
                  </a:lnTo>
                  <a:lnTo>
                    <a:pt x="835699" y="411358"/>
                  </a:lnTo>
                  <a:lnTo>
                    <a:pt x="926728" y="381229"/>
                  </a:lnTo>
                  <a:lnTo>
                    <a:pt x="950198" y="372249"/>
                  </a:lnTo>
                  <a:lnTo>
                    <a:pt x="946756" y="372461"/>
                  </a:lnTo>
                  <a:lnTo>
                    <a:pt x="935761" y="373303"/>
                  </a:lnTo>
                  <a:lnTo>
                    <a:pt x="895786" y="375602"/>
                  </a:lnTo>
                  <a:lnTo>
                    <a:pt x="888724" y="376037"/>
                  </a:lnTo>
                  <a:lnTo>
                    <a:pt x="884642" y="376243"/>
                  </a:lnTo>
                  <a:lnTo>
                    <a:pt x="882087" y="376390"/>
                  </a:lnTo>
                  <a:lnTo>
                    <a:pt x="870980" y="376932"/>
                  </a:lnTo>
                  <a:lnTo>
                    <a:pt x="867548" y="377105"/>
                  </a:lnTo>
                  <a:cubicBezTo>
                    <a:pt x="862471" y="377346"/>
                    <a:pt x="859598" y="377470"/>
                    <a:pt x="859598" y="377470"/>
                  </a:cubicBezTo>
                  <a:cubicBezTo>
                    <a:pt x="671624" y="444145"/>
                    <a:pt x="409604" y="379225"/>
                    <a:pt x="366675" y="356883"/>
                  </a:cubicBezTo>
                  <a:cubicBezTo>
                    <a:pt x="349890" y="348110"/>
                    <a:pt x="325852" y="336003"/>
                    <a:pt x="301376" y="323458"/>
                  </a:cubicBezTo>
                  <a:lnTo>
                    <a:pt x="293611" y="319337"/>
                  </a:lnTo>
                  <a:lnTo>
                    <a:pt x="280890" y="312814"/>
                  </a:lnTo>
                  <a:close/>
                  <a:moveTo>
                    <a:pt x="1284090" y="141420"/>
                  </a:moveTo>
                  <a:lnTo>
                    <a:pt x="1284207" y="141420"/>
                  </a:lnTo>
                  <a:lnTo>
                    <a:pt x="1283767" y="141671"/>
                  </a:lnTo>
                  <a:close/>
                  <a:moveTo>
                    <a:pt x="556404" y="0"/>
                  </a:moveTo>
                  <a:cubicBezTo>
                    <a:pt x="556404" y="0"/>
                    <a:pt x="534180" y="56147"/>
                    <a:pt x="506574" y="86794"/>
                  </a:cubicBezTo>
                  <a:cubicBezTo>
                    <a:pt x="485958" y="109779"/>
                    <a:pt x="449484" y="158688"/>
                    <a:pt x="390541" y="191822"/>
                  </a:cubicBezTo>
                  <a:lnTo>
                    <a:pt x="388016" y="192819"/>
                  </a:lnTo>
                  <a:lnTo>
                    <a:pt x="323630" y="218271"/>
                  </a:lnTo>
                  <a:lnTo>
                    <a:pt x="307471" y="222841"/>
                  </a:lnTo>
                  <a:lnTo>
                    <a:pt x="315017" y="223951"/>
                  </a:lnTo>
                  <a:cubicBezTo>
                    <a:pt x="344845" y="228074"/>
                    <a:pt x="374863" y="231897"/>
                    <a:pt x="401884" y="234763"/>
                  </a:cubicBezTo>
                  <a:cubicBezTo>
                    <a:pt x="511721" y="246344"/>
                    <a:pt x="600668" y="233234"/>
                    <a:pt x="668946" y="212323"/>
                  </a:cubicBezTo>
                  <a:lnTo>
                    <a:pt x="730311" y="189448"/>
                  </a:lnTo>
                  <a:lnTo>
                    <a:pt x="777542" y="165337"/>
                  </a:lnTo>
                  <a:cubicBezTo>
                    <a:pt x="818361" y="141531"/>
                    <a:pt x="838660" y="121183"/>
                    <a:pt x="838660" y="121183"/>
                  </a:cubicBezTo>
                  <a:lnTo>
                    <a:pt x="838370" y="121637"/>
                  </a:lnTo>
                  <a:lnTo>
                    <a:pt x="839126" y="120950"/>
                  </a:lnTo>
                  <a:lnTo>
                    <a:pt x="839127" y="120949"/>
                  </a:lnTo>
                  <a:lnTo>
                    <a:pt x="836170" y="125585"/>
                  </a:lnTo>
                  <a:lnTo>
                    <a:pt x="833021" y="130523"/>
                  </a:lnTo>
                  <a:cubicBezTo>
                    <a:pt x="821216" y="148365"/>
                    <a:pt x="793538" y="187097"/>
                    <a:pt x="760990" y="211486"/>
                  </a:cubicBezTo>
                  <a:cubicBezTo>
                    <a:pt x="747889" y="221370"/>
                    <a:pt x="725021" y="240554"/>
                    <a:pt x="682560" y="258875"/>
                  </a:cubicBezTo>
                  <a:lnTo>
                    <a:pt x="682560" y="258875"/>
                  </a:lnTo>
                  <a:lnTo>
                    <a:pt x="682558" y="258875"/>
                  </a:lnTo>
                  <a:lnTo>
                    <a:pt x="682487" y="258898"/>
                  </a:lnTo>
                  <a:lnTo>
                    <a:pt x="682092" y="259109"/>
                  </a:lnTo>
                  <a:cubicBezTo>
                    <a:pt x="639631" y="277430"/>
                    <a:pt x="577577" y="294888"/>
                    <a:pt x="486104" y="301321"/>
                  </a:cubicBezTo>
                  <a:lnTo>
                    <a:pt x="479360" y="300913"/>
                  </a:lnTo>
                  <a:lnTo>
                    <a:pt x="447385" y="300142"/>
                  </a:lnTo>
                  <a:lnTo>
                    <a:pt x="446876" y="300129"/>
                  </a:lnTo>
                  <a:lnTo>
                    <a:pt x="431546" y="298021"/>
                  </a:lnTo>
                  <a:lnTo>
                    <a:pt x="421060" y="297387"/>
                  </a:lnTo>
                  <a:lnTo>
                    <a:pt x="406021" y="294510"/>
                  </a:lnTo>
                  <a:lnTo>
                    <a:pt x="404713" y="294330"/>
                  </a:lnTo>
                  <a:lnTo>
                    <a:pt x="399424" y="293602"/>
                  </a:lnTo>
                  <a:lnTo>
                    <a:pt x="388155" y="291092"/>
                  </a:lnTo>
                  <a:lnTo>
                    <a:pt x="342733" y="282404"/>
                  </a:lnTo>
                  <a:lnTo>
                    <a:pt x="297723" y="270949"/>
                  </a:lnTo>
                  <a:lnTo>
                    <a:pt x="297717" y="270948"/>
                  </a:lnTo>
                  <a:lnTo>
                    <a:pt x="297340" y="270864"/>
                  </a:lnTo>
                  <a:lnTo>
                    <a:pt x="296668" y="270681"/>
                  </a:lnTo>
                  <a:lnTo>
                    <a:pt x="266052" y="262889"/>
                  </a:lnTo>
                  <a:cubicBezTo>
                    <a:pt x="242425" y="256354"/>
                    <a:pt x="221559" y="250148"/>
                    <a:pt x="205944" y="245360"/>
                  </a:cubicBezTo>
                  <a:lnTo>
                    <a:pt x="199725" y="243414"/>
                  </a:lnTo>
                  <a:lnTo>
                    <a:pt x="224802" y="270793"/>
                  </a:lnTo>
                  <a:lnTo>
                    <a:pt x="230940" y="276535"/>
                  </a:lnTo>
                  <a:lnTo>
                    <a:pt x="256924" y="281547"/>
                  </a:lnTo>
                  <a:cubicBezTo>
                    <a:pt x="345569" y="298792"/>
                    <a:pt x="538947" y="337436"/>
                    <a:pt x="667645" y="370686"/>
                  </a:cubicBezTo>
                  <a:cubicBezTo>
                    <a:pt x="726716" y="386009"/>
                    <a:pt x="798888" y="382851"/>
                    <a:pt x="835618" y="379810"/>
                  </a:cubicBezTo>
                  <a:lnTo>
                    <a:pt x="836155" y="379759"/>
                  </a:lnTo>
                  <a:lnTo>
                    <a:pt x="844654" y="377100"/>
                  </a:lnTo>
                  <a:cubicBezTo>
                    <a:pt x="850459" y="375296"/>
                    <a:pt x="858837" y="372711"/>
                    <a:pt x="869131" y="369590"/>
                  </a:cubicBezTo>
                  <a:lnTo>
                    <a:pt x="883158" y="365404"/>
                  </a:lnTo>
                  <a:lnTo>
                    <a:pt x="885407" y="364716"/>
                  </a:lnTo>
                  <a:lnTo>
                    <a:pt x="887099" y="364227"/>
                  </a:lnTo>
                  <a:lnTo>
                    <a:pt x="905100" y="358856"/>
                  </a:lnTo>
                  <a:cubicBezTo>
                    <a:pt x="918566" y="354902"/>
                    <a:pt x="933290" y="350655"/>
                    <a:pt x="948613" y="346356"/>
                  </a:cubicBezTo>
                  <a:lnTo>
                    <a:pt x="1014042" y="331740"/>
                  </a:lnTo>
                  <a:lnTo>
                    <a:pt x="1046257" y="324481"/>
                  </a:lnTo>
                  <a:lnTo>
                    <a:pt x="1079529" y="306088"/>
                  </a:lnTo>
                  <a:lnTo>
                    <a:pt x="1079856" y="305883"/>
                  </a:lnTo>
                  <a:cubicBezTo>
                    <a:pt x="1136821" y="267750"/>
                    <a:pt x="1213438" y="187156"/>
                    <a:pt x="1235663" y="167388"/>
                  </a:cubicBezTo>
                  <a:cubicBezTo>
                    <a:pt x="1246776" y="157504"/>
                    <a:pt x="1263298" y="148497"/>
                    <a:pt x="1274761" y="143248"/>
                  </a:cubicBezTo>
                  <a:lnTo>
                    <a:pt x="1274883" y="143200"/>
                  </a:lnTo>
                  <a:lnTo>
                    <a:pt x="1275186" y="143014"/>
                  </a:lnTo>
                  <a:cubicBezTo>
                    <a:pt x="1286634" y="137764"/>
                    <a:pt x="1293039" y="136273"/>
                    <a:pt x="1283973" y="141419"/>
                  </a:cubicBezTo>
                  <a:lnTo>
                    <a:pt x="1283332" y="141918"/>
                  </a:lnTo>
                  <a:lnTo>
                    <a:pt x="1283767" y="141671"/>
                  </a:lnTo>
                  <a:lnTo>
                    <a:pt x="1268715" y="153343"/>
                  </a:lnTo>
                  <a:cubicBezTo>
                    <a:pt x="1252047" y="168777"/>
                    <a:pt x="1232681" y="192684"/>
                    <a:pt x="1221276" y="206457"/>
                  </a:cubicBezTo>
                  <a:cubicBezTo>
                    <a:pt x="1217474" y="211048"/>
                    <a:pt x="1213958" y="216707"/>
                    <a:pt x="1208935" y="224165"/>
                  </a:cubicBezTo>
                  <a:lnTo>
                    <a:pt x="1197740" y="239096"/>
                  </a:lnTo>
                  <a:lnTo>
                    <a:pt x="1196711" y="240554"/>
                  </a:lnTo>
                  <a:lnTo>
                    <a:pt x="1196134" y="241238"/>
                  </a:lnTo>
                  <a:lnTo>
                    <a:pt x="1187558" y="252676"/>
                  </a:lnTo>
                  <a:lnTo>
                    <a:pt x="1177191" y="263685"/>
                  </a:lnTo>
                  <a:lnTo>
                    <a:pt x="1172067" y="269757"/>
                  </a:lnTo>
                  <a:lnTo>
                    <a:pt x="1162936" y="278823"/>
                  </a:lnTo>
                  <a:lnTo>
                    <a:pt x="1146399" y="296385"/>
                  </a:lnTo>
                  <a:lnTo>
                    <a:pt x="1136006" y="305562"/>
                  </a:lnTo>
                  <a:lnTo>
                    <a:pt x="1131324" y="310211"/>
                  </a:lnTo>
                  <a:lnTo>
                    <a:pt x="1164396" y="305981"/>
                  </a:lnTo>
                  <a:lnTo>
                    <a:pt x="1172030" y="304830"/>
                  </a:lnTo>
                  <a:cubicBezTo>
                    <a:pt x="1243149" y="296759"/>
                    <a:pt x="1318830" y="289624"/>
                    <a:pt x="1318830" y="289624"/>
                  </a:cubicBezTo>
                  <a:cubicBezTo>
                    <a:pt x="1318830" y="289624"/>
                    <a:pt x="1316849" y="290743"/>
                    <a:pt x="1313164" y="292536"/>
                  </a:cubicBezTo>
                  <a:lnTo>
                    <a:pt x="1312979" y="292617"/>
                  </a:lnTo>
                  <a:lnTo>
                    <a:pt x="1312681" y="292770"/>
                  </a:lnTo>
                  <a:cubicBezTo>
                    <a:pt x="1301599" y="298149"/>
                    <a:pt x="1275171" y="309597"/>
                    <a:pt x="1241044" y="315124"/>
                  </a:cubicBezTo>
                  <a:lnTo>
                    <a:pt x="1214738" y="321699"/>
                  </a:lnTo>
                  <a:lnTo>
                    <a:pt x="1158666" y="335960"/>
                  </a:lnTo>
                  <a:lnTo>
                    <a:pt x="1151665" y="337662"/>
                  </a:lnTo>
                  <a:lnTo>
                    <a:pt x="1077808" y="356954"/>
                  </a:lnTo>
                  <a:lnTo>
                    <a:pt x="1074709" y="359691"/>
                  </a:lnTo>
                  <a:cubicBezTo>
                    <a:pt x="1014352" y="409404"/>
                    <a:pt x="965662" y="437828"/>
                    <a:pt x="913303" y="457977"/>
                  </a:cubicBezTo>
                  <a:lnTo>
                    <a:pt x="912698" y="458163"/>
                  </a:lnTo>
                  <a:lnTo>
                    <a:pt x="912601" y="458211"/>
                  </a:lnTo>
                  <a:cubicBezTo>
                    <a:pt x="860241" y="478359"/>
                    <a:pt x="804212" y="490232"/>
                    <a:pt x="729173" y="506842"/>
                  </a:cubicBezTo>
                  <a:lnTo>
                    <a:pt x="709490" y="509660"/>
                  </a:lnTo>
                  <a:lnTo>
                    <a:pt x="675645" y="514728"/>
                  </a:lnTo>
                  <a:lnTo>
                    <a:pt x="673941" y="514751"/>
                  </a:lnTo>
                  <a:lnTo>
                    <a:pt x="669464" y="515392"/>
                  </a:lnTo>
                  <a:lnTo>
                    <a:pt x="639841" y="515196"/>
                  </a:lnTo>
                  <a:lnTo>
                    <a:pt x="625827" y="515379"/>
                  </a:lnTo>
                  <a:lnTo>
                    <a:pt x="625811" y="515377"/>
                  </a:lnTo>
                  <a:lnTo>
                    <a:pt x="625660" y="515379"/>
                  </a:lnTo>
                  <a:lnTo>
                    <a:pt x="623908" y="515091"/>
                  </a:lnTo>
                  <a:lnTo>
                    <a:pt x="615240" y="515034"/>
                  </a:lnTo>
                  <a:lnTo>
                    <a:pt x="574084" y="506909"/>
                  </a:lnTo>
                  <a:lnTo>
                    <a:pt x="541170" y="501505"/>
                  </a:lnTo>
                  <a:lnTo>
                    <a:pt x="534487" y="499093"/>
                  </a:lnTo>
                  <a:lnTo>
                    <a:pt x="525746" y="497367"/>
                  </a:lnTo>
                  <a:lnTo>
                    <a:pt x="519753" y="495101"/>
                  </a:lnTo>
                  <a:lnTo>
                    <a:pt x="627057" y="557608"/>
                  </a:lnTo>
                  <a:lnTo>
                    <a:pt x="646747" y="566043"/>
                  </a:lnTo>
                  <a:lnTo>
                    <a:pt x="655868" y="564112"/>
                  </a:lnTo>
                  <a:cubicBezTo>
                    <a:pt x="716621" y="551232"/>
                    <a:pt x="841525" y="524650"/>
                    <a:pt x="868721" y="518070"/>
                  </a:cubicBezTo>
                  <a:cubicBezTo>
                    <a:pt x="904983" y="509298"/>
                    <a:pt x="1062310" y="464380"/>
                    <a:pt x="1170158" y="433616"/>
                  </a:cubicBezTo>
                  <a:cubicBezTo>
                    <a:pt x="1208408" y="422680"/>
                    <a:pt x="1244056" y="409900"/>
                    <a:pt x="1275375" y="396258"/>
                  </a:cubicBezTo>
                  <a:lnTo>
                    <a:pt x="1354283" y="353907"/>
                  </a:lnTo>
                  <a:lnTo>
                    <a:pt x="1357833" y="349170"/>
                  </a:lnTo>
                  <a:lnTo>
                    <a:pt x="1371578" y="329159"/>
                  </a:lnTo>
                  <a:lnTo>
                    <a:pt x="1385051" y="306818"/>
                  </a:lnTo>
                  <a:lnTo>
                    <a:pt x="1395798" y="288571"/>
                  </a:lnTo>
                  <a:cubicBezTo>
                    <a:pt x="1415801" y="250556"/>
                    <a:pt x="1509846" y="93344"/>
                    <a:pt x="1537335" y="65272"/>
                  </a:cubicBezTo>
                  <a:lnTo>
                    <a:pt x="1536990" y="65916"/>
                  </a:lnTo>
                  <a:lnTo>
                    <a:pt x="1537803" y="64920"/>
                  </a:lnTo>
                  <a:cubicBezTo>
                    <a:pt x="1537803" y="64920"/>
                    <a:pt x="1514876" y="105392"/>
                    <a:pt x="1503881" y="151363"/>
                  </a:cubicBezTo>
                  <a:cubicBezTo>
                    <a:pt x="1493002" y="197333"/>
                    <a:pt x="1466216" y="259211"/>
                    <a:pt x="1429369" y="290677"/>
                  </a:cubicBezTo>
                  <a:lnTo>
                    <a:pt x="1429486" y="290794"/>
                  </a:lnTo>
                  <a:lnTo>
                    <a:pt x="1429486" y="290794"/>
                  </a:lnTo>
                  <a:lnTo>
                    <a:pt x="1429403" y="290884"/>
                  </a:lnTo>
                  <a:lnTo>
                    <a:pt x="1369925" y="355363"/>
                  </a:lnTo>
                  <a:cubicBezTo>
                    <a:pt x="1292917" y="419629"/>
                    <a:pt x="1168918" y="481213"/>
                    <a:pt x="1046038" y="524191"/>
                  </a:cubicBezTo>
                  <a:lnTo>
                    <a:pt x="1045946" y="524220"/>
                  </a:lnTo>
                  <a:lnTo>
                    <a:pt x="1045453" y="524426"/>
                  </a:lnTo>
                  <a:cubicBezTo>
                    <a:pt x="990841" y="543527"/>
                    <a:pt x="936449" y="558953"/>
                    <a:pt x="886501" y="569305"/>
                  </a:cubicBezTo>
                  <a:cubicBezTo>
                    <a:pt x="867815" y="573165"/>
                    <a:pt x="840575" y="576466"/>
                    <a:pt x="810451" y="578751"/>
                  </a:cubicBezTo>
                  <a:lnTo>
                    <a:pt x="774509" y="580042"/>
                  </a:lnTo>
                  <a:lnTo>
                    <a:pt x="745228" y="581601"/>
                  </a:lnTo>
                  <a:lnTo>
                    <a:pt x="736292" y="581413"/>
                  </a:lnTo>
                  <a:lnTo>
                    <a:pt x="717091" y="582103"/>
                  </a:lnTo>
                  <a:lnTo>
                    <a:pt x="680333" y="580431"/>
                  </a:lnTo>
                  <a:lnTo>
                    <a:pt x="791328" y="627980"/>
                  </a:lnTo>
                  <a:lnTo>
                    <a:pt x="795688" y="627453"/>
                  </a:lnTo>
                  <a:cubicBezTo>
                    <a:pt x="801661" y="626651"/>
                    <a:pt x="809575" y="625495"/>
                    <a:pt x="818985" y="623902"/>
                  </a:cubicBezTo>
                  <a:lnTo>
                    <a:pt x="849317" y="618108"/>
                  </a:lnTo>
                  <a:lnTo>
                    <a:pt x="885828" y="608269"/>
                  </a:lnTo>
                  <a:lnTo>
                    <a:pt x="932003" y="595623"/>
                  </a:lnTo>
                  <a:cubicBezTo>
                    <a:pt x="995870" y="573750"/>
                    <a:pt x="1215660" y="513041"/>
                    <a:pt x="1259642" y="501695"/>
                  </a:cubicBezTo>
                  <a:cubicBezTo>
                    <a:pt x="1319298" y="486254"/>
                    <a:pt x="1398488" y="475844"/>
                    <a:pt x="1433112" y="471633"/>
                  </a:cubicBezTo>
                  <a:cubicBezTo>
                    <a:pt x="1433112" y="471633"/>
                    <a:pt x="1460367" y="463328"/>
                    <a:pt x="1497330" y="399812"/>
                  </a:cubicBezTo>
                  <a:cubicBezTo>
                    <a:pt x="1534293" y="336296"/>
                    <a:pt x="1590323" y="219324"/>
                    <a:pt x="1613250" y="196514"/>
                  </a:cubicBezTo>
                  <a:cubicBezTo>
                    <a:pt x="1613250" y="196514"/>
                    <a:pt x="1599096" y="277225"/>
                    <a:pt x="1576052" y="329980"/>
                  </a:cubicBezTo>
                  <a:lnTo>
                    <a:pt x="1575972" y="330112"/>
                  </a:lnTo>
                  <a:lnTo>
                    <a:pt x="1575935" y="330214"/>
                  </a:lnTo>
                  <a:cubicBezTo>
                    <a:pt x="1538036" y="417124"/>
                    <a:pt x="1450541" y="469762"/>
                    <a:pt x="1450541" y="469762"/>
                  </a:cubicBezTo>
                  <a:lnTo>
                    <a:pt x="1450658" y="469645"/>
                  </a:lnTo>
                  <a:lnTo>
                    <a:pt x="1450649" y="469653"/>
                  </a:lnTo>
                  <a:lnTo>
                    <a:pt x="1450541" y="469761"/>
                  </a:lnTo>
                  <a:lnTo>
                    <a:pt x="1450520" y="469768"/>
                  </a:lnTo>
                  <a:lnTo>
                    <a:pt x="1431136" y="487006"/>
                  </a:lnTo>
                  <a:lnTo>
                    <a:pt x="1431126" y="487012"/>
                  </a:lnTo>
                  <a:lnTo>
                    <a:pt x="1403931" y="504513"/>
                  </a:lnTo>
                  <a:lnTo>
                    <a:pt x="1396455" y="508190"/>
                  </a:lnTo>
                  <a:lnTo>
                    <a:pt x="1391601" y="511155"/>
                  </a:lnTo>
                  <a:lnTo>
                    <a:pt x="1381648" y="515474"/>
                  </a:lnTo>
                  <a:lnTo>
                    <a:pt x="1361077" y="525594"/>
                  </a:lnTo>
                  <a:lnTo>
                    <a:pt x="1335056" y="535692"/>
                  </a:lnTo>
                  <a:lnTo>
                    <a:pt x="1321646" y="541511"/>
                  </a:lnTo>
                  <a:lnTo>
                    <a:pt x="1305921" y="546999"/>
                  </a:lnTo>
                  <a:lnTo>
                    <a:pt x="1298185" y="550002"/>
                  </a:lnTo>
                  <a:lnTo>
                    <a:pt x="1289339" y="552787"/>
                  </a:lnTo>
                  <a:lnTo>
                    <a:pt x="1272009" y="558835"/>
                  </a:lnTo>
                  <a:cubicBezTo>
                    <a:pt x="1253618" y="564836"/>
                    <a:pt x="1233308" y="571060"/>
                    <a:pt x="1210864" y="577493"/>
                  </a:cubicBezTo>
                  <a:cubicBezTo>
                    <a:pt x="1171587" y="588777"/>
                    <a:pt x="1131571" y="598102"/>
                    <a:pt x="1092463" y="605674"/>
                  </a:cubicBezTo>
                  <a:lnTo>
                    <a:pt x="1082749" y="607193"/>
                  </a:lnTo>
                  <a:lnTo>
                    <a:pt x="1075843" y="608794"/>
                  </a:lnTo>
                  <a:lnTo>
                    <a:pt x="1075763" y="608813"/>
                  </a:lnTo>
                  <a:lnTo>
                    <a:pt x="1075763" y="608813"/>
                  </a:lnTo>
                  <a:lnTo>
                    <a:pt x="1075763" y="608813"/>
                  </a:lnTo>
                  <a:lnTo>
                    <a:pt x="1041012" y="613719"/>
                  </a:lnTo>
                  <a:lnTo>
                    <a:pt x="979512" y="623335"/>
                  </a:lnTo>
                  <a:lnTo>
                    <a:pt x="962663" y="624780"/>
                  </a:lnTo>
                  <a:lnTo>
                    <a:pt x="949621" y="626622"/>
                  </a:lnTo>
                  <a:lnTo>
                    <a:pt x="921653" y="628299"/>
                  </a:lnTo>
                  <a:lnTo>
                    <a:pt x="881887" y="631710"/>
                  </a:lnTo>
                  <a:lnTo>
                    <a:pt x="863370" y="631793"/>
                  </a:lnTo>
                  <a:lnTo>
                    <a:pt x="847188" y="632763"/>
                  </a:lnTo>
                  <a:cubicBezTo>
                    <a:pt x="832911" y="632916"/>
                    <a:pt x="820236" y="632661"/>
                    <a:pt x="809471" y="632034"/>
                  </a:cubicBezTo>
                  <a:lnTo>
                    <a:pt x="797696" y="630708"/>
                  </a:lnTo>
                  <a:lnTo>
                    <a:pt x="809592" y="635804"/>
                  </a:lnTo>
                  <a:lnTo>
                    <a:pt x="981833" y="686488"/>
                  </a:lnTo>
                  <a:lnTo>
                    <a:pt x="992419" y="685692"/>
                  </a:lnTo>
                  <a:lnTo>
                    <a:pt x="1033020" y="684004"/>
                  </a:lnTo>
                  <a:lnTo>
                    <a:pt x="1077074" y="677786"/>
                  </a:lnTo>
                  <a:lnTo>
                    <a:pt x="1100317" y="674203"/>
                  </a:lnTo>
                  <a:lnTo>
                    <a:pt x="1170449" y="655073"/>
                  </a:lnTo>
                  <a:lnTo>
                    <a:pt x="1171796" y="654695"/>
                  </a:lnTo>
                  <a:cubicBezTo>
                    <a:pt x="1291225" y="609427"/>
                    <a:pt x="1419076" y="564743"/>
                    <a:pt x="1538271" y="538541"/>
                  </a:cubicBezTo>
                  <a:cubicBezTo>
                    <a:pt x="1583539" y="528599"/>
                    <a:pt x="1618046" y="516784"/>
                    <a:pt x="1644248" y="505087"/>
                  </a:cubicBezTo>
                  <a:cubicBezTo>
                    <a:pt x="1662729" y="492571"/>
                    <a:pt x="1687996" y="472335"/>
                    <a:pt x="1711507" y="441805"/>
                  </a:cubicBezTo>
                  <a:cubicBezTo>
                    <a:pt x="1733966" y="412679"/>
                    <a:pt x="1746716" y="384606"/>
                    <a:pt x="1754085" y="364369"/>
                  </a:cubicBezTo>
                  <a:lnTo>
                    <a:pt x="1753895" y="366004"/>
                  </a:lnTo>
                  <a:lnTo>
                    <a:pt x="1754669" y="364252"/>
                  </a:lnTo>
                  <a:cubicBezTo>
                    <a:pt x="1758880" y="403438"/>
                    <a:pt x="1720747" y="452683"/>
                    <a:pt x="1720747" y="452683"/>
                  </a:cubicBezTo>
                  <a:cubicBezTo>
                    <a:pt x="1720747" y="452683"/>
                    <a:pt x="1719746" y="454284"/>
                    <a:pt x="1717307" y="457102"/>
                  </a:cubicBezTo>
                  <a:lnTo>
                    <a:pt x="1716533" y="457856"/>
                  </a:lnTo>
                  <a:lnTo>
                    <a:pt x="1714912" y="459901"/>
                  </a:lnTo>
                  <a:lnTo>
                    <a:pt x="1706888" y="468192"/>
                  </a:lnTo>
                  <a:lnTo>
                    <a:pt x="1706612" y="468504"/>
                  </a:lnTo>
                  <a:lnTo>
                    <a:pt x="1706281" y="468820"/>
                  </a:lnTo>
                  <a:lnTo>
                    <a:pt x="1694970" y="480508"/>
                  </a:lnTo>
                  <a:lnTo>
                    <a:pt x="1686373" y="487779"/>
                  </a:lnTo>
                  <a:lnTo>
                    <a:pt x="1684135" y="489910"/>
                  </a:lnTo>
                  <a:lnTo>
                    <a:pt x="1677889" y="494954"/>
                  </a:lnTo>
                  <a:lnTo>
                    <a:pt x="1661824" y="508542"/>
                  </a:lnTo>
                  <a:lnTo>
                    <a:pt x="1656627" y="512937"/>
                  </a:lnTo>
                  <a:lnTo>
                    <a:pt x="1655685" y="513597"/>
                  </a:lnTo>
                  <a:lnTo>
                    <a:pt x="1649036" y="518255"/>
                  </a:lnTo>
                  <a:lnTo>
                    <a:pt x="1647797" y="519255"/>
                  </a:lnTo>
                  <a:lnTo>
                    <a:pt x="1634926" y="528140"/>
                  </a:lnTo>
                  <a:lnTo>
                    <a:pt x="1595704" y="555619"/>
                  </a:lnTo>
                  <a:cubicBezTo>
                    <a:pt x="1497681" y="618550"/>
                    <a:pt x="1312982" y="675983"/>
                    <a:pt x="1246892" y="689318"/>
                  </a:cubicBezTo>
                  <a:cubicBezTo>
                    <a:pt x="1213848" y="695986"/>
                    <a:pt x="1179750" y="698208"/>
                    <a:pt x="1150975" y="698413"/>
                  </a:cubicBezTo>
                  <a:lnTo>
                    <a:pt x="1150744" y="698407"/>
                  </a:lnTo>
                  <a:lnTo>
                    <a:pt x="1150514" y="698402"/>
                  </a:lnTo>
                  <a:lnTo>
                    <a:pt x="1150390" y="698414"/>
                  </a:lnTo>
                  <a:cubicBezTo>
                    <a:pt x="1121615" y="698618"/>
                    <a:pt x="1098162" y="696805"/>
                    <a:pt x="1086406" y="695401"/>
                  </a:cubicBezTo>
                  <a:lnTo>
                    <a:pt x="1079478" y="694851"/>
                  </a:lnTo>
                  <a:lnTo>
                    <a:pt x="1072446" y="694337"/>
                  </a:lnTo>
                  <a:lnTo>
                    <a:pt x="1064273" y="693739"/>
                  </a:lnTo>
                  <a:lnTo>
                    <a:pt x="1049389" y="693036"/>
                  </a:lnTo>
                  <a:lnTo>
                    <a:pt x="1042088" y="692735"/>
                  </a:lnTo>
                  <a:lnTo>
                    <a:pt x="1033063" y="692364"/>
                  </a:lnTo>
                  <a:lnTo>
                    <a:pt x="997856" y="691203"/>
                  </a:lnTo>
                  <a:lnTo>
                    <a:pt x="1000198" y="691892"/>
                  </a:lnTo>
                  <a:cubicBezTo>
                    <a:pt x="1068509" y="707800"/>
                    <a:pt x="1137990" y="719381"/>
                    <a:pt x="1207823" y="726399"/>
                  </a:cubicBezTo>
                  <a:lnTo>
                    <a:pt x="1289403" y="730524"/>
                  </a:lnTo>
                  <a:lnTo>
                    <a:pt x="1322260" y="724268"/>
                  </a:lnTo>
                  <a:lnTo>
                    <a:pt x="1352165" y="718061"/>
                  </a:lnTo>
                  <a:lnTo>
                    <a:pt x="1363866" y="715314"/>
                  </a:lnTo>
                  <a:lnTo>
                    <a:pt x="1404425" y="703812"/>
                  </a:lnTo>
                  <a:lnTo>
                    <a:pt x="1405156" y="703589"/>
                  </a:lnTo>
                  <a:cubicBezTo>
                    <a:pt x="1605998" y="628376"/>
                    <a:pt x="1757360" y="475610"/>
                    <a:pt x="1802512" y="421335"/>
                  </a:cubicBezTo>
                  <a:cubicBezTo>
                    <a:pt x="1836463" y="380717"/>
                    <a:pt x="1871138" y="368259"/>
                    <a:pt x="1886354" y="364569"/>
                  </a:cubicBezTo>
                  <a:lnTo>
                    <a:pt x="1886633" y="364517"/>
                  </a:lnTo>
                  <a:lnTo>
                    <a:pt x="1886822" y="364451"/>
                  </a:lnTo>
                  <a:cubicBezTo>
                    <a:pt x="1891893" y="363221"/>
                    <a:pt x="1894803" y="362965"/>
                    <a:pt x="1894803" y="362965"/>
                  </a:cubicBezTo>
                  <a:lnTo>
                    <a:pt x="1894682" y="363549"/>
                  </a:lnTo>
                  <a:lnTo>
                    <a:pt x="1894885" y="363250"/>
                  </a:lnTo>
                  <a:lnTo>
                    <a:pt x="1885707" y="407556"/>
                  </a:lnTo>
                  <a:cubicBezTo>
                    <a:pt x="1848557" y="515718"/>
                    <a:pt x="1708349" y="649606"/>
                    <a:pt x="1601904" y="704057"/>
                  </a:cubicBezTo>
                  <a:lnTo>
                    <a:pt x="1562990" y="720840"/>
                  </a:lnTo>
                  <a:lnTo>
                    <a:pt x="1546494" y="728064"/>
                  </a:lnTo>
                  <a:lnTo>
                    <a:pt x="1545651" y="728319"/>
                  </a:lnTo>
                  <a:lnTo>
                    <a:pt x="1542131" y="729837"/>
                  </a:lnTo>
                  <a:lnTo>
                    <a:pt x="1515370" y="737476"/>
                  </a:lnTo>
                  <a:lnTo>
                    <a:pt x="1493543" y="744076"/>
                  </a:lnTo>
                  <a:lnTo>
                    <a:pt x="1491097" y="744405"/>
                  </a:lnTo>
                  <a:lnTo>
                    <a:pt x="1484661" y="746242"/>
                  </a:lnTo>
                  <a:cubicBezTo>
                    <a:pt x="1465989" y="750329"/>
                    <a:pt x="1447853" y="753127"/>
                    <a:pt x="1430404" y="754907"/>
                  </a:cubicBezTo>
                  <a:lnTo>
                    <a:pt x="1402041" y="756357"/>
                  </a:lnTo>
                  <a:lnTo>
                    <a:pt x="1396859" y="757052"/>
                  </a:lnTo>
                  <a:lnTo>
                    <a:pt x="1402367" y="757827"/>
                  </a:lnTo>
                  <a:lnTo>
                    <a:pt x="1490420" y="767051"/>
                  </a:lnTo>
                  <a:lnTo>
                    <a:pt x="1509875" y="768732"/>
                  </a:lnTo>
                  <a:lnTo>
                    <a:pt x="1609252" y="776164"/>
                  </a:lnTo>
                  <a:lnTo>
                    <a:pt x="1616967" y="776689"/>
                  </a:lnTo>
                  <a:lnTo>
                    <a:pt x="1710987" y="780552"/>
                  </a:lnTo>
                  <a:lnTo>
                    <a:pt x="1739944" y="780887"/>
                  </a:lnTo>
                  <a:lnTo>
                    <a:pt x="1756006" y="780788"/>
                  </a:lnTo>
                  <a:lnTo>
                    <a:pt x="1788852" y="778612"/>
                  </a:lnTo>
                  <a:lnTo>
                    <a:pt x="1790814" y="778452"/>
                  </a:lnTo>
                  <a:cubicBezTo>
                    <a:pt x="1824619" y="772837"/>
                    <a:pt x="1848248" y="768041"/>
                    <a:pt x="1867314" y="764298"/>
                  </a:cubicBezTo>
                  <a:cubicBezTo>
                    <a:pt x="1923812" y="738798"/>
                    <a:pt x="1955745" y="689436"/>
                    <a:pt x="1964869" y="676101"/>
                  </a:cubicBezTo>
                  <a:cubicBezTo>
                    <a:pt x="1975806" y="660193"/>
                    <a:pt x="1981684" y="651683"/>
                    <a:pt x="1981684" y="655850"/>
                  </a:cubicBezTo>
                  <a:lnTo>
                    <a:pt x="1981591" y="656188"/>
                  </a:lnTo>
                  <a:lnTo>
                    <a:pt x="1982152" y="655850"/>
                  </a:lnTo>
                  <a:cubicBezTo>
                    <a:pt x="1982152" y="660017"/>
                    <a:pt x="1976275" y="676862"/>
                    <a:pt x="1963700" y="711661"/>
                  </a:cubicBezTo>
                  <a:cubicBezTo>
                    <a:pt x="1954927" y="736108"/>
                    <a:pt x="1931883" y="755057"/>
                    <a:pt x="1931883" y="755057"/>
                  </a:cubicBezTo>
                  <a:cubicBezTo>
                    <a:pt x="1931883" y="755057"/>
                    <a:pt x="1843669" y="823300"/>
                    <a:pt x="1667947" y="821005"/>
                  </a:cubicBezTo>
                  <a:lnTo>
                    <a:pt x="1667773" y="820992"/>
                  </a:lnTo>
                  <a:lnTo>
                    <a:pt x="1667479" y="821005"/>
                  </a:lnTo>
                  <a:cubicBezTo>
                    <a:pt x="1642376" y="820677"/>
                    <a:pt x="1615487" y="818910"/>
                    <a:pt x="1586814" y="815298"/>
                  </a:cubicBezTo>
                  <a:cubicBezTo>
                    <a:pt x="1565759" y="812666"/>
                    <a:pt x="1545084" y="810327"/>
                    <a:pt x="1525696" y="808002"/>
                  </a:cubicBezTo>
                  <a:lnTo>
                    <a:pt x="1506471" y="805407"/>
                  </a:lnTo>
                  <a:lnTo>
                    <a:pt x="1491715" y="803601"/>
                  </a:lnTo>
                  <a:lnTo>
                    <a:pt x="1485567" y="802585"/>
                  </a:lnTo>
                  <a:lnTo>
                    <a:pt x="1474025" y="801027"/>
                  </a:lnTo>
                  <a:lnTo>
                    <a:pt x="1479208" y="802789"/>
                  </a:lnTo>
                  <a:lnTo>
                    <a:pt x="1506684" y="810720"/>
                  </a:lnTo>
                  <a:lnTo>
                    <a:pt x="1540843" y="820328"/>
                  </a:lnTo>
                  <a:cubicBezTo>
                    <a:pt x="1634655" y="843839"/>
                    <a:pt x="1759114" y="863491"/>
                    <a:pt x="1795025" y="873199"/>
                  </a:cubicBezTo>
                  <a:cubicBezTo>
                    <a:pt x="1863688" y="891915"/>
                    <a:pt x="2032011" y="947945"/>
                    <a:pt x="2076110" y="979644"/>
                  </a:cubicBezTo>
                  <a:cubicBezTo>
                    <a:pt x="2120208" y="1011461"/>
                    <a:pt x="2187584" y="1076030"/>
                    <a:pt x="2187584" y="1076030"/>
                  </a:cubicBezTo>
                  <a:lnTo>
                    <a:pt x="2186936" y="1075646"/>
                  </a:lnTo>
                  <a:lnTo>
                    <a:pt x="2187467" y="1076147"/>
                  </a:lnTo>
                  <a:lnTo>
                    <a:pt x="2187013" y="1076049"/>
                  </a:lnTo>
                  <a:lnTo>
                    <a:pt x="2187117" y="1076147"/>
                  </a:lnTo>
                  <a:cubicBezTo>
                    <a:pt x="2067454" y="1055560"/>
                    <a:pt x="1822982" y="961514"/>
                    <a:pt x="1822982" y="961514"/>
                  </a:cubicBezTo>
                  <a:cubicBezTo>
                    <a:pt x="1726246" y="926539"/>
                    <a:pt x="1678287" y="903846"/>
                    <a:pt x="1655009" y="891681"/>
                  </a:cubicBezTo>
                  <a:cubicBezTo>
                    <a:pt x="1640622" y="884195"/>
                    <a:pt x="1500255" y="825241"/>
                    <a:pt x="1432762" y="792255"/>
                  </a:cubicBezTo>
                  <a:cubicBezTo>
                    <a:pt x="1429954" y="791436"/>
                    <a:pt x="1427264" y="790500"/>
                    <a:pt x="1424924" y="789564"/>
                  </a:cubicBezTo>
                  <a:cubicBezTo>
                    <a:pt x="1407028" y="782312"/>
                    <a:pt x="1376147" y="767456"/>
                    <a:pt x="1354975" y="756929"/>
                  </a:cubicBezTo>
                  <a:lnTo>
                    <a:pt x="1346595" y="756313"/>
                  </a:lnTo>
                  <a:lnTo>
                    <a:pt x="1304492" y="759023"/>
                  </a:lnTo>
                  <a:lnTo>
                    <a:pt x="1317441" y="764839"/>
                  </a:lnTo>
                  <a:lnTo>
                    <a:pt x="1356594" y="787273"/>
                  </a:lnTo>
                  <a:lnTo>
                    <a:pt x="1373603" y="796363"/>
                  </a:lnTo>
                  <a:lnTo>
                    <a:pt x="1376358" y="798597"/>
                  </a:lnTo>
                  <a:lnTo>
                    <a:pt x="1385693" y="803946"/>
                  </a:lnTo>
                  <a:cubicBezTo>
                    <a:pt x="1408278" y="819085"/>
                    <a:pt x="1429574" y="836207"/>
                    <a:pt x="1446213" y="854952"/>
                  </a:cubicBezTo>
                  <a:cubicBezTo>
                    <a:pt x="1512771" y="929931"/>
                    <a:pt x="1581082" y="985961"/>
                    <a:pt x="1631381" y="1043628"/>
                  </a:cubicBezTo>
                  <a:cubicBezTo>
                    <a:pt x="1710571" y="1134282"/>
                    <a:pt x="1795727" y="1364835"/>
                    <a:pt x="1783094" y="1375830"/>
                  </a:cubicBezTo>
                  <a:lnTo>
                    <a:pt x="1782869" y="1375638"/>
                  </a:lnTo>
                  <a:lnTo>
                    <a:pt x="1782860" y="1375947"/>
                  </a:lnTo>
                  <a:cubicBezTo>
                    <a:pt x="1775374" y="1382381"/>
                    <a:pt x="1668695" y="1193353"/>
                    <a:pt x="1577807" y="1099892"/>
                  </a:cubicBezTo>
                  <a:cubicBezTo>
                    <a:pt x="1529732" y="1050413"/>
                    <a:pt x="1456273" y="1003741"/>
                    <a:pt x="1376264" y="885131"/>
                  </a:cubicBezTo>
                  <a:cubicBezTo>
                    <a:pt x="1358762" y="859207"/>
                    <a:pt x="1342346" y="837264"/>
                    <a:pt x="1327367" y="818795"/>
                  </a:cubicBezTo>
                  <a:lnTo>
                    <a:pt x="1300163" y="788071"/>
                  </a:lnTo>
                  <a:lnTo>
                    <a:pt x="1282427" y="768816"/>
                  </a:lnTo>
                  <a:lnTo>
                    <a:pt x="1271750" y="758533"/>
                  </a:lnTo>
                  <a:lnTo>
                    <a:pt x="1196553" y="752504"/>
                  </a:lnTo>
                  <a:lnTo>
                    <a:pt x="1210572" y="760540"/>
                  </a:lnTo>
                  <a:lnTo>
                    <a:pt x="1227104" y="770936"/>
                  </a:lnTo>
                  <a:lnTo>
                    <a:pt x="1239494" y="778320"/>
                  </a:lnTo>
                  <a:lnTo>
                    <a:pt x="1248072" y="784121"/>
                  </a:lnTo>
                  <a:lnTo>
                    <a:pt x="1254853" y="788385"/>
                  </a:lnTo>
                  <a:lnTo>
                    <a:pt x="1258207" y="790975"/>
                  </a:lnTo>
                  <a:lnTo>
                    <a:pt x="1267842" y="797491"/>
                  </a:lnTo>
                  <a:cubicBezTo>
                    <a:pt x="1276457" y="803754"/>
                    <a:pt x="1283973" y="809771"/>
                    <a:pt x="1289587" y="815181"/>
                  </a:cubicBezTo>
                  <a:lnTo>
                    <a:pt x="1289657" y="815262"/>
                  </a:lnTo>
                  <a:lnTo>
                    <a:pt x="1289704" y="815298"/>
                  </a:lnTo>
                  <a:cubicBezTo>
                    <a:pt x="1323041" y="847348"/>
                    <a:pt x="1377199" y="933674"/>
                    <a:pt x="1420830" y="980580"/>
                  </a:cubicBezTo>
                  <a:lnTo>
                    <a:pt x="1429768" y="991269"/>
                  </a:lnTo>
                  <a:lnTo>
                    <a:pt x="1438979" y="1002261"/>
                  </a:lnTo>
                  <a:cubicBezTo>
                    <a:pt x="1472187" y="1044997"/>
                    <a:pt x="1517544" y="1116725"/>
                    <a:pt x="1549889" y="1171867"/>
                  </a:cubicBezTo>
                  <a:lnTo>
                    <a:pt x="1560668" y="1190639"/>
                  </a:lnTo>
                  <a:lnTo>
                    <a:pt x="1567612" y="1202714"/>
                  </a:lnTo>
                  <a:cubicBezTo>
                    <a:pt x="1572850" y="1212050"/>
                    <a:pt x="1577368" y="1220359"/>
                    <a:pt x="1580965" y="1227275"/>
                  </a:cubicBezTo>
                  <a:cubicBezTo>
                    <a:pt x="1606041" y="1275687"/>
                    <a:pt x="1644729" y="1362519"/>
                    <a:pt x="1651581" y="1381276"/>
                  </a:cubicBezTo>
                  <a:lnTo>
                    <a:pt x="1652219" y="1383938"/>
                  </a:lnTo>
                  <a:lnTo>
                    <a:pt x="1652669" y="1384603"/>
                  </a:lnTo>
                  <a:lnTo>
                    <a:pt x="1652283" y="1384205"/>
                  </a:lnTo>
                  <a:lnTo>
                    <a:pt x="1652359" y="1384521"/>
                  </a:lnTo>
                  <a:lnTo>
                    <a:pt x="1652242" y="1384401"/>
                  </a:lnTo>
                  <a:lnTo>
                    <a:pt x="1652319" y="1384720"/>
                  </a:lnTo>
                  <a:cubicBezTo>
                    <a:pt x="1640856" y="1374193"/>
                    <a:pt x="1609039" y="1337580"/>
                    <a:pt x="1574883" y="1295704"/>
                  </a:cubicBezTo>
                  <a:lnTo>
                    <a:pt x="1576053" y="1307400"/>
                  </a:lnTo>
                  <a:lnTo>
                    <a:pt x="1579206" y="1331049"/>
                  </a:lnTo>
                  <a:lnTo>
                    <a:pt x="1579363" y="1340500"/>
                  </a:lnTo>
                  <a:lnTo>
                    <a:pt x="1579564" y="1342515"/>
                  </a:lnTo>
                  <a:lnTo>
                    <a:pt x="1579502" y="1348891"/>
                  </a:lnTo>
                  <a:lnTo>
                    <a:pt x="1579840" y="1369281"/>
                  </a:lnTo>
                  <a:cubicBezTo>
                    <a:pt x="1578802" y="1388961"/>
                    <a:pt x="1575702" y="1397471"/>
                    <a:pt x="1575702" y="1397471"/>
                  </a:cubicBezTo>
                  <a:lnTo>
                    <a:pt x="1575570" y="1397189"/>
                  </a:lnTo>
                  <a:lnTo>
                    <a:pt x="1575468" y="1397587"/>
                  </a:lnTo>
                  <a:cubicBezTo>
                    <a:pt x="1575468" y="1397587"/>
                    <a:pt x="1516514" y="1269619"/>
                    <a:pt x="1471246" y="1212303"/>
                  </a:cubicBezTo>
                  <a:cubicBezTo>
                    <a:pt x="1425977" y="1154986"/>
                    <a:pt x="1342576" y="1013683"/>
                    <a:pt x="1320819" y="997307"/>
                  </a:cubicBezTo>
                  <a:cubicBezTo>
                    <a:pt x="1299062" y="980931"/>
                    <a:pt x="1220340" y="865596"/>
                    <a:pt x="1184780" y="820796"/>
                  </a:cubicBezTo>
                  <a:cubicBezTo>
                    <a:pt x="1167936" y="799624"/>
                    <a:pt x="1154923" y="780850"/>
                    <a:pt x="1142348" y="765585"/>
                  </a:cubicBezTo>
                  <a:lnTo>
                    <a:pt x="1110843" y="738548"/>
                  </a:lnTo>
                  <a:lnTo>
                    <a:pt x="1088835" y="734788"/>
                  </a:lnTo>
                  <a:lnTo>
                    <a:pt x="1022793" y="720213"/>
                  </a:lnTo>
                  <a:lnTo>
                    <a:pt x="1026633" y="722312"/>
                  </a:lnTo>
                  <a:lnTo>
                    <a:pt x="1042336" y="739860"/>
                  </a:lnTo>
                  <a:lnTo>
                    <a:pt x="1056093" y="752947"/>
                  </a:lnTo>
                  <a:lnTo>
                    <a:pt x="1061475" y="761247"/>
                  </a:lnTo>
                  <a:lnTo>
                    <a:pt x="1068266" y="768837"/>
                  </a:lnTo>
                  <a:lnTo>
                    <a:pt x="1076423" y="784302"/>
                  </a:lnTo>
                  <a:lnTo>
                    <a:pt x="1083434" y="795116"/>
                  </a:lnTo>
                  <a:lnTo>
                    <a:pt x="1090183" y="810393"/>
                  </a:lnTo>
                  <a:lnTo>
                    <a:pt x="1098372" y="825919"/>
                  </a:lnTo>
                  <a:lnTo>
                    <a:pt x="1102464" y="838191"/>
                  </a:lnTo>
                  <a:lnTo>
                    <a:pt x="1104211" y="842147"/>
                  </a:lnTo>
                  <a:lnTo>
                    <a:pt x="1105901" y="848499"/>
                  </a:lnTo>
                  <a:lnTo>
                    <a:pt x="1118998" y="887778"/>
                  </a:lnTo>
                  <a:cubicBezTo>
                    <a:pt x="1141091" y="970872"/>
                    <a:pt x="1143372" y="1051291"/>
                    <a:pt x="1147700" y="1067374"/>
                  </a:cubicBezTo>
                  <a:lnTo>
                    <a:pt x="1149919" y="1094938"/>
                  </a:lnTo>
                  <a:lnTo>
                    <a:pt x="1150059" y="1096379"/>
                  </a:lnTo>
                  <a:lnTo>
                    <a:pt x="1150053" y="1096600"/>
                  </a:lnTo>
                  <a:lnTo>
                    <a:pt x="1150548" y="1102749"/>
                  </a:lnTo>
                  <a:cubicBezTo>
                    <a:pt x="1150394" y="1131930"/>
                    <a:pt x="1146892" y="1168502"/>
                    <a:pt x="1144575" y="1189641"/>
                  </a:cubicBezTo>
                  <a:lnTo>
                    <a:pt x="1143206" y="1201580"/>
                  </a:lnTo>
                  <a:lnTo>
                    <a:pt x="1143265" y="1204998"/>
                  </a:lnTo>
                  <a:cubicBezTo>
                    <a:pt x="1143059" y="1210215"/>
                    <a:pt x="1142560" y="1218122"/>
                    <a:pt x="1141617" y="1227509"/>
                  </a:cubicBezTo>
                  <a:lnTo>
                    <a:pt x="1138875" y="1245472"/>
                  </a:lnTo>
                  <a:lnTo>
                    <a:pt x="1138664" y="1247351"/>
                  </a:lnTo>
                  <a:lnTo>
                    <a:pt x="1138321" y="1249098"/>
                  </a:lnTo>
                  <a:lnTo>
                    <a:pt x="1135117" y="1270087"/>
                  </a:lnTo>
                  <a:lnTo>
                    <a:pt x="1132819" y="1277155"/>
                  </a:lnTo>
                  <a:lnTo>
                    <a:pt x="1132080" y="1280924"/>
                  </a:lnTo>
                  <a:lnTo>
                    <a:pt x="1126563" y="1296399"/>
                  </a:lnTo>
                  <a:lnTo>
                    <a:pt x="1121731" y="1311261"/>
                  </a:lnTo>
                  <a:lnTo>
                    <a:pt x="1116227" y="1320091"/>
                  </a:lnTo>
                  <a:lnTo>
                    <a:pt x="1111321" y="1328690"/>
                  </a:lnTo>
                  <a:lnTo>
                    <a:pt x="1112241" y="1331298"/>
                  </a:lnTo>
                  <a:lnTo>
                    <a:pt x="1119522" y="1347294"/>
                  </a:lnTo>
                  <a:cubicBezTo>
                    <a:pt x="1129985" y="1373015"/>
                    <a:pt x="1139161" y="1399224"/>
                    <a:pt x="1145594" y="1424490"/>
                  </a:cubicBezTo>
                  <a:lnTo>
                    <a:pt x="1144479" y="1422657"/>
                  </a:lnTo>
                  <a:lnTo>
                    <a:pt x="1145126" y="1424491"/>
                  </a:lnTo>
                  <a:cubicBezTo>
                    <a:pt x="1145126" y="1424491"/>
                    <a:pt x="1133480" y="1405344"/>
                    <a:pt x="1116850" y="1377709"/>
                  </a:cubicBezTo>
                  <a:lnTo>
                    <a:pt x="1098927" y="1347843"/>
                  </a:lnTo>
                  <a:lnTo>
                    <a:pt x="1096878" y="1351129"/>
                  </a:lnTo>
                  <a:lnTo>
                    <a:pt x="1077197" y="1376220"/>
                  </a:lnTo>
                  <a:lnTo>
                    <a:pt x="1073645" y="1380919"/>
                  </a:lnTo>
                  <a:lnTo>
                    <a:pt x="1072306" y="1382456"/>
                  </a:lnTo>
                  <a:lnTo>
                    <a:pt x="1063362" y="1393859"/>
                  </a:lnTo>
                  <a:lnTo>
                    <a:pt x="1052254" y="1405476"/>
                  </a:lnTo>
                  <a:lnTo>
                    <a:pt x="1047103" y="1411390"/>
                  </a:lnTo>
                  <a:lnTo>
                    <a:pt x="1041550" y="1416673"/>
                  </a:lnTo>
                  <a:lnTo>
                    <a:pt x="1030372" y="1428364"/>
                  </a:lnTo>
                  <a:lnTo>
                    <a:pt x="1023494" y="1433847"/>
                  </a:lnTo>
                  <a:lnTo>
                    <a:pt x="1023369" y="1433966"/>
                  </a:lnTo>
                  <a:lnTo>
                    <a:pt x="1023284" y="1434015"/>
                  </a:lnTo>
                  <a:lnTo>
                    <a:pt x="1016946" y="1439067"/>
                  </a:lnTo>
                  <a:lnTo>
                    <a:pt x="1007170" y="1443525"/>
                  </a:lnTo>
                  <a:lnTo>
                    <a:pt x="1007349" y="1443147"/>
                  </a:lnTo>
                  <a:lnTo>
                    <a:pt x="1006633" y="1443557"/>
                  </a:lnTo>
                  <a:cubicBezTo>
                    <a:pt x="1006633" y="1443557"/>
                    <a:pt x="1028015" y="1397631"/>
                    <a:pt x="1054005" y="1355915"/>
                  </a:cubicBezTo>
                  <a:lnTo>
                    <a:pt x="1059686" y="1347795"/>
                  </a:lnTo>
                  <a:lnTo>
                    <a:pt x="1060098" y="1347101"/>
                  </a:lnTo>
                  <a:lnTo>
                    <a:pt x="1061149" y="1345704"/>
                  </a:lnTo>
                  <a:lnTo>
                    <a:pt x="1080908" y="1317461"/>
                  </a:lnTo>
                  <a:cubicBezTo>
                    <a:pt x="1044998" y="1256986"/>
                    <a:pt x="1006867" y="1190897"/>
                    <a:pt x="1003006" y="1177211"/>
                  </a:cubicBezTo>
                  <a:cubicBezTo>
                    <a:pt x="1003006" y="1177211"/>
                    <a:pt x="935981" y="1054039"/>
                    <a:pt x="921593" y="996138"/>
                  </a:cubicBezTo>
                  <a:cubicBezTo>
                    <a:pt x="907206" y="938236"/>
                    <a:pt x="874103" y="776229"/>
                    <a:pt x="855621" y="734938"/>
                  </a:cubicBezTo>
                  <a:cubicBezTo>
                    <a:pt x="846380" y="714293"/>
                    <a:pt x="834508" y="697127"/>
                    <a:pt x="823936" y="683631"/>
                  </a:cubicBezTo>
                  <a:lnTo>
                    <a:pt x="801753" y="656423"/>
                  </a:lnTo>
                  <a:lnTo>
                    <a:pt x="748295" y="633638"/>
                  </a:lnTo>
                  <a:lnTo>
                    <a:pt x="751038" y="636242"/>
                  </a:lnTo>
                  <a:lnTo>
                    <a:pt x="755667" y="639854"/>
                  </a:lnTo>
                  <a:lnTo>
                    <a:pt x="759130" y="643924"/>
                  </a:lnTo>
                  <a:lnTo>
                    <a:pt x="759796" y="644557"/>
                  </a:lnTo>
                  <a:lnTo>
                    <a:pt x="760315" y="645317"/>
                  </a:lnTo>
                  <a:lnTo>
                    <a:pt x="769194" y="655754"/>
                  </a:lnTo>
                  <a:cubicBezTo>
                    <a:pt x="783313" y="674743"/>
                    <a:pt x="798830" y="703545"/>
                    <a:pt x="812341" y="747103"/>
                  </a:cubicBezTo>
                  <a:lnTo>
                    <a:pt x="819345" y="775228"/>
                  </a:lnTo>
                  <a:lnTo>
                    <a:pt x="824816" y="797101"/>
                  </a:lnTo>
                  <a:cubicBezTo>
                    <a:pt x="832412" y="834474"/>
                    <a:pt x="838501" y="879713"/>
                    <a:pt x="842705" y="930596"/>
                  </a:cubicBezTo>
                  <a:lnTo>
                    <a:pt x="845785" y="981650"/>
                  </a:lnTo>
                  <a:lnTo>
                    <a:pt x="847549" y="1010759"/>
                  </a:lnTo>
                  <a:lnTo>
                    <a:pt x="847545" y="1010810"/>
                  </a:lnTo>
                  <a:lnTo>
                    <a:pt x="847549" y="1010876"/>
                  </a:lnTo>
                  <a:lnTo>
                    <a:pt x="845491" y="1037391"/>
                  </a:lnTo>
                  <a:lnTo>
                    <a:pt x="836296" y="1156381"/>
                  </a:lnTo>
                  <a:cubicBezTo>
                    <a:pt x="827880" y="1202861"/>
                    <a:pt x="815901" y="1246247"/>
                    <a:pt x="803670" y="1283437"/>
                  </a:cubicBezTo>
                  <a:lnTo>
                    <a:pt x="799213" y="1295920"/>
                  </a:lnTo>
                  <a:lnTo>
                    <a:pt x="785516" y="1334303"/>
                  </a:lnTo>
                  <a:cubicBezTo>
                    <a:pt x="768047" y="1379631"/>
                    <a:pt x="753737" y="1407529"/>
                    <a:pt x="753737" y="1407529"/>
                  </a:cubicBezTo>
                  <a:lnTo>
                    <a:pt x="753737" y="1407412"/>
                  </a:lnTo>
                  <a:lnTo>
                    <a:pt x="753737" y="1407406"/>
                  </a:lnTo>
                  <a:lnTo>
                    <a:pt x="753737" y="1407296"/>
                  </a:lnTo>
                  <a:lnTo>
                    <a:pt x="753769" y="1407206"/>
                  </a:lnTo>
                  <a:lnTo>
                    <a:pt x="753929" y="1406187"/>
                  </a:lnTo>
                  <a:lnTo>
                    <a:pt x="753386" y="1407296"/>
                  </a:lnTo>
                  <a:cubicBezTo>
                    <a:pt x="750813" y="1370683"/>
                    <a:pt x="774441" y="1316876"/>
                    <a:pt x="782396" y="1249383"/>
                  </a:cubicBezTo>
                  <a:lnTo>
                    <a:pt x="786045" y="1204528"/>
                  </a:lnTo>
                  <a:lnTo>
                    <a:pt x="792029" y="1122954"/>
                  </a:lnTo>
                  <a:lnTo>
                    <a:pt x="792546" y="1064572"/>
                  </a:lnTo>
                  <a:lnTo>
                    <a:pt x="791704" y="1005710"/>
                  </a:lnTo>
                  <a:lnTo>
                    <a:pt x="788397" y="951520"/>
                  </a:lnTo>
                  <a:lnTo>
                    <a:pt x="783634" y="902980"/>
                  </a:lnTo>
                  <a:lnTo>
                    <a:pt x="777432" y="854682"/>
                  </a:lnTo>
                  <a:lnTo>
                    <a:pt x="770667" y="816748"/>
                  </a:lnTo>
                  <a:lnTo>
                    <a:pt x="762432" y="774175"/>
                  </a:lnTo>
                  <a:cubicBezTo>
                    <a:pt x="757496" y="752355"/>
                    <a:pt x="752349" y="732637"/>
                    <a:pt x="747298" y="715100"/>
                  </a:cubicBezTo>
                  <a:lnTo>
                    <a:pt x="733807" y="672500"/>
                  </a:lnTo>
                  <a:lnTo>
                    <a:pt x="732412" y="668251"/>
                  </a:lnTo>
                  <a:lnTo>
                    <a:pt x="720574" y="636671"/>
                  </a:lnTo>
                  <a:lnTo>
                    <a:pt x="712702" y="618468"/>
                  </a:lnTo>
                  <a:lnTo>
                    <a:pt x="624248" y="580768"/>
                  </a:lnTo>
                  <a:lnTo>
                    <a:pt x="560781" y="545168"/>
                  </a:lnTo>
                  <a:lnTo>
                    <a:pt x="561977" y="546796"/>
                  </a:lnTo>
                  <a:cubicBezTo>
                    <a:pt x="568770" y="556609"/>
                    <a:pt x="578315" y="571710"/>
                    <a:pt x="589317" y="592860"/>
                  </a:cubicBezTo>
                  <a:lnTo>
                    <a:pt x="595582" y="605922"/>
                  </a:lnTo>
                  <a:lnTo>
                    <a:pt x="596331" y="607333"/>
                  </a:lnTo>
                  <a:lnTo>
                    <a:pt x="597126" y="609141"/>
                  </a:lnTo>
                  <a:lnTo>
                    <a:pt x="606754" y="629218"/>
                  </a:lnTo>
                  <a:lnTo>
                    <a:pt x="616413" y="653038"/>
                  </a:lnTo>
                  <a:lnTo>
                    <a:pt x="617949" y="656534"/>
                  </a:lnTo>
                  <a:lnTo>
                    <a:pt x="618780" y="658874"/>
                  </a:lnTo>
                  <a:lnTo>
                    <a:pt x="625409" y="675221"/>
                  </a:lnTo>
                  <a:lnTo>
                    <a:pt x="640334" y="719609"/>
                  </a:lnTo>
                  <a:lnTo>
                    <a:pt x="640432" y="719883"/>
                  </a:lnTo>
                  <a:lnTo>
                    <a:pt x="640455" y="719969"/>
                  </a:lnTo>
                  <a:lnTo>
                    <a:pt x="644314" y="731443"/>
                  </a:lnTo>
                  <a:cubicBezTo>
                    <a:pt x="650549" y="751950"/>
                    <a:pt x="656664" y="774255"/>
                    <a:pt x="662498" y="798454"/>
                  </a:cubicBezTo>
                  <a:lnTo>
                    <a:pt x="664533" y="809171"/>
                  </a:lnTo>
                  <a:lnTo>
                    <a:pt x="671015" y="843307"/>
                  </a:lnTo>
                  <a:cubicBezTo>
                    <a:pt x="683142" y="924438"/>
                    <a:pt x="685125" y="1034394"/>
                    <a:pt x="679934" y="1127456"/>
                  </a:cubicBezTo>
                  <a:lnTo>
                    <a:pt x="676823" y="1169536"/>
                  </a:lnTo>
                  <a:lnTo>
                    <a:pt x="675983" y="1180899"/>
                  </a:lnTo>
                  <a:cubicBezTo>
                    <a:pt x="674395" y="1197794"/>
                    <a:pt x="672543" y="1213648"/>
                    <a:pt x="670452" y="1228094"/>
                  </a:cubicBezTo>
                  <a:lnTo>
                    <a:pt x="670450" y="1228108"/>
                  </a:lnTo>
                  <a:lnTo>
                    <a:pt x="664496" y="1266781"/>
                  </a:lnTo>
                  <a:lnTo>
                    <a:pt x="662628" y="1277363"/>
                  </a:lnTo>
                  <a:lnTo>
                    <a:pt x="661766" y="1282794"/>
                  </a:lnTo>
                  <a:lnTo>
                    <a:pt x="660869" y="1287329"/>
                  </a:lnTo>
                  <a:lnTo>
                    <a:pt x="659210" y="1296730"/>
                  </a:lnTo>
                  <a:cubicBezTo>
                    <a:pt x="655922" y="1313970"/>
                    <a:pt x="653118" y="1325949"/>
                    <a:pt x="650874" y="1333794"/>
                  </a:cubicBezTo>
                  <a:lnTo>
                    <a:pt x="650253" y="1335321"/>
                  </a:lnTo>
                  <a:lnTo>
                    <a:pt x="649297" y="1338918"/>
                  </a:lnTo>
                  <a:lnTo>
                    <a:pt x="645896" y="1346046"/>
                  </a:lnTo>
                  <a:lnTo>
                    <a:pt x="645893" y="1346052"/>
                  </a:lnTo>
                  <a:lnTo>
                    <a:pt x="645777" y="1345481"/>
                  </a:lnTo>
                  <a:lnTo>
                    <a:pt x="645593" y="1345935"/>
                  </a:lnTo>
                  <a:cubicBezTo>
                    <a:pt x="644537" y="1346639"/>
                    <a:pt x="644105" y="1344336"/>
                    <a:pt x="644369" y="1340154"/>
                  </a:cubicBezTo>
                  <a:cubicBezTo>
                    <a:pt x="646475" y="1308454"/>
                    <a:pt x="652674" y="1265642"/>
                    <a:pt x="643900" y="1217099"/>
                  </a:cubicBezTo>
                  <a:cubicBezTo>
                    <a:pt x="638549" y="1187183"/>
                    <a:pt x="623328" y="1111078"/>
                    <a:pt x="612055" y="1037539"/>
                  </a:cubicBezTo>
                  <a:lnTo>
                    <a:pt x="606895" y="998816"/>
                  </a:lnTo>
                  <a:lnTo>
                    <a:pt x="605642" y="990495"/>
                  </a:lnTo>
                  <a:lnTo>
                    <a:pt x="604966" y="984343"/>
                  </a:lnTo>
                  <a:lnTo>
                    <a:pt x="602609" y="966661"/>
                  </a:lnTo>
                  <a:lnTo>
                    <a:pt x="517220" y="864894"/>
                  </a:lnTo>
                  <a:cubicBezTo>
                    <a:pt x="517220" y="864894"/>
                    <a:pt x="504353" y="858929"/>
                    <a:pt x="484584" y="828048"/>
                  </a:cubicBezTo>
                  <a:cubicBezTo>
                    <a:pt x="457446" y="785587"/>
                    <a:pt x="448439" y="755174"/>
                    <a:pt x="448439" y="755174"/>
                  </a:cubicBezTo>
                  <a:cubicBezTo>
                    <a:pt x="423524" y="718328"/>
                    <a:pt x="402235" y="680663"/>
                    <a:pt x="383987" y="643816"/>
                  </a:cubicBezTo>
                  <a:lnTo>
                    <a:pt x="374285" y="620406"/>
                  </a:lnTo>
                  <a:lnTo>
                    <a:pt x="367025" y="607253"/>
                  </a:lnTo>
                  <a:cubicBezTo>
                    <a:pt x="356234" y="583130"/>
                    <a:pt x="346760" y="559590"/>
                    <a:pt x="338462" y="537108"/>
                  </a:cubicBezTo>
                  <a:lnTo>
                    <a:pt x="332805" y="520325"/>
                  </a:lnTo>
                  <a:lnTo>
                    <a:pt x="329043" y="511248"/>
                  </a:lnTo>
                  <a:lnTo>
                    <a:pt x="318993" y="479343"/>
                  </a:lnTo>
                  <a:lnTo>
                    <a:pt x="316961" y="473314"/>
                  </a:lnTo>
                  <a:lnTo>
                    <a:pt x="315906" y="469545"/>
                  </a:lnTo>
                  <a:lnTo>
                    <a:pt x="310939" y="453777"/>
                  </a:lnTo>
                  <a:cubicBezTo>
                    <a:pt x="305830" y="436002"/>
                    <a:pt x="301607" y="419742"/>
                    <a:pt x="298156" y="405401"/>
                  </a:cubicBezTo>
                  <a:lnTo>
                    <a:pt x="292385" y="378666"/>
                  </a:lnTo>
                  <a:lnTo>
                    <a:pt x="291812" y="376200"/>
                  </a:lnTo>
                  <a:lnTo>
                    <a:pt x="291479" y="374469"/>
                  </a:lnTo>
                  <a:lnTo>
                    <a:pt x="289739" y="366410"/>
                  </a:lnTo>
                  <a:lnTo>
                    <a:pt x="285496" y="363316"/>
                  </a:lnTo>
                  <a:lnTo>
                    <a:pt x="172500" y="261088"/>
                  </a:lnTo>
                  <a:lnTo>
                    <a:pt x="195708" y="375276"/>
                  </a:lnTo>
                  <a:lnTo>
                    <a:pt x="201849" y="403919"/>
                  </a:lnTo>
                  <a:lnTo>
                    <a:pt x="242611" y="569612"/>
                  </a:lnTo>
                  <a:lnTo>
                    <a:pt x="253365" y="621358"/>
                  </a:lnTo>
                  <a:lnTo>
                    <a:pt x="264194" y="666787"/>
                  </a:lnTo>
                  <a:lnTo>
                    <a:pt x="270282" y="702748"/>
                  </a:lnTo>
                  <a:lnTo>
                    <a:pt x="278698" y="743245"/>
                  </a:lnTo>
                  <a:lnTo>
                    <a:pt x="280400" y="762519"/>
                  </a:lnTo>
                  <a:lnTo>
                    <a:pt x="285332" y="791654"/>
                  </a:lnTo>
                  <a:lnTo>
                    <a:pt x="292507" y="899677"/>
                  </a:lnTo>
                  <a:lnTo>
                    <a:pt x="293918" y="915661"/>
                  </a:lnTo>
                  <a:cubicBezTo>
                    <a:pt x="294035" y="1143991"/>
                    <a:pt x="255668" y="1255700"/>
                    <a:pt x="237421" y="1282018"/>
                  </a:cubicBezTo>
                  <a:lnTo>
                    <a:pt x="237187" y="1282136"/>
                  </a:lnTo>
                  <a:lnTo>
                    <a:pt x="237220" y="1281747"/>
                  </a:lnTo>
                  <a:lnTo>
                    <a:pt x="237070" y="1282018"/>
                  </a:lnTo>
                  <a:cubicBezTo>
                    <a:pt x="237070" y="1282018"/>
                    <a:pt x="244790" y="1199085"/>
                    <a:pt x="238941" y="1103284"/>
                  </a:cubicBezTo>
                  <a:cubicBezTo>
                    <a:pt x="233678" y="1016140"/>
                    <a:pt x="215430" y="918351"/>
                    <a:pt x="200574" y="865947"/>
                  </a:cubicBezTo>
                  <a:cubicBezTo>
                    <a:pt x="163143" y="734236"/>
                    <a:pt x="127350" y="512339"/>
                    <a:pt x="141269" y="416890"/>
                  </a:cubicBezTo>
                  <a:lnTo>
                    <a:pt x="146571" y="337774"/>
                  </a:lnTo>
                  <a:lnTo>
                    <a:pt x="146231" y="324991"/>
                  </a:lnTo>
                  <a:lnTo>
                    <a:pt x="144099" y="261889"/>
                  </a:lnTo>
                  <a:lnTo>
                    <a:pt x="141630" y="233158"/>
                  </a:lnTo>
                  <a:lnTo>
                    <a:pt x="131122" y="223652"/>
                  </a:lnTo>
                  <a:cubicBezTo>
                    <a:pt x="82110" y="173587"/>
                    <a:pt x="37339" y="119722"/>
                    <a:pt x="2189" y="61177"/>
                  </a:cubicBezTo>
                  <a:cubicBezTo>
                    <a:pt x="-7169" y="45502"/>
                    <a:pt x="15757" y="27021"/>
                    <a:pt x="27806" y="41408"/>
                  </a:cubicBezTo>
                  <a:lnTo>
                    <a:pt x="157133" y="196902"/>
                  </a:lnTo>
                  <a:lnTo>
                    <a:pt x="158651" y="197132"/>
                  </a:lnTo>
                  <a:lnTo>
                    <a:pt x="192669" y="196589"/>
                  </a:lnTo>
                  <a:lnTo>
                    <a:pt x="209826" y="194314"/>
                  </a:lnTo>
                  <a:lnTo>
                    <a:pt x="222281" y="191798"/>
                  </a:lnTo>
                  <a:lnTo>
                    <a:pt x="257964" y="179637"/>
                  </a:lnTo>
                  <a:lnTo>
                    <a:pt x="261985" y="178149"/>
                  </a:lnTo>
                  <a:lnTo>
                    <a:pt x="261808" y="178327"/>
                  </a:lnTo>
                  <a:lnTo>
                    <a:pt x="261985" y="178266"/>
                  </a:lnTo>
                  <a:cubicBezTo>
                    <a:pt x="277601" y="171014"/>
                    <a:pt x="296689" y="161978"/>
                    <a:pt x="317055" y="152101"/>
                  </a:cubicBezTo>
                  <a:lnTo>
                    <a:pt x="379590" y="120991"/>
                  </a:lnTo>
                  <a:lnTo>
                    <a:pt x="436788" y="90412"/>
                  </a:lnTo>
                  <a:cubicBezTo>
                    <a:pt x="453484" y="80945"/>
                    <a:pt x="467068" y="72523"/>
                    <a:pt x="475343" y="66089"/>
                  </a:cubicBezTo>
                  <a:lnTo>
                    <a:pt x="520681" y="35499"/>
                  </a:lnTo>
                  <a:lnTo>
                    <a:pt x="524891" y="32654"/>
                  </a:lnTo>
                  <a:lnTo>
                    <a:pt x="556171" y="117"/>
                  </a:lnTo>
                  <a:lnTo>
                    <a:pt x="556078" y="339"/>
                  </a:ln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4"/>
            <p:cNvSpPr/>
            <p:nvPr/>
          </p:nvSpPr>
          <p:spPr>
            <a:xfrm rot="10800000">
              <a:off x="3510823" y="4140930"/>
              <a:ext cx="1879280" cy="1957315"/>
            </a:xfrm>
            <a:custGeom>
              <a:rect b="b" l="l" r="r" t="t"/>
              <a:pathLst>
                <a:path extrusionOk="0" h="1957315" w="1879280">
                  <a:moveTo>
                    <a:pt x="836014" y="1251374"/>
                  </a:moveTo>
                  <a:lnTo>
                    <a:pt x="864162" y="1263085"/>
                  </a:lnTo>
                  <a:cubicBezTo>
                    <a:pt x="894708" y="1275965"/>
                    <a:pt x="918000" y="1286229"/>
                    <a:pt x="918000" y="1286229"/>
                  </a:cubicBezTo>
                  <a:cubicBezTo>
                    <a:pt x="1113929" y="1309273"/>
                    <a:pt x="1314888" y="1480988"/>
                    <a:pt x="1342376" y="1519472"/>
                  </a:cubicBezTo>
                  <a:cubicBezTo>
                    <a:pt x="1353138" y="1534503"/>
                    <a:pt x="1368753" y="1555704"/>
                    <a:pt x="1384545" y="1577490"/>
                  </a:cubicBezTo>
                  <a:lnTo>
                    <a:pt x="1391719" y="1587703"/>
                  </a:lnTo>
                  <a:lnTo>
                    <a:pt x="1397573" y="1595782"/>
                  </a:lnTo>
                  <a:lnTo>
                    <a:pt x="1413387" y="1618417"/>
                  </a:lnTo>
                  <a:lnTo>
                    <a:pt x="1382264" y="1536549"/>
                  </a:lnTo>
                  <a:lnTo>
                    <a:pt x="1304331" y="1382106"/>
                  </a:lnTo>
                  <a:lnTo>
                    <a:pt x="1266024" y="1364442"/>
                  </a:lnTo>
                  <a:lnTo>
                    <a:pt x="1263475" y="1363304"/>
                  </a:lnTo>
                  <a:lnTo>
                    <a:pt x="1202627" y="1338174"/>
                  </a:lnTo>
                  <a:lnTo>
                    <a:pt x="1194775" y="1335211"/>
                  </a:lnTo>
                  <a:lnTo>
                    <a:pt x="1123987" y="1310055"/>
                  </a:lnTo>
                  <a:lnTo>
                    <a:pt x="1114042" y="1306710"/>
                  </a:lnTo>
                  <a:lnTo>
                    <a:pt x="1084860" y="1298371"/>
                  </a:lnTo>
                  <a:lnTo>
                    <a:pt x="995475" y="1274931"/>
                  </a:lnTo>
                  <a:lnTo>
                    <a:pt x="953663" y="1266559"/>
                  </a:lnTo>
                  <a:lnTo>
                    <a:pt x="861284" y="1253717"/>
                  </a:lnTo>
                  <a:close/>
                  <a:moveTo>
                    <a:pt x="1394780" y="920223"/>
                  </a:moveTo>
                  <a:lnTo>
                    <a:pt x="1393810" y="922285"/>
                  </a:lnTo>
                  <a:lnTo>
                    <a:pt x="1392908" y="924316"/>
                  </a:lnTo>
                  <a:lnTo>
                    <a:pt x="1377163" y="958808"/>
                  </a:lnTo>
                  <a:lnTo>
                    <a:pt x="1375363" y="963041"/>
                  </a:lnTo>
                  <a:lnTo>
                    <a:pt x="1360811" y="997939"/>
                  </a:lnTo>
                  <a:lnTo>
                    <a:pt x="1349831" y="1026061"/>
                  </a:lnTo>
                  <a:lnTo>
                    <a:pt x="1320930" y="1102543"/>
                  </a:lnTo>
                  <a:lnTo>
                    <a:pt x="1296959" y="1171501"/>
                  </a:lnTo>
                  <a:lnTo>
                    <a:pt x="1295264" y="1176526"/>
                  </a:lnTo>
                  <a:lnTo>
                    <a:pt x="1294637" y="1178599"/>
                  </a:lnTo>
                  <a:lnTo>
                    <a:pt x="1281433" y="1223029"/>
                  </a:lnTo>
                  <a:lnTo>
                    <a:pt x="1277737" y="1237714"/>
                  </a:lnTo>
                  <a:lnTo>
                    <a:pt x="1272429" y="1261010"/>
                  </a:lnTo>
                  <a:lnTo>
                    <a:pt x="1270016" y="1277279"/>
                  </a:lnTo>
                  <a:lnTo>
                    <a:pt x="1269422" y="1286628"/>
                  </a:lnTo>
                  <a:lnTo>
                    <a:pt x="1324318" y="1367861"/>
                  </a:lnTo>
                  <a:lnTo>
                    <a:pt x="1373337" y="1464161"/>
                  </a:lnTo>
                  <a:lnTo>
                    <a:pt x="1371663" y="1446949"/>
                  </a:lnTo>
                  <a:lnTo>
                    <a:pt x="1371079" y="1418957"/>
                  </a:lnTo>
                  <a:lnTo>
                    <a:pt x="1370552" y="1408743"/>
                  </a:lnTo>
                  <a:lnTo>
                    <a:pt x="1370819" y="1406494"/>
                  </a:lnTo>
                  <a:lnTo>
                    <a:pt x="1370634" y="1397623"/>
                  </a:lnTo>
                  <a:cubicBezTo>
                    <a:pt x="1371261" y="1381605"/>
                    <a:pt x="1373081" y="1366764"/>
                    <a:pt x="1376766" y="1355359"/>
                  </a:cubicBezTo>
                  <a:cubicBezTo>
                    <a:pt x="1391621" y="1309623"/>
                    <a:pt x="1405073" y="1228210"/>
                    <a:pt x="1427415" y="1157325"/>
                  </a:cubicBezTo>
                  <a:lnTo>
                    <a:pt x="1427416" y="1157324"/>
                  </a:lnTo>
                  <a:lnTo>
                    <a:pt x="1427416" y="1157322"/>
                  </a:lnTo>
                  <a:lnTo>
                    <a:pt x="1427415" y="1157325"/>
                  </a:lnTo>
                  <a:lnTo>
                    <a:pt x="1428685" y="1148705"/>
                  </a:lnTo>
                  <a:lnTo>
                    <a:pt x="1429173" y="1145387"/>
                  </a:lnTo>
                  <a:lnTo>
                    <a:pt x="1429177" y="1145360"/>
                  </a:lnTo>
                  <a:lnTo>
                    <a:pt x="1432130" y="1121787"/>
                  </a:lnTo>
                  <a:lnTo>
                    <a:pt x="1432933" y="1113877"/>
                  </a:lnTo>
                  <a:lnTo>
                    <a:pt x="1434523" y="1093542"/>
                  </a:lnTo>
                  <a:lnTo>
                    <a:pt x="1434899" y="1085484"/>
                  </a:lnTo>
                  <a:lnTo>
                    <a:pt x="1433615" y="1065970"/>
                  </a:lnTo>
                  <a:cubicBezTo>
                    <a:pt x="1432913" y="1063894"/>
                    <a:pt x="1431268" y="1058941"/>
                    <a:pt x="1428985" y="1051729"/>
                  </a:cubicBezTo>
                  <a:lnTo>
                    <a:pt x="1428812" y="1051162"/>
                  </a:lnTo>
                  <a:lnTo>
                    <a:pt x="1428123" y="1049036"/>
                  </a:lnTo>
                  <a:lnTo>
                    <a:pt x="1425470" y="1040185"/>
                  </a:lnTo>
                  <a:lnTo>
                    <a:pt x="1420523" y="1023939"/>
                  </a:lnTo>
                  <a:lnTo>
                    <a:pt x="1419524" y="1020345"/>
                  </a:lnTo>
                  <a:lnTo>
                    <a:pt x="1418102" y="1015599"/>
                  </a:lnTo>
                  <a:lnTo>
                    <a:pt x="1415410" y="1005552"/>
                  </a:lnTo>
                  <a:lnTo>
                    <a:pt x="1410058" y="986308"/>
                  </a:lnTo>
                  <a:lnTo>
                    <a:pt x="1408127" y="978371"/>
                  </a:lnTo>
                  <a:lnTo>
                    <a:pt x="1406128" y="970910"/>
                  </a:lnTo>
                  <a:lnTo>
                    <a:pt x="1403991" y="961365"/>
                  </a:lnTo>
                  <a:lnTo>
                    <a:pt x="1399415" y="942550"/>
                  </a:lnTo>
                  <a:lnTo>
                    <a:pt x="1398519" y="936922"/>
                  </a:lnTo>
                  <a:close/>
                  <a:moveTo>
                    <a:pt x="212" y="847230"/>
                  </a:moveTo>
                  <a:lnTo>
                    <a:pt x="117" y="847348"/>
                  </a:lnTo>
                  <a:lnTo>
                    <a:pt x="0" y="847348"/>
                  </a:lnTo>
                  <a:close/>
                  <a:moveTo>
                    <a:pt x="788989" y="759288"/>
                  </a:moveTo>
                  <a:lnTo>
                    <a:pt x="791670" y="778803"/>
                  </a:lnTo>
                  <a:lnTo>
                    <a:pt x="803196" y="814604"/>
                  </a:lnTo>
                  <a:lnTo>
                    <a:pt x="828246" y="832830"/>
                  </a:lnTo>
                  <a:lnTo>
                    <a:pt x="814719" y="811214"/>
                  </a:lnTo>
                  <a:lnTo>
                    <a:pt x="814713" y="811205"/>
                  </a:lnTo>
                  <a:close/>
                  <a:moveTo>
                    <a:pt x="1129252" y="371419"/>
                  </a:moveTo>
                  <a:lnTo>
                    <a:pt x="1129089" y="371537"/>
                  </a:lnTo>
                  <a:lnTo>
                    <a:pt x="1128122" y="372412"/>
                  </a:lnTo>
                  <a:lnTo>
                    <a:pt x="1102089" y="397287"/>
                  </a:lnTo>
                  <a:lnTo>
                    <a:pt x="1092942" y="408083"/>
                  </a:lnTo>
                  <a:lnTo>
                    <a:pt x="1067384" y="443682"/>
                  </a:lnTo>
                  <a:lnTo>
                    <a:pt x="1057306" y="460258"/>
                  </a:lnTo>
                  <a:lnTo>
                    <a:pt x="1027260" y="531855"/>
                  </a:lnTo>
                  <a:lnTo>
                    <a:pt x="1027252" y="531875"/>
                  </a:lnTo>
                  <a:lnTo>
                    <a:pt x="1027241" y="531918"/>
                  </a:lnTo>
                  <a:lnTo>
                    <a:pt x="1001688" y="632146"/>
                  </a:lnTo>
                  <a:lnTo>
                    <a:pt x="995923" y="658712"/>
                  </a:lnTo>
                  <a:lnTo>
                    <a:pt x="983588" y="724908"/>
                  </a:lnTo>
                  <a:lnTo>
                    <a:pt x="980714" y="742081"/>
                  </a:lnTo>
                  <a:lnTo>
                    <a:pt x="973325" y="807832"/>
                  </a:lnTo>
                  <a:lnTo>
                    <a:pt x="972259" y="825702"/>
                  </a:lnTo>
                  <a:lnTo>
                    <a:pt x="971004" y="864360"/>
                  </a:lnTo>
                  <a:lnTo>
                    <a:pt x="970987" y="879210"/>
                  </a:lnTo>
                  <a:lnTo>
                    <a:pt x="971719" y="892727"/>
                  </a:lnTo>
                  <a:lnTo>
                    <a:pt x="975410" y="934046"/>
                  </a:lnTo>
                  <a:lnTo>
                    <a:pt x="976932" y="944332"/>
                  </a:lnTo>
                  <a:lnTo>
                    <a:pt x="978908" y="954207"/>
                  </a:lnTo>
                  <a:lnTo>
                    <a:pt x="979087" y="954926"/>
                  </a:lnTo>
                  <a:lnTo>
                    <a:pt x="1081164" y="1048973"/>
                  </a:lnTo>
                  <a:lnTo>
                    <a:pt x="1080253" y="1047272"/>
                  </a:lnTo>
                  <a:cubicBezTo>
                    <a:pt x="1078668" y="1044100"/>
                    <a:pt x="1076476" y="1039363"/>
                    <a:pt x="1074042" y="1033102"/>
                  </a:cubicBezTo>
                  <a:lnTo>
                    <a:pt x="1068671" y="1016747"/>
                  </a:lnTo>
                  <a:lnTo>
                    <a:pt x="1068550" y="1016435"/>
                  </a:lnTo>
                  <a:lnTo>
                    <a:pt x="1068524" y="1016298"/>
                  </a:lnTo>
                  <a:lnTo>
                    <a:pt x="1066387" y="1009790"/>
                  </a:lnTo>
                  <a:cubicBezTo>
                    <a:pt x="1063839" y="1000523"/>
                    <a:pt x="1061418" y="989773"/>
                    <a:pt x="1059492" y="977583"/>
                  </a:cubicBezTo>
                  <a:lnTo>
                    <a:pt x="1057991" y="961974"/>
                  </a:lnTo>
                  <a:lnTo>
                    <a:pt x="1057254" y="958173"/>
                  </a:lnTo>
                  <a:lnTo>
                    <a:pt x="1057301" y="954795"/>
                  </a:lnTo>
                  <a:lnTo>
                    <a:pt x="1055564" y="936728"/>
                  </a:lnTo>
                  <a:cubicBezTo>
                    <a:pt x="1054994" y="921697"/>
                    <a:pt x="1055285" y="905265"/>
                    <a:pt x="1056807" y="887475"/>
                  </a:cubicBezTo>
                  <a:lnTo>
                    <a:pt x="1058375" y="877033"/>
                  </a:lnTo>
                  <a:lnTo>
                    <a:pt x="1058420" y="873834"/>
                  </a:lnTo>
                  <a:lnTo>
                    <a:pt x="1061643" y="855275"/>
                  </a:lnTo>
                  <a:lnTo>
                    <a:pt x="1065428" y="830072"/>
                  </a:lnTo>
                  <a:lnTo>
                    <a:pt x="1067000" y="824432"/>
                  </a:lnTo>
                  <a:lnTo>
                    <a:pt x="1067369" y="822307"/>
                  </a:lnTo>
                  <a:lnTo>
                    <a:pt x="1075398" y="794305"/>
                  </a:lnTo>
                  <a:lnTo>
                    <a:pt x="1083632" y="764765"/>
                  </a:lnTo>
                  <a:cubicBezTo>
                    <a:pt x="1113811" y="676685"/>
                    <a:pt x="1135451" y="591997"/>
                    <a:pt x="1135451" y="591997"/>
                  </a:cubicBezTo>
                  <a:lnTo>
                    <a:pt x="1135568" y="591997"/>
                  </a:lnTo>
                  <a:lnTo>
                    <a:pt x="1135569" y="591995"/>
                  </a:lnTo>
                  <a:lnTo>
                    <a:pt x="1134602" y="583044"/>
                  </a:lnTo>
                  <a:cubicBezTo>
                    <a:pt x="1132864" y="566468"/>
                    <a:pt x="1129399" y="531026"/>
                    <a:pt x="1129487" y="512690"/>
                  </a:cubicBezTo>
                  <a:cubicBezTo>
                    <a:pt x="1129545" y="490641"/>
                    <a:pt x="1127527" y="446337"/>
                    <a:pt x="1128448" y="394986"/>
                  </a:cubicBezTo>
                  <a:lnTo>
                    <a:pt x="1129182" y="380980"/>
                  </a:lnTo>
                  <a:close/>
                  <a:moveTo>
                    <a:pt x="561819" y="1"/>
                  </a:moveTo>
                  <a:lnTo>
                    <a:pt x="561936" y="1"/>
                  </a:lnTo>
                  <a:lnTo>
                    <a:pt x="561869" y="122"/>
                  </a:lnTo>
                  <a:close/>
                  <a:moveTo>
                    <a:pt x="561818" y="0"/>
                  </a:moveTo>
                  <a:lnTo>
                    <a:pt x="561819" y="2"/>
                  </a:lnTo>
                  <a:lnTo>
                    <a:pt x="561819" y="1"/>
                  </a:lnTo>
                  <a:lnTo>
                    <a:pt x="561869" y="123"/>
                  </a:lnTo>
                  <a:lnTo>
                    <a:pt x="561869" y="122"/>
                  </a:lnTo>
                  <a:lnTo>
                    <a:pt x="565374" y="8612"/>
                  </a:lnTo>
                  <a:cubicBezTo>
                    <a:pt x="566417" y="13728"/>
                    <a:pt x="567482" y="20971"/>
                    <a:pt x="568610" y="29937"/>
                  </a:cubicBezTo>
                  <a:lnTo>
                    <a:pt x="568936" y="32794"/>
                  </a:lnTo>
                  <a:lnTo>
                    <a:pt x="569096" y="33884"/>
                  </a:lnTo>
                  <a:lnTo>
                    <a:pt x="570497" y="46477"/>
                  </a:lnTo>
                  <a:lnTo>
                    <a:pt x="572224" y="61605"/>
                  </a:lnTo>
                  <a:lnTo>
                    <a:pt x="573408" y="72643"/>
                  </a:lnTo>
                  <a:lnTo>
                    <a:pt x="577244" y="108003"/>
                  </a:lnTo>
                  <a:lnTo>
                    <a:pt x="578967" y="123156"/>
                  </a:lnTo>
                  <a:lnTo>
                    <a:pt x="588357" y="193475"/>
                  </a:lnTo>
                  <a:lnTo>
                    <a:pt x="594674" y="237559"/>
                  </a:lnTo>
                  <a:lnTo>
                    <a:pt x="596965" y="249813"/>
                  </a:lnTo>
                  <a:lnTo>
                    <a:pt x="615977" y="333606"/>
                  </a:lnTo>
                  <a:cubicBezTo>
                    <a:pt x="620919" y="349777"/>
                    <a:pt x="627323" y="366490"/>
                    <a:pt x="634404" y="384648"/>
                  </a:cubicBezTo>
                  <a:lnTo>
                    <a:pt x="656825" y="444196"/>
                  </a:lnTo>
                  <a:lnTo>
                    <a:pt x="656888" y="444364"/>
                  </a:lnTo>
                  <a:lnTo>
                    <a:pt x="656888" y="444364"/>
                  </a:lnTo>
                  <a:cubicBezTo>
                    <a:pt x="672182" y="488273"/>
                    <a:pt x="687038" y="541583"/>
                    <a:pt x="695168" y="611533"/>
                  </a:cubicBezTo>
                  <a:lnTo>
                    <a:pt x="709644" y="699526"/>
                  </a:lnTo>
                  <a:lnTo>
                    <a:pt x="711981" y="708740"/>
                  </a:lnTo>
                  <a:lnTo>
                    <a:pt x="726650" y="762206"/>
                  </a:lnTo>
                  <a:lnTo>
                    <a:pt x="726685" y="762309"/>
                  </a:lnTo>
                  <a:lnTo>
                    <a:pt x="729418" y="769240"/>
                  </a:lnTo>
                  <a:lnTo>
                    <a:pt x="792316" y="806825"/>
                  </a:lnTo>
                  <a:lnTo>
                    <a:pt x="790179" y="803432"/>
                  </a:lnTo>
                  <a:lnTo>
                    <a:pt x="784169" y="794258"/>
                  </a:lnTo>
                  <a:lnTo>
                    <a:pt x="779894" y="787101"/>
                  </a:lnTo>
                  <a:lnTo>
                    <a:pt x="766492" y="765820"/>
                  </a:lnTo>
                  <a:lnTo>
                    <a:pt x="758160" y="750722"/>
                  </a:lnTo>
                  <a:lnTo>
                    <a:pt x="757914" y="750311"/>
                  </a:lnTo>
                  <a:lnTo>
                    <a:pt x="757803" y="750076"/>
                  </a:lnTo>
                  <a:lnTo>
                    <a:pt x="750302" y="736482"/>
                  </a:lnTo>
                  <a:cubicBezTo>
                    <a:pt x="745583" y="727175"/>
                    <a:pt x="741723" y="718563"/>
                    <a:pt x="739266" y="711311"/>
                  </a:cubicBezTo>
                  <a:cubicBezTo>
                    <a:pt x="724644" y="668382"/>
                    <a:pt x="716457" y="568487"/>
                    <a:pt x="699495" y="507895"/>
                  </a:cubicBezTo>
                  <a:cubicBezTo>
                    <a:pt x="682418" y="447304"/>
                    <a:pt x="671422" y="281320"/>
                    <a:pt x="671422" y="219792"/>
                  </a:cubicBezTo>
                  <a:cubicBezTo>
                    <a:pt x="671422" y="158382"/>
                    <a:pt x="678908" y="44684"/>
                    <a:pt x="680546" y="49246"/>
                  </a:cubicBezTo>
                  <a:lnTo>
                    <a:pt x="680675" y="49672"/>
                  </a:lnTo>
                  <a:lnTo>
                    <a:pt x="680710" y="49529"/>
                  </a:lnTo>
                  <a:lnTo>
                    <a:pt x="680663" y="49128"/>
                  </a:lnTo>
                  <a:lnTo>
                    <a:pt x="680744" y="49394"/>
                  </a:lnTo>
                  <a:lnTo>
                    <a:pt x="680780" y="49245"/>
                  </a:lnTo>
                  <a:lnTo>
                    <a:pt x="680780" y="49128"/>
                  </a:lnTo>
                  <a:cubicBezTo>
                    <a:pt x="683500" y="56527"/>
                    <a:pt x="687835" y="72530"/>
                    <a:pt x="692901" y="93479"/>
                  </a:cubicBezTo>
                  <a:lnTo>
                    <a:pt x="708055" y="161432"/>
                  </a:lnTo>
                  <a:lnTo>
                    <a:pt x="716105" y="141246"/>
                  </a:lnTo>
                  <a:lnTo>
                    <a:pt x="720732" y="128412"/>
                  </a:lnTo>
                  <a:lnTo>
                    <a:pt x="723229" y="123383"/>
                  </a:lnTo>
                  <a:lnTo>
                    <a:pt x="725235" y="118352"/>
                  </a:lnTo>
                  <a:lnTo>
                    <a:pt x="733083" y="103536"/>
                  </a:lnTo>
                  <a:lnTo>
                    <a:pt x="737672" y="94295"/>
                  </a:lnTo>
                  <a:lnTo>
                    <a:pt x="739148" y="92088"/>
                  </a:lnTo>
                  <a:lnTo>
                    <a:pt x="739954" y="90567"/>
                  </a:lnTo>
                  <a:lnTo>
                    <a:pt x="746056" y="81757"/>
                  </a:lnTo>
                  <a:lnTo>
                    <a:pt x="749678" y="76341"/>
                  </a:lnTo>
                  <a:cubicBezTo>
                    <a:pt x="752579" y="72669"/>
                    <a:pt x="754238" y="71120"/>
                    <a:pt x="754238" y="71120"/>
                  </a:cubicBezTo>
                  <a:lnTo>
                    <a:pt x="754238" y="71237"/>
                  </a:lnTo>
                  <a:cubicBezTo>
                    <a:pt x="754238" y="71237"/>
                    <a:pt x="747571" y="210200"/>
                    <a:pt x="761140" y="280618"/>
                  </a:cubicBezTo>
                  <a:cubicBezTo>
                    <a:pt x="774709" y="351152"/>
                    <a:pt x="783482" y="512457"/>
                    <a:pt x="795179" y="536435"/>
                  </a:cubicBezTo>
                  <a:cubicBezTo>
                    <a:pt x="806876" y="560415"/>
                    <a:pt x="823369" y="696806"/>
                    <a:pt x="834131" y="751900"/>
                  </a:cubicBezTo>
                  <a:lnTo>
                    <a:pt x="846671" y="821258"/>
                  </a:lnTo>
                  <a:lnTo>
                    <a:pt x="861196" y="856805"/>
                  </a:lnTo>
                  <a:lnTo>
                    <a:pt x="871048" y="863974"/>
                  </a:lnTo>
                  <a:lnTo>
                    <a:pt x="931507" y="912415"/>
                  </a:lnTo>
                  <a:lnTo>
                    <a:pt x="931472" y="912317"/>
                  </a:lnTo>
                  <a:lnTo>
                    <a:pt x="928610" y="908135"/>
                  </a:lnTo>
                  <a:lnTo>
                    <a:pt x="924532" y="892371"/>
                  </a:lnTo>
                  <a:lnTo>
                    <a:pt x="916091" y="868114"/>
                  </a:lnTo>
                  <a:lnTo>
                    <a:pt x="914797" y="854745"/>
                  </a:lnTo>
                  <a:lnTo>
                    <a:pt x="913261" y="848805"/>
                  </a:lnTo>
                  <a:lnTo>
                    <a:pt x="913199" y="838226"/>
                  </a:lnTo>
                  <a:lnTo>
                    <a:pt x="911325" y="818866"/>
                  </a:lnTo>
                  <a:lnTo>
                    <a:pt x="912938" y="793639"/>
                  </a:lnTo>
                  <a:lnTo>
                    <a:pt x="912888" y="785168"/>
                  </a:lnTo>
                  <a:lnTo>
                    <a:pt x="913875" y="778977"/>
                  </a:lnTo>
                  <a:lnTo>
                    <a:pt x="914564" y="768189"/>
                  </a:lnTo>
                  <a:lnTo>
                    <a:pt x="918156" y="752117"/>
                  </a:lnTo>
                  <a:lnTo>
                    <a:pt x="923045" y="721442"/>
                  </a:lnTo>
                  <a:lnTo>
                    <a:pt x="933974" y="681325"/>
                  </a:lnTo>
                  <a:lnTo>
                    <a:pt x="936319" y="670833"/>
                  </a:lnTo>
                  <a:lnTo>
                    <a:pt x="939163" y="662282"/>
                  </a:lnTo>
                  <a:lnTo>
                    <a:pt x="939282" y="661845"/>
                  </a:lnTo>
                  <a:lnTo>
                    <a:pt x="939851" y="660213"/>
                  </a:lnTo>
                  <a:lnTo>
                    <a:pt x="950465" y="628298"/>
                  </a:lnTo>
                  <a:cubicBezTo>
                    <a:pt x="955179" y="615147"/>
                    <a:pt x="959771" y="603139"/>
                    <a:pt x="963877" y="592620"/>
                  </a:cubicBezTo>
                  <a:lnTo>
                    <a:pt x="974182" y="566352"/>
                  </a:lnTo>
                  <a:lnTo>
                    <a:pt x="974822" y="564553"/>
                  </a:lnTo>
                  <a:lnTo>
                    <a:pt x="979761" y="550123"/>
                  </a:lnTo>
                  <a:cubicBezTo>
                    <a:pt x="981282" y="543251"/>
                    <a:pt x="985252" y="533812"/>
                    <a:pt x="990559" y="523212"/>
                  </a:cubicBezTo>
                  <a:lnTo>
                    <a:pt x="993512" y="517897"/>
                  </a:lnTo>
                  <a:lnTo>
                    <a:pt x="993680" y="517498"/>
                  </a:lnTo>
                  <a:lnTo>
                    <a:pt x="995152" y="514946"/>
                  </a:lnTo>
                  <a:lnTo>
                    <a:pt x="1009385" y="489326"/>
                  </a:lnTo>
                  <a:lnTo>
                    <a:pt x="1016701" y="477569"/>
                  </a:lnTo>
                  <a:lnTo>
                    <a:pt x="1016828" y="477350"/>
                  </a:lnTo>
                  <a:lnTo>
                    <a:pt x="1017205" y="476760"/>
                  </a:lnTo>
                  <a:lnTo>
                    <a:pt x="1029570" y="456888"/>
                  </a:lnTo>
                  <a:cubicBezTo>
                    <a:pt x="1035784" y="447253"/>
                    <a:pt x="1041114" y="439262"/>
                    <a:pt x="1044447" y="434320"/>
                  </a:cubicBezTo>
                  <a:cubicBezTo>
                    <a:pt x="1045880" y="431601"/>
                    <a:pt x="1048980" y="426154"/>
                    <a:pt x="1053317" y="419150"/>
                  </a:cubicBezTo>
                  <a:lnTo>
                    <a:pt x="1057146" y="413390"/>
                  </a:lnTo>
                  <a:lnTo>
                    <a:pt x="1058586" y="410998"/>
                  </a:lnTo>
                  <a:lnTo>
                    <a:pt x="1060448" y="408421"/>
                  </a:lnTo>
                  <a:lnTo>
                    <a:pt x="1069611" y="394637"/>
                  </a:lnTo>
                  <a:lnTo>
                    <a:pt x="1079353" y="382270"/>
                  </a:lnTo>
                  <a:lnTo>
                    <a:pt x="1083788" y="376134"/>
                  </a:lnTo>
                  <a:lnTo>
                    <a:pt x="1085660" y="374263"/>
                  </a:lnTo>
                  <a:lnTo>
                    <a:pt x="1090752" y="367799"/>
                  </a:lnTo>
                  <a:cubicBezTo>
                    <a:pt x="1098320" y="359246"/>
                    <a:pt x="1106267" y="351475"/>
                    <a:pt x="1114163" y="345655"/>
                  </a:cubicBezTo>
                  <a:cubicBezTo>
                    <a:pt x="1118959" y="342145"/>
                    <a:pt x="1124691" y="338402"/>
                    <a:pt x="1130890" y="334542"/>
                  </a:cubicBezTo>
                  <a:lnTo>
                    <a:pt x="1132044" y="326362"/>
                  </a:lnTo>
                  <a:lnTo>
                    <a:pt x="1132661" y="314575"/>
                  </a:lnTo>
                  <a:lnTo>
                    <a:pt x="1143799" y="242999"/>
                  </a:lnTo>
                  <a:lnTo>
                    <a:pt x="1144927" y="234999"/>
                  </a:lnTo>
                  <a:lnTo>
                    <a:pt x="1144963" y="235522"/>
                  </a:lnTo>
                  <a:lnTo>
                    <a:pt x="1145044" y="234997"/>
                  </a:lnTo>
                  <a:cubicBezTo>
                    <a:pt x="1145044" y="234997"/>
                    <a:pt x="1147512" y="270742"/>
                    <a:pt x="1150306" y="316822"/>
                  </a:cubicBezTo>
                  <a:lnTo>
                    <a:pt x="1150673" y="323137"/>
                  </a:lnTo>
                  <a:lnTo>
                    <a:pt x="1152947" y="322107"/>
                  </a:lnTo>
                  <a:lnTo>
                    <a:pt x="1154555" y="321129"/>
                  </a:lnTo>
                  <a:cubicBezTo>
                    <a:pt x="1170156" y="312872"/>
                    <a:pt x="1187241" y="304815"/>
                    <a:pt x="1203617" y="297929"/>
                  </a:cubicBezTo>
                  <a:lnTo>
                    <a:pt x="1217063" y="293073"/>
                  </a:lnTo>
                  <a:lnTo>
                    <a:pt x="1225257" y="289362"/>
                  </a:lnTo>
                  <a:lnTo>
                    <a:pt x="1239478" y="284978"/>
                  </a:lnTo>
                  <a:lnTo>
                    <a:pt x="1248425" y="281746"/>
                  </a:lnTo>
                  <a:lnTo>
                    <a:pt x="1253670" y="280602"/>
                  </a:lnTo>
                  <a:lnTo>
                    <a:pt x="1256475" y="279737"/>
                  </a:lnTo>
                  <a:lnTo>
                    <a:pt x="1258115" y="279632"/>
                  </a:lnTo>
                  <a:lnTo>
                    <a:pt x="1265121" y="278103"/>
                  </a:lnTo>
                  <a:cubicBezTo>
                    <a:pt x="1269778" y="277504"/>
                    <a:pt x="1273435" y="277561"/>
                    <a:pt x="1275818" y="278395"/>
                  </a:cubicBezTo>
                  <a:lnTo>
                    <a:pt x="1275818" y="278512"/>
                  </a:lnTo>
                  <a:cubicBezTo>
                    <a:pt x="1275818" y="278512"/>
                    <a:pt x="1255494" y="294508"/>
                    <a:pt x="1228576" y="312975"/>
                  </a:cubicBezTo>
                  <a:lnTo>
                    <a:pt x="1207476" y="326457"/>
                  </a:lnTo>
                  <a:lnTo>
                    <a:pt x="1193816" y="335411"/>
                  </a:lnTo>
                  <a:lnTo>
                    <a:pt x="1191539" y="336640"/>
                  </a:lnTo>
                  <a:lnTo>
                    <a:pt x="1184969" y="340838"/>
                  </a:lnTo>
                  <a:lnTo>
                    <a:pt x="1170188" y="348168"/>
                  </a:lnTo>
                  <a:lnTo>
                    <a:pt x="1152677" y="357624"/>
                  </a:lnTo>
                  <a:lnTo>
                    <a:pt x="1153130" y="365407"/>
                  </a:lnTo>
                  <a:cubicBezTo>
                    <a:pt x="1156829" y="432271"/>
                    <a:pt x="1159841" y="502455"/>
                    <a:pt x="1157092" y="515731"/>
                  </a:cubicBezTo>
                  <a:lnTo>
                    <a:pt x="1157091" y="515735"/>
                  </a:lnTo>
                  <a:lnTo>
                    <a:pt x="1157175" y="521780"/>
                  </a:lnTo>
                  <a:cubicBezTo>
                    <a:pt x="1157305" y="533449"/>
                    <a:pt x="1157464" y="560700"/>
                    <a:pt x="1156652" y="591997"/>
                  </a:cubicBezTo>
                  <a:lnTo>
                    <a:pt x="1155977" y="605580"/>
                  </a:lnTo>
                  <a:lnTo>
                    <a:pt x="1155928" y="607931"/>
                  </a:lnTo>
                  <a:lnTo>
                    <a:pt x="1155530" y="614552"/>
                  </a:lnTo>
                  <a:lnTo>
                    <a:pt x="1153439" y="656570"/>
                  </a:lnTo>
                  <a:lnTo>
                    <a:pt x="1152668" y="662153"/>
                  </a:lnTo>
                  <a:lnTo>
                    <a:pt x="1152534" y="664380"/>
                  </a:lnTo>
                  <a:lnTo>
                    <a:pt x="1149583" y="684492"/>
                  </a:lnTo>
                  <a:lnTo>
                    <a:pt x="1145862" y="711426"/>
                  </a:lnTo>
                  <a:cubicBezTo>
                    <a:pt x="1132059" y="768976"/>
                    <a:pt x="1087025" y="926772"/>
                    <a:pt x="1084451" y="971339"/>
                  </a:cubicBezTo>
                  <a:lnTo>
                    <a:pt x="1088827" y="1029606"/>
                  </a:lnTo>
                  <a:lnTo>
                    <a:pt x="1090353" y="1037310"/>
                  </a:lnTo>
                  <a:lnTo>
                    <a:pt x="1093564" y="1052269"/>
                  </a:lnTo>
                  <a:lnTo>
                    <a:pt x="1096318" y="1066003"/>
                  </a:lnTo>
                  <a:lnTo>
                    <a:pt x="1132865" y="1108799"/>
                  </a:lnTo>
                  <a:lnTo>
                    <a:pt x="1130055" y="1100778"/>
                  </a:lnTo>
                  <a:lnTo>
                    <a:pt x="1129311" y="1099175"/>
                  </a:lnTo>
                  <a:lnTo>
                    <a:pt x="1129168" y="1098247"/>
                  </a:lnTo>
                  <a:lnTo>
                    <a:pt x="1127363" y="1093095"/>
                  </a:lnTo>
                  <a:lnTo>
                    <a:pt x="1123569" y="1061748"/>
                  </a:lnTo>
                  <a:lnTo>
                    <a:pt x="1122230" y="1053020"/>
                  </a:lnTo>
                  <a:lnTo>
                    <a:pt x="1122282" y="1051115"/>
                  </a:lnTo>
                  <a:lnTo>
                    <a:pt x="1121906" y="1048009"/>
                  </a:lnTo>
                  <a:lnTo>
                    <a:pt x="1122555" y="1041086"/>
                  </a:lnTo>
                  <a:lnTo>
                    <a:pt x="1123130" y="1020011"/>
                  </a:lnTo>
                  <a:lnTo>
                    <a:pt x="1127809" y="985062"/>
                  </a:lnTo>
                  <a:lnTo>
                    <a:pt x="1128317" y="979644"/>
                  </a:lnTo>
                  <a:cubicBezTo>
                    <a:pt x="1138961" y="920574"/>
                    <a:pt x="1170661" y="832026"/>
                    <a:pt x="1217918" y="731079"/>
                  </a:cubicBezTo>
                  <a:cubicBezTo>
                    <a:pt x="1291099" y="574584"/>
                    <a:pt x="1438344" y="454629"/>
                    <a:pt x="1474012" y="427086"/>
                  </a:cubicBezTo>
                  <a:lnTo>
                    <a:pt x="1481865" y="421148"/>
                  </a:lnTo>
                  <a:lnTo>
                    <a:pt x="1482158" y="420866"/>
                  </a:lnTo>
                  <a:lnTo>
                    <a:pt x="1482158" y="420983"/>
                  </a:lnTo>
                  <a:lnTo>
                    <a:pt x="1481859" y="421209"/>
                  </a:lnTo>
                  <a:lnTo>
                    <a:pt x="1481859" y="421210"/>
                  </a:lnTo>
                  <a:lnTo>
                    <a:pt x="1482158" y="420983"/>
                  </a:lnTo>
                  <a:cubicBezTo>
                    <a:pt x="1467654" y="454555"/>
                    <a:pt x="1422151" y="491869"/>
                    <a:pt x="1384369" y="548015"/>
                  </a:cubicBezTo>
                  <a:lnTo>
                    <a:pt x="1314543" y="662085"/>
                  </a:lnTo>
                  <a:lnTo>
                    <a:pt x="1299903" y="689819"/>
                  </a:lnTo>
                  <a:lnTo>
                    <a:pt x="1260719" y="768300"/>
                  </a:lnTo>
                  <a:lnTo>
                    <a:pt x="1247446" y="798274"/>
                  </a:lnTo>
                  <a:lnTo>
                    <a:pt x="1219704" y="867617"/>
                  </a:lnTo>
                  <a:lnTo>
                    <a:pt x="1211029" y="891318"/>
                  </a:lnTo>
                  <a:lnTo>
                    <a:pt x="1188224" y="964370"/>
                  </a:lnTo>
                  <a:lnTo>
                    <a:pt x="1186256" y="971012"/>
                  </a:lnTo>
                  <a:lnTo>
                    <a:pt x="1169750" y="1041598"/>
                  </a:lnTo>
                  <a:lnTo>
                    <a:pt x="1160977" y="1095179"/>
                  </a:lnTo>
                  <a:lnTo>
                    <a:pt x="1160783" y="1096770"/>
                  </a:lnTo>
                  <a:lnTo>
                    <a:pt x="1157442" y="1129797"/>
                  </a:lnTo>
                  <a:lnTo>
                    <a:pt x="1157080" y="1137153"/>
                  </a:lnTo>
                  <a:lnTo>
                    <a:pt x="1211367" y="1200722"/>
                  </a:lnTo>
                  <a:lnTo>
                    <a:pt x="1257571" y="1269092"/>
                  </a:lnTo>
                  <a:lnTo>
                    <a:pt x="1257498" y="1268304"/>
                  </a:lnTo>
                  <a:lnTo>
                    <a:pt x="1257455" y="1268026"/>
                  </a:lnTo>
                  <a:lnTo>
                    <a:pt x="1257176" y="1266240"/>
                  </a:lnTo>
                  <a:lnTo>
                    <a:pt x="1255982" y="1253424"/>
                  </a:lnTo>
                  <a:lnTo>
                    <a:pt x="1255135" y="1244344"/>
                  </a:lnTo>
                  <a:lnTo>
                    <a:pt x="1255089" y="1242797"/>
                  </a:lnTo>
                  <a:lnTo>
                    <a:pt x="1255070" y="1242164"/>
                  </a:lnTo>
                  <a:lnTo>
                    <a:pt x="1254641" y="1237553"/>
                  </a:lnTo>
                  <a:lnTo>
                    <a:pt x="1254531" y="1224270"/>
                  </a:lnTo>
                  <a:lnTo>
                    <a:pt x="1254399" y="1219889"/>
                  </a:lnTo>
                  <a:lnTo>
                    <a:pt x="1254208" y="1213545"/>
                  </a:lnTo>
                  <a:lnTo>
                    <a:pt x="1254394" y="1207836"/>
                  </a:lnTo>
                  <a:lnTo>
                    <a:pt x="1254307" y="1197343"/>
                  </a:lnTo>
                  <a:lnTo>
                    <a:pt x="1255157" y="1184460"/>
                  </a:lnTo>
                  <a:lnTo>
                    <a:pt x="1255387" y="1177441"/>
                  </a:lnTo>
                  <a:lnTo>
                    <a:pt x="1255507" y="1173760"/>
                  </a:lnTo>
                  <a:lnTo>
                    <a:pt x="1256150" y="1166986"/>
                  </a:lnTo>
                  <a:lnTo>
                    <a:pt x="1256677" y="1161427"/>
                  </a:lnTo>
                  <a:lnTo>
                    <a:pt x="1257802" y="1144390"/>
                  </a:lnTo>
                  <a:lnTo>
                    <a:pt x="1259340" y="1133377"/>
                  </a:lnTo>
                  <a:lnTo>
                    <a:pt x="1260145" y="1124904"/>
                  </a:lnTo>
                  <a:lnTo>
                    <a:pt x="1261831" y="1114143"/>
                  </a:lnTo>
                  <a:lnTo>
                    <a:pt x="1263634" y="1102638"/>
                  </a:lnTo>
                  <a:lnTo>
                    <a:pt x="1266999" y="1078542"/>
                  </a:lnTo>
                  <a:lnTo>
                    <a:pt x="1268559" y="1071207"/>
                  </a:lnTo>
                  <a:lnTo>
                    <a:pt x="1269235" y="1066894"/>
                  </a:lnTo>
                  <a:lnTo>
                    <a:pt x="1279102" y="1021617"/>
                  </a:lnTo>
                  <a:lnTo>
                    <a:pt x="1283773" y="999647"/>
                  </a:lnTo>
                  <a:cubicBezTo>
                    <a:pt x="1310443" y="892384"/>
                    <a:pt x="1405775" y="711077"/>
                    <a:pt x="1473385" y="616095"/>
                  </a:cubicBezTo>
                  <a:lnTo>
                    <a:pt x="1485470" y="599590"/>
                  </a:lnTo>
                  <a:lnTo>
                    <a:pt x="1496445" y="584454"/>
                  </a:lnTo>
                  <a:lnTo>
                    <a:pt x="1499551" y="580359"/>
                  </a:lnTo>
                  <a:lnTo>
                    <a:pt x="1506056" y="571474"/>
                  </a:lnTo>
                  <a:lnTo>
                    <a:pt x="1511783" y="564226"/>
                  </a:lnTo>
                  <a:lnTo>
                    <a:pt x="1514794" y="560256"/>
                  </a:lnTo>
                  <a:lnTo>
                    <a:pt x="1517294" y="557253"/>
                  </a:lnTo>
                  <a:lnTo>
                    <a:pt x="1528771" y="542729"/>
                  </a:lnTo>
                  <a:lnTo>
                    <a:pt x="1537093" y="533468"/>
                  </a:lnTo>
                  <a:lnTo>
                    <a:pt x="1539065" y="531099"/>
                  </a:lnTo>
                  <a:lnTo>
                    <a:pt x="1539778" y="530481"/>
                  </a:lnTo>
                  <a:lnTo>
                    <a:pt x="1542676" y="527256"/>
                  </a:lnTo>
                  <a:cubicBezTo>
                    <a:pt x="1545971" y="524021"/>
                    <a:pt x="1547989" y="522563"/>
                    <a:pt x="1548921" y="522449"/>
                  </a:cubicBezTo>
                  <a:lnTo>
                    <a:pt x="1548883" y="522583"/>
                  </a:lnTo>
                  <a:lnTo>
                    <a:pt x="1548957" y="522518"/>
                  </a:lnTo>
                  <a:lnTo>
                    <a:pt x="1549038" y="522449"/>
                  </a:lnTo>
                  <a:cubicBezTo>
                    <a:pt x="1550280" y="522297"/>
                    <a:pt x="1549593" y="524534"/>
                    <a:pt x="1547429" y="528131"/>
                  </a:cubicBezTo>
                  <a:cubicBezTo>
                    <a:pt x="1531053" y="555268"/>
                    <a:pt x="1506021" y="590477"/>
                    <a:pt x="1491516" y="637266"/>
                  </a:cubicBezTo>
                  <a:cubicBezTo>
                    <a:pt x="1487890" y="648963"/>
                    <a:pt x="1482195" y="668096"/>
                    <a:pt x="1475122" y="691379"/>
                  </a:cubicBezTo>
                  <a:lnTo>
                    <a:pt x="1469901" y="708105"/>
                  </a:lnTo>
                  <a:lnTo>
                    <a:pt x="1469878" y="708182"/>
                  </a:lnTo>
                  <a:lnTo>
                    <a:pt x="1469851" y="708264"/>
                  </a:lnTo>
                  <a:lnTo>
                    <a:pt x="1450459" y="770396"/>
                  </a:lnTo>
                  <a:lnTo>
                    <a:pt x="1442389" y="794004"/>
                  </a:lnTo>
                  <a:lnTo>
                    <a:pt x="1437265" y="810001"/>
                  </a:lnTo>
                  <a:lnTo>
                    <a:pt x="1430765" y="828011"/>
                  </a:lnTo>
                  <a:lnTo>
                    <a:pt x="1421673" y="854610"/>
                  </a:lnTo>
                  <a:lnTo>
                    <a:pt x="1413959" y="874572"/>
                  </a:lnTo>
                  <a:lnTo>
                    <a:pt x="1413216" y="876631"/>
                  </a:lnTo>
                  <a:lnTo>
                    <a:pt x="1441803" y="1003974"/>
                  </a:lnTo>
                  <a:lnTo>
                    <a:pt x="1441803" y="1004091"/>
                  </a:lnTo>
                  <a:lnTo>
                    <a:pt x="1441816" y="1004364"/>
                  </a:lnTo>
                  <a:lnTo>
                    <a:pt x="1446424" y="1014020"/>
                  </a:lnTo>
                  <a:cubicBezTo>
                    <a:pt x="1448997" y="1021228"/>
                    <a:pt x="1451980" y="1032926"/>
                    <a:pt x="1453617" y="1050881"/>
                  </a:cubicBezTo>
                  <a:cubicBezTo>
                    <a:pt x="1454758" y="1063222"/>
                    <a:pt x="1455233" y="1074407"/>
                    <a:pt x="1455304" y="1084244"/>
                  </a:cubicBezTo>
                  <a:lnTo>
                    <a:pt x="1455302" y="1084322"/>
                  </a:lnTo>
                  <a:lnTo>
                    <a:pt x="1455304" y="1084360"/>
                  </a:lnTo>
                  <a:cubicBezTo>
                    <a:pt x="1455446" y="1104033"/>
                    <a:pt x="1453973" y="1118311"/>
                    <a:pt x="1452975" y="1125644"/>
                  </a:cubicBezTo>
                  <a:lnTo>
                    <a:pt x="1452100" y="1131214"/>
                  </a:lnTo>
                  <a:lnTo>
                    <a:pt x="1452113" y="1131486"/>
                  </a:lnTo>
                  <a:lnTo>
                    <a:pt x="1452148" y="1132001"/>
                  </a:lnTo>
                  <a:lnTo>
                    <a:pt x="1452213" y="1131240"/>
                  </a:lnTo>
                  <a:cubicBezTo>
                    <a:pt x="1455606" y="1160205"/>
                    <a:pt x="1457426" y="1188803"/>
                    <a:pt x="1458014" y="1216673"/>
                  </a:cubicBezTo>
                  <a:lnTo>
                    <a:pt x="1457428" y="1246596"/>
                  </a:lnTo>
                  <a:lnTo>
                    <a:pt x="1457945" y="1257805"/>
                  </a:lnTo>
                  <a:lnTo>
                    <a:pt x="1456810" y="1278085"/>
                  </a:lnTo>
                  <a:lnTo>
                    <a:pt x="1456424" y="1297737"/>
                  </a:lnTo>
                  <a:lnTo>
                    <a:pt x="1454633" y="1316970"/>
                  </a:lnTo>
                  <a:lnTo>
                    <a:pt x="1453804" y="1331778"/>
                  </a:lnTo>
                  <a:lnTo>
                    <a:pt x="1451391" y="1351780"/>
                  </a:lnTo>
                  <a:lnTo>
                    <a:pt x="1449483" y="1372269"/>
                  </a:lnTo>
                  <a:lnTo>
                    <a:pt x="1446980" y="1388339"/>
                  </a:lnTo>
                  <a:lnTo>
                    <a:pt x="1445689" y="1399042"/>
                  </a:lnTo>
                  <a:lnTo>
                    <a:pt x="1442488" y="1417183"/>
                  </a:lnTo>
                  <a:lnTo>
                    <a:pt x="1439230" y="1438103"/>
                  </a:lnTo>
                  <a:lnTo>
                    <a:pt x="1436494" y="1451148"/>
                  </a:lnTo>
                  <a:lnTo>
                    <a:pt x="1435325" y="1457776"/>
                  </a:lnTo>
                  <a:lnTo>
                    <a:pt x="1432102" y="1472098"/>
                  </a:lnTo>
                  <a:lnTo>
                    <a:pt x="1427704" y="1493075"/>
                  </a:lnTo>
                  <a:lnTo>
                    <a:pt x="1425076" y="1503321"/>
                  </a:lnTo>
                  <a:lnTo>
                    <a:pt x="1424438" y="1506156"/>
                  </a:lnTo>
                  <a:lnTo>
                    <a:pt x="1422952" y="1511602"/>
                  </a:lnTo>
                  <a:lnTo>
                    <a:pt x="1416946" y="1535020"/>
                  </a:lnTo>
                  <a:lnTo>
                    <a:pt x="1414166" y="1544375"/>
                  </a:lnTo>
                  <a:lnTo>
                    <a:pt x="1415601" y="1547194"/>
                  </a:lnTo>
                  <a:cubicBezTo>
                    <a:pt x="1428790" y="1578046"/>
                    <a:pt x="1441876" y="1609672"/>
                    <a:pt x="1454216" y="1641865"/>
                  </a:cubicBezTo>
                  <a:lnTo>
                    <a:pt x="1469871" y="1686832"/>
                  </a:lnTo>
                  <a:lnTo>
                    <a:pt x="1492417" y="1608071"/>
                  </a:lnTo>
                  <a:lnTo>
                    <a:pt x="1511444" y="1538848"/>
                  </a:lnTo>
                  <a:lnTo>
                    <a:pt x="1548759" y="1385290"/>
                  </a:lnTo>
                  <a:lnTo>
                    <a:pt x="1560001" y="1345367"/>
                  </a:lnTo>
                  <a:lnTo>
                    <a:pt x="1573973" y="1289633"/>
                  </a:lnTo>
                  <a:lnTo>
                    <a:pt x="1587752" y="1246813"/>
                  </a:lnTo>
                  <a:lnTo>
                    <a:pt x="1593589" y="1226087"/>
                  </a:lnTo>
                  <a:lnTo>
                    <a:pt x="1596453" y="1215916"/>
                  </a:lnTo>
                  <a:lnTo>
                    <a:pt x="1597999" y="1212157"/>
                  </a:lnTo>
                  <a:lnTo>
                    <a:pt x="1602158" y="1202048"/>
                  </a:lnTo>
                  <a:lnTo>
                    <a:pt x="1612495" y="1169927"/>
                  </a:lnTo>
                  <a:cubicBezTo>
                    <a:pt x="1626911" y="1130930"/>
                    <a:pt x="1643149" y="1092998"/>
                    <a:pt x="1661945" y="1056612"/>
                  </a:cubicBezTo>
                  <a:cubicBezTo>
                    <a:pt x="1766401" y="854602"/>
                    <a:pt x="1851206" y="772487"/>
                    <a:pt x="1879280" y="757164"/>
                  </a:cubicBezTo>
                  <a:lnTo>
                    <a:pt x="1879140" y="757390"/>
                  </a:lnTo>
                  <a:lnTo>
                    <a:pt x="1879279" y="757279"/>
                  </a:lnTo>
                  <a:cubicBezTo>
                    <a:pt x="1879279" y="757279"/>
                    <a:pt x="1834479" y="827230"/>
                    <a:pt x="1795878" y="914608"/>
                  </a:cubicBezTo>
                  <a:cubicBezTo>
                    <a:pt x="1760786" y="993914"/>
                    <a:pt x="1732011" y="1088545"/>
                    <a:pt x="1721132" y="1141300"/>
                  </a:cubicBezTo>
                  <a:cubicBezTo>
                    <a:pt x="1693761" y="1274180"/>
                    <a:pt x="1623811" y="1486135"/>
                    <a:pt x="1567898" y="1564506"/>
                  </a:cubicBezTo>
                  <a:lnTo>
                    <a:pt x="1561016" y="1575806"/>
                  </a:lnTo>
                  <a:lnTo>
                    <a:pt x="1527742" y="1630992"/>
                  </a:lnTo>
                  <a:lnTo>
                    <a:pt x="1513716" y="1659955"/>
                  </a:lnTo>
                  <a:lnTo>
                    <a:pt x="1496187" y="1696800"/>
                  </a:lnTo>
                  <a:lnTo>
                    <a:pt x="1483752" y="1726704"/>
                  </a:lnTo>
                  <a:lnTo>
                    <a:pt x="1488358" y="1739935"/>
                  </a:lnTo>
                  <a:cubicBezTo>
                    <a:pt x="1508769" y="1806171"/>
                    <a:pt x="1523625" y="1873840"/>
                    <a:pt x="1527777" y="1941274"/>
                  </a:cubicBezTo>
                  <a:lnTo>
                    <a:pt x="1527777" y="1941391"/>
                  </a:lnTo>
                  <a:cubicBezTo>
                    <a:pt x="1528947" y="1959873"/>
                    <a:pt x="1499704" y="1963499"/>
                    <a:pt x="1495727" y="1945719"/>
                  </a:cubicBezTo>
                  <a:lnTo>
                    <a:pt x="1452223" y="1751431"/>
                  </a:lnTo>
                  <a:lnTo>
                    <a:pt x="1452154" y="1751382"/>
                  </a:lnTo>
                  <a:lnTo>
                    <a:pt x="1452142" y="1751375"/>
                  </a:lnTo>
                  <a:lnTo>
                    <a:pt x="1434413" y="1741917"/>
                  </a:lnTo>
                  <a:lnTo>
                    <a:pt x="1427083" y="1738860"/>
                  </a:lnTo>
                  <a:lnTo>
                    <a:pt x="1411075" y="1733436"/>
                  </a:lnTo>
                  <a:lnTo>
                    <a:pt x="1352553" y="1723121"/>
                  </a:lnTo>
                  <a:lnTo>
                    <a:pt x="1352670" y="1723472"/>
                  </a:lnTo>
                  <a:cubicBezTo>
                    <a:pt x="1284475" y="1721835"/>
                    <a:pt x="1154285" y="1721367"/>
                    <a:pt x="1113344" y="1729672"/>
                  </a:cubicBezTo>
                  <a:cubicBezTo>
                    <a:pt x="1072521" y="1738094"/>
                    <a:pt x="1030995" y="1734936"/>
                    <a:pt x="1012046" y="1752833"/>
                  </a:cubicBezTo>
                  <a:lnTo>
                    <a:pt x="1013483" y="1751618"/>
                  </a:lnTo>
                  <a:lnTo>
                    <a:pt x="1011928" y="1752481"/>
                  </a:lnTo>
                  <a:cubicBezTo>
                    <a:pt x="1011928" y="1752481"/>
                    <a:pt x="1057196" y="1712476"/>
                    <a:pt x="1095447" y="1697386"/>
                  </a:cubicBezTo>
                  <a:cubicBezTo>
                    <a:pt x="1133696" y="1682297"/>
                    <a:pt x="1217800" y="1638666"/>
                    <a:pt x="1316291" y="1660774"/>
                  </a:cubicBezTo>
                  <a:cubicBezTo>
                    <a:pt x="1320239" y="1660496"/>
                    <a:pt x="1325585" y="1661456"/>
                    <a:pt x="1331899" y="1663388"/>
                  </a:cubicBezTo>
                  <a:lnTo>
                    <a:pt x="1332487" y="1663620"/>
                  </a:lnTo>
                  <a:lnTo>
                    <a:pt x="1255466" y="1612466"/>
                  </a:lnTo>
                  <a:cubicBezTo>
                    <a:pt x="1011812" y="1457360"/>
                    <a:pt x="818573" y="1522397"/>
                    <a:pt x="818573" y="1522397"/>
                  </a:cubicBezTo>
                  <a:lnTo>
                    <a:pt x="819909" y="1521599"/>
                  </a:lnTo>
                  <a:lnTo>
                    <a:pt x="818339" y="1522045"/>
                  </a:lnTo>
                  <a:cubicBezTo>
                    <a:pt x="818339" y="1522045"/>
                    <a:pt x="875422" y="1485783"/>
                    <a:pt x="928527" y="1475958"/>
                  </a:cubicBezTo>
                  <a:cubicBezTo>
                    <a:pt x="960694" y="1469992"/>
                    <a:pt x="1044096" y="1448001"/>
                    <a:pt x="1211016" y="1516430"/>
                  </a:cubicBezTo>
                  <a:cubicBezTo>
                    <a:pt x="1221514" y="1520729"/>
                    <a:pt x="1233179" y="1526965"/>
                    <a:pt x="1245554" y="1534587"/>
                  </a:cubicBezTo>
                  <a:lnTo>
                    <a:pt x="1257088" y="1542457"/>
                  </a:lnTo>
                  <a:lnTo>
                    <a:pt x="1263213" y="1546635"/>
                  </a:lnTo>
                  <a:lnTo>
                    <a:pt x="1266684" y="1548629"/>
                  </a:lnTo>
                  <a:lnTo>
                    <a:pt x="1271240" y="1552111"/>
                  </a:lnTo>
                  <a:lnTo>
                    <a:pt x="1284354" y="1561059"/>
                  </a:lnTo>
                  <a:lnTo>
                    <a:pt x="1306177" y="1578816"/>
                  </a:lnTo>
                  <a:lnTo>
                    <a:pt x="1328739" y="1596061"/>
                  </a:lnTo>
                  <a:lnTo>
                    <a:pt x="1349791" y="1614304"/>
                  </a:lnTo>
                  <a:lnTo>
                    <a:pt x="1363812" y="1625712"/>
                  </a:lnTo>
                  <a:cubicBezTo>
                    <a:pt x="1376350" y="1636685"/>
                    <a:pt x="1388232" y="1647390"/>
                    <a:pt x="1399002" y="1657275"/>
                  </a:cubicBezTo>
                  <a:lnTo>
                    <a:pt x="1408866" y="1666490"/>
                  </a:lnTo>
                  <a:lnTo>
                    <a:pt x="1427521" y="1683917"/>
                  </a:lnTo>
                  <a:lnTo>
                    <a:pt x="1436167" y="1692244"/>
                  </a:lnTo>
                  <a:lnTo>
                    <a:pt x="1423816" y="1648893"/>
                  </a:lnTo>
                  <a:lnTo>
                    <a:pt x="1410912" y="1639018"/>
                  </a:lnTo>
                  <a:cubicBezTo>
                    <a:pt x="1377573" y="1613436"/>
                    <a:pt x="1321089" y="1569805"/>
                    <a:pt x="1260286" y="1521516"/>
                  </a:cubicBezTo>
                  <a:lnTo>
                    <a:pt x="1198240" y="1471487"/>
                  </a:lnTo>
                  <a:lnTo>
                    <a:pt x="1194854" y="1468790"/>
                  </a:lnTo>
                  <a:lnTo>
                    <a:pt x="1192760" y="1467069"/>
                  </a:lnTo>
                  <a:lnTo>
                    <a:pt x="1168197" y="1447262"/>
                  </a:lnTo>
                  <a:lnTo>
                    <a:pt x="1149010" y="1431086"/>
                  </a:lnTo>
                  <a:lnTo>
                    <a:pt x="1136658" y="1420927"/>
                  </a:lnTo>
                  <a:lnTo>
                    <a:pt x="1109060" y="1397404"/>
                  </a:lnTo>
                  <a:lnTo>
                    <a:pt x="1083750" y="1376064"/>
                  </a:lnTo>
                  <a:cubicBezTo>
                    <a:pt x="1038716" y="1336761"/>
                    <a:pt x="973796" y="1308103"/>
                    <a:pt x="940108" y="1294768"/>
                  </a:cubicBezTo>
                  <a:cubicBezTo>
                    <a:pt x="940108" y="1294768"/>
                    <a:pt x="887119" y="1286697"/>
                    <a:pt x="825241" y="1275117"/>
                  </a:cubicBezTo>
                  <a:cubicBezTo>
                    <a:pt x="810327" y="1272310"/>
                    <a:pt x="793863" y="1268713"/>
                    <a:pt x="776551" y="1264531"/>
                  </a:cubicBezTo>
                  <a:lnTo>
                    <a:pt x="727806" y="1251755"/>
                  </a:lnTo>
                  <a:lnTo>
                    <a:pt x="695107" y="1253273"/>
                  </a:lnTo>
                  <a:lnTo>
                    <a:pt x="690840" y="1253711"/>
                  </a:lnTo>
                  <a:cubicBezTo>
                    <a:pt x="623230" y="1262484"/>
                    <a:pt x="519007" y="1300383"/>
                    <a:pt x="490349" y="1308220"/>
                  </a:cubicBezTo>
                  <a:cubicBezTo>
                    <a:pt x="468856" y="1314010"/>
                    <a:pt x="437624" y="1312826"/>
                    <a:pt x="432085" y="1311378"/>
                  </a:cubicBezTo>
                  <a:lnTo>
                    <a:pt x="432670" y="1311205"/>
                  </a:lnTo>
                  <a:lnTo>
                    <a:pt x="431968" y="1311144"/>
                  </a:lnTo>
                  <a:cubicBezTo>
                    <a:pt x="430122" y="1310661"/>
                    <a:pt x="431131" y="1310150"/>
                    <a:pt x="436307" y="1309857"/>
                  </a:cubicBezTo>
                  <a:cubicBezTo>
                    <a:pt x="451835" y="1308980"/>
                    <a:pt x="479601" y="1297838"/>
                    <a:pt x="501742" y="1288326"/>
                  </a:cubicBezTo>
                  <a:lnTo>
                    <a:pt x="520435" y="1280193"/>
                  </a:lnTo>
                  <a:lnTo>
                    <a:pt x="521346" y="1279795"/>
                  </a:lnTo>
                  <a:cubicBezTo>
                    <a:pt x="526785" y="1277426"/>
                    <a:pt x="532466" y="1273968"/>
                    <a:pt x="540298" y="1269564"/>
                  </a:cubicBezTo>
                  <a:lnTo>
                    <a:pt x="552136" y="1263651"/>
                  </a:lnTo>
                  <a:lnTo>
                    <a:pt x="558003" y="1260510"/>
                  </a:lnTo>
                  <a:lnTo>
                    <a:pt x="561044" y="1259202"/>
                  </a:lnTo>
                  <a:lnTo>
                    <a:pt x="572156" y="1253652"/>
                  </a:lnTo>
                  <a:cubicBezTo>
                    <a:pt x="586200" y="1247496"/>
                    <a:pt x="604305" y="1240536"/>
                    <a:pt x="628381" y="1232915"/>
                  </a:cubicBezTo>
                  <a:lnTo>
                    <a:pt x="647384" y="1227372"/>
                  </a:lnTo>
                  <a:lnTo>
                    <a:pt x="609661" y="1214408"/>
                  </a:lnTo>
                  <a:cubicBezTo>
                    <a:pt x="543454" y="1190546"/>
                    <a:pt x="473505" y="1163876"/>
                    <a:pt x="473505" y="1163876"/>
                  </a:cubicBezTo>
                  <a:lnTo>
                    <a:pt x="473983" y="1163868"/>
                  </a:lnTo>
                  <a:lnTo>
                    <a:pt x="473387" y="1163642"/>
                  </a:lnTo>
                  <a:cubicBezTo>
                    <a:pt x="473387" y="1163642"/>
                    <a:pt x="509531" y="1161653"/>
                    <a:pt x="552928" y="1174988"/>
                  </a:cubicBezTo>
                  <a:cubicBezTo>
                    <a:pt x="574627" y="1181656"/>
                    <a:pt x="603051" y="1186539"/>
                    <a:pt x="635438" y="1192461"/>
                  </a:cubicBezTo>
                  <a:lnTo>
                    <a:pt x="663012" y="1198610"/>
                  </a:lnTo>
                  <a:lnTo>
                    <a:pt x="715601" y="1209415"/>
                  </a:lnTo>
                  <a:lnTo>
                    <a:pt x="720433" y="1208208"/>
                  </a:lnTo>
                  <a:cubicBezTo>
                    <a:pt x="872147" y="1172882"/>
                    <a:pt x="943851" y="1192534"/>
                    <a:pt x="1091119" y="1228678"/>
                  </a:cubicBezTo>
                  <a:lnTo>
                    <a:pt x="1092436" y="1229100"/>
                  </a:lnTo>
                  <a:lnTo>
                    <a:pt x="1142558" y="1245134"/>
                  </a:lnTo>
                  <a:lnTo>
                    <a:pt x="1146563" y="1247052"/>
                  </a:lnTo>
                  <a:lnTo>
                    <a:pt x="1147665" y="1247414"/>
                  </a:lnTo>
                  <a:lnTo>
                    <a:pt x="1154115" y="1250669"/>
                  </a:lnTo>
                  <a:lnTo>
                    <a:pt x="1186696" y="1266274"/>
                  </a:lnTo>
                  <a:lnTo>
                    <a:pt x="1190565" y="1269068"/>
                  </a:lnTo>
                  <a:lnTo>
                    <a:pt x="1195208" y="1271412"/>
                  </a:lnTo>
                  <a:cubicBezTo>
                    <a:pt x="1209638" y="1280055"/>
                    <a:pt x="1222680" y="1289207"/>
                    <a:pt x="1234430" y="1298460"/>
                  </a:cubicBezTo>
                  <a:lnTo>
                    <a:pt x="1249004" y="1311267"/>
                  </a:lnTo>
                  <a:lnTo>
                    <a:pt x="1254705" y="1315384"/>
                  </a:lnTo>
                  <a:lnTo>
                    <a:pt x="1259736" y="1320699"/>
                  </a:lnTo>
                  <a:lnTo>
                    <a:pt x="1265895" y="1326111"/>
                  </a:lnTo>
                  <a:lnTo>
                    <a:pt x="1275378" y="1336429"/>
                  </a:lnTo>
                  <a:lnTo>
                    <a:pt x="1203062" y="1225754"/>
                  </a:lnTo>
                  <a:lnTo>
                    <a:pt x="1192096" y="1212739"/>
                  </a:lnTo>
                  <a:lnTo>
                    <a:pt x="1177164" y="1208928"/>
                  </a:lnTo>
                  <a:cubicBezTo>
                    <a:pt x="1116135" y="1193366"/>
                    <a:pt x="1000466" y="1163979"/>
                    <a:pt x="974264" y="1158144"/>
                  </a:cubicBezTo>
                  <a:cubicBezTo>
                    <a:pt x="938353" y="1150190"/>
                    <a:pt x="779388" y="1121181"/>
                    <a:pt x="670369" y="1101413"/>
                  </a:cubicBezTo>
                  <a:cubicBezTo>
                    <a:pt x="593168" y="1087376"/>
                    <a:pt x="521580" y="1084452"/>
                    <a:pt x="471516" y="1091587"/>
                  </a:cubicBezTo>
                  <a:cubicBezTo>
                    <a:pt x="471516" y="1091587"/>
                    <a:pt x="439816" y="1106560"/>
                    <a:pt x="404842" y="1131358"/>
                  </a:cubicBezTo>
                  <a:cubicBezTo>
                    <a:pt x="369867" y="1156156"/>
                    <a:pt x="215229" y="1254413"/>
                    <a:pt x="178149" y="1267163"/>
                  </a:cubicBezTo>
                  <a:lnTo>
                    <a:pt x="179481" y="1266224"/>
                  </a:lnTo>
                  <a:lnTo>
                    <a:pt x="177915" y="1266929"/>
                  </a:lnTo>
                  <a:cubicBezTo>
                    <a:pt x="177915" y="1266929"/>
                    <a:pt x="216633" y="1241078"/>
                    <a:pt x="247280" y="1205167"/>
                  </a:cubicBezTo>
                  <a:cubicBezTo>
                    <a:pt x="277926" y="1169257"/>
                    <a:pt x="329745" y="1126211"/>
                    <a:pt x="376651" y="1114397"/>
                  </a:cubicBezTo>
                  <a:lnTo>
                    <a:pt x="381702" y="1112504"/>
                  </a:lnTo>
                  <a:lnTo>
                    <a:pt x="381718" y="1112497"/>
                  </a:lnTo>
                  <a:lnTo>
                    <a:pt x="376651" y="1114396"/>
                  </a:lnTo>
                  <a:cubicBezTo>
                    <a:pt x="491986" y="1044446"/>
                    <a:pt x="786523" y="1054155"/>
                    <a:pt x="981282" y="1104687"/>
                  </a:cubicBezTo>
                  <a:cubicBezTo>
                    <a:pt x="996810" y="1108693"/>
                    <a:pt x="1017595" y="1115777"/>
                    <a:pt x="1040435" y="1124655"/>
                  </a:cubicBezTo>
                  <a:lnTo>
                    <a:pt x="1047842" y="1127838"/>
                  </a:lnTo>
                  <a:lnTo>
                    <a:pt x="1052746" y="1129693"/>
                  </a:lnTo>
                  <a:lnTo>
                    <a:pt x="1064386" y="1134948"/>
                  </a:lnTo>
                  <a:lnTo>
                    <a:pt x="1111926" y="1155380"/>
                  </a:lnTo>
                  <a:lnTo>
                    <a:pt x="1126444" y="1162967"/>
                  </a:lnTo>
                  <a:lnTo>
                    <a:pt x="1136435" y="1167479"/>
                  </a:lnTo>
                  <a:lnTo>
                    <a:pt x="1158970" y="1179966"/>
                  </a:lnTo>
                  <a:lnTo>
                    <a:pt x="1168820" y="1185114"/>
                  </a:lnTo>
                  <a:lnTo>
                    <a:pt x="1092139" y="1094106"/>
                  </a:lnTo>
                  <a:lnTo>
                    <a:pt x="1090728" y="1093615"/>
                  </a:lnTo>
                  <a:lnTo>
                    <a:pt x="1074725" y="1088371"/>
                  </a:lnTo>
                  <a:lnTo>
                    <a:pt x="1071668" y="1087399"/>
                  </a:lnTo>
                  <a:lnTo>
                    <a:pt x="1058100" y="1083538"/>
                  </a:lnTo>
                  <a:lnTo>
                    <a:pt x="1028653" y="1075782"/>
                  </a:lnTo>
                  <a:lnTo>
                    <a:pt x="1009807" y="1071412"/>
                  </a:lnTo>
                  <a:lnTo>
                    <a:pt x="962626" y="1062950"/>
                  </a:lnTo>
                  <a:lnTo>
                    <a:pt x="954027" y="1061524"/>
                  </a:lnTo>
                  <a:cubicBezTo>
                    <a:pt x="887820" y="1053102"/>
                    <a:pt x="666508" y="1010875"/>
                    <a:pt x="622644" y="1001751"/>
                  </a:cubicBezTo>
                  <a:cubicBezTo>
                    <a:pt x="563105" y="989352"/>
                    <a:pt x="488710" y="964203"/>
                    <a:pt x="456192" y="952740"/>
                  </a:cubicBezTo>
                  <a:lnTo>
                    <a:pt x="456186" y="952740"/>
                  </a:lnTo>
                  <a:lnTo>
                    <a:pt x="456192" y="952742"/>
                  </a:lnTo>
                  <a:cubicBezTo>
                    <a:pt x="456192" y="952742"/>
                    <a:pt x="428353" y="948180"/>
                    <a:pt x="366825" y="988300"/>
                  </a:cubicBezTo>
                  <a:cubicBezTo>
                    <a:pt x="305297" y="1028305"/>
                    <a:pt x="202479" y="1107378"/>
                    <a:pt x="171832" y="1117555"/>
                  </a:cubicBezTo>
                  <a:lnTo>
                    <a:pt x="171833" y="1117553"/>
                  </a:lnTo>
                  <a:lnTo>
                    <a:pt x="171832" y="1117554"/>
                  </a:lnTo>
                  <a:cubicBezTo>
                    <a:pt x="171832" y="1117554"/>
                    <a:pt x="221194" y="1052284"/>
                    <a:pt x="265644" y="1015671"/>
                  </a:cubicBezTo>
                  <a:cubicBezTo>
                    <a:pt x="338752" y="955313"/>
                    <a:pt x="439816" y="946891"/>
                    <a:pt x="439816" y="946891"/>
                  </a:cubicBezTo>
                  <a:lnTo>
                    <a:pt x="439998" y="946842"/>
                  </a:lnTo>
                  <a:lnTo>
                    <a:pt x="439816" y="946776"/>
                  </a:lnTo>
                  <a:cubicBezTo>
                    <a:pt x="463445" y="938003"/>
                    <a:pt x="518656" y="923148"/>
                    <a:pt x="700197" y="955900"/>
                  </a:cubicBezTo>
                  <a:cubicBezTo>
                    <a:pt x="739935" y="963064"/>
                    <a:pt x="779426" y="972283"/>
                    <a:pt x="817315" y="982654"/>
                  </a:cubicBezTo>
                  <a:lnTo>
                    <a:pt x="828032" y="986011"/>
                  </a:lnTo>
                  <a:lnTo>
                    <a:pt x="833385" y="987267"/>
                  </a:lnTo>
                  <a:lnTo>
                    <a:pt x="859153" y="995759"/>
                  </a:lnTo>
                  <a:lnTo>
                    <a:pt x="924815" y="1016327"/>
                  </a:lnTo>
                  <a:lnTo>
                    <a:pt x="941967" y="1023052"/>
                  </a:lnTo>
                  <a:lnTo>
                    <a:pt x="952536" y="1026535"/>
                  </a:lnTo>
                  <a:cubicBezTo>
                    <a:pt x="970550" y="1033301"/>
                    <a:pt x="987472" y="1040067"/>
                    <a:pt x="1003051" y="1046663"/>
                  </a:cubicBezTo>
                  <a:lnTo>
                    <a:pt x="1008836" y="1049269"/>
                  </a:lnTo>
                  <a:lnTo>
                    <a:pt x="1014558" y="1051512"/>
                  </a:lnTo>
                  <a:lnTo>
                    <a:pt x="1043913" y="1065067"/>
                  </a:lnTo>
                  <a:lnTo>
                    <a:pt x="1045500" y="1065781"/>
                  </a:lnTo>
                  <a:lnTo>
                    <a:pt x="1045807" y="1065941"/>
                  </a:lnTo>
                  <a:lnTo>
                    <a:pt x="1050226" y="1067982"/>
                  </a:lnTo>
                  <a:cubicBezTo>
                    <a:pt x="1060924" y="1073234"/>
                    <a:pt x="1070373" y="1078212"/>
                    <a:pt x="1078403" y="1082801"/>
                  </a:cubicBezTo>
                  <a:lnTo>
                    <a:pt x="1087657" y="1088787"/>
                  </a:lnTo>
                  <a:lnTo>
                    <a:pt x="1079729" y="1079378"/>
                  </a:lnTo>
                  <a:lnTo>
                    <a:pt x="952048" y="959819"/>
                  </a:lnTo>
                  <a:lnTo>
                    <a:pt x="938266" y="954204"/>
                  </a:lnTo>
                  <a:lnTo>
                    <a:pt x="903738" y="938816"/>
                  </a:lnTo>
                  <a:lnTo>
                    <a:pt x="882394" y="931779"/>
                  </a:lnTo>
                  <a:lnTo>
                    <a:pt x="839492" y="918250"/>
                  </a:lnTo>
                  <a:lnTo>
                    <a:pt x="800186" y="910628"/>
                  </a:lnTo>
                  <a:lnTo>
                    <a:pt x="769445" y="904900"/>
                  </a:lnTo>
                  <a:cubicBezTo>
                    <a:pt x="643700" y="892852"/>
                    <a:pt x="510819" y="876710"/>
                    <a:pt x="393846" y="847817"/>
                  </a:cubicBezTo>
                  <a:cubicBezTo>
                    <a:pt x="349514" y="836822"/>
                    <a:pt x="313720" y="832260"/>
                    <a:pt x="285296" y="831090"/>
                  </a:cubicBezTo>
                  <a:cubicBezTo>
                    <a:pt x="263422" y="834132"/>
                    <a:pt x="231839" y="840916"/>
                    <a:pt x="197216" y="857760"/>
                  </a:cubicBezTo>
                  <a:cubicBezTo>
                    <a:pt x="164229" y="873668"/>
                    <a:pt x="140133" y="892969"/>
                    <a:pt x="124342" y="907707"/>
                  </a:cubicBezTo>
                  <a:lnTo>
                    <a:pt x="124940" y="906813"/>
                  </a:lnTo>
                  <a:lnTo>
                    <a:pt x="123991" y="907589"/>
                  </a:lnTo>
                  <a:cubicBezTo>
                    <a:pt x="138145" y="870977"/>
                    <a:pt x="194291" y="844073"/>
                    <a:pt x="194291" y="844073"/>
                  </a:cubicBezTo>
                  <a:cubicBezTo>
                    <a:pt x="194291" y="844073"/>
                    <a:pt x="195914" y="843086"/>
                    <a:pt x="199361" y="841646"/>
                  </a:cubicBezTo>
                  <a:lnTo>
                    <a:pt x="200576" y="841255"/>
                  </a:lnTo>
                  <a:lnTo>
                    <a:pt x="202850" y="840197"/>
                  </a:lnTo>
                  <a:lnTo>
                    <a:pt x="210278" y="837578"/>
                  </a:lnTo>
                  <a:lnTo>
                    <a:pt x="213760" y="836170"/>
                  </a:lnTo>
                  <a:lnTo>
                    <a:pt x="217900" y="834892"/>
                  </a:lnTo>
                  <a:lnTo>
                    <a:pt x="229807" y="830695"/>
                  </a:lnTo>
                  <a:lnTo>
                    <a:pt x="238092" y="828658"/>
                  </a:lnTo>
                  <a:lnTo>
                    <a:pt x="243332" y="827040"/>
                  </a:lnTo>
                  <a:lnTo>
                    <a:pt x="257649" y="823851"/>
                  </a:lnTo>
                  <a:lnTo>
                    <a:pt x="278367" y="818758"/>
                  </a:lnTo>
                  <a:lnTo>
                    <a:pt x="285187" y="817715"/>
                  </a:lnTo>
                  <a:lnTo>
                    <a:pt x="288739" y="816924"/>
                  </a:lnTo>
                  <a:lnTo>
                    <a:pt x="327633" y="811227"/>
                  </a:lnTo>
                  <a:lnTo>
                    <a:pt x="351502" y="807578"/>
                  </a:lnTo>
                  <a:cubicBezTo>
                    <a:pt x="466720" y="794594"/>
                    <a:pt x="655514" y="824422"/>
                    <a:pt x="719732" y="841383"/>
                  </a:cubicBezTo>
                  <a:cubicBezTo>
                    <a:pt x="751841" y="849864"/>
                    <a:pt x="782839" y="862760"/>
                    <a:pt x="808236" y="875129"/>
                  </a:cubicBezTo>
                  <a:lnTo>
                    <a:pt x="808418" y="875225"/>
                  </a:lnTo>
                  <a:lnTo>
                    <a:pt x="808470" y="875248"/>
                  </a:lnTo>
                  <a:cubicBezTo>
                    <a:pt x="833868" y="887618"/>
                    <a:pt x="853666" y="899461"/>
                    <a:pt x="863374" y="905836"/>
                  </a:cubicBezTo>
                  <a:lnTo>
                    <a:pt x="866554" y="907747"/>
                  </a:lnTo>
                  <a:lnTo>
                    <a:pt x="881677" y="916737"/>
                  </a:lnTo>
                  <a:lnTo>
                    <a:pt x="902896" y="928529"/>
                  </a:lnTo>
                  <a:lnTo>
                    <a:pt x="939759" y="948360"/>
                  </a:lnTo>
                  <a:lnTo>
                    <a:pt x="779738" y="831440"/>
                  </a:lnTo>
                  <a:cubicBezTo>
                    <a:pt x="754063" y="815064"/>
                    <a:pt x="726633" y="800765"/>
                    <a:pt x="699451" y="786172"/>
                  </a:cubicBezTo>
                  <a:lnTo>
                    <a:pt x="697755" y="785160"/>
                  </a:lnTo>
                  <a:lnTo>
                    <a:pt x="687437" y="782189"/>
                  </a:lnTo>
                  <a:cubicBezTo>
                    <a:pt x="652751" y="772494"/>
                    <a:pt x="611649" y="762076"/>
                    <a:pt x="586734" y="759620"/>
                  </a:cubicBezTo>
                  <a:cubicBezTo>
                    <a:pt x="375599" y="738448"/>
                    <a:pt x="172651" y="807813"/>
                    <a:pt x="107966" y="836003"/>
                  </a:cubicBezTo>
                  <a:cubicBezTo>
                    <a:pt x="43280" y="864194"/>
                    <a:pt x="468" y="847467"/>
                    <a:pt x="468" y="847467"/>
                  </a:cubicBezTo>
                  <a:lnTo>
                    <a:pt x="502" y="847425"/>
                  </a:lnTo>
                  <a:lnTo>
                    <a:pt x="234" y="847349"/>
                  </a:lnTo>
                  <a:lnTo>
                    <a:pt x="426" y="847111"/>
                  </a:lnTo>
                  <a:lnTo>
                    <a:pt x="212" y="847230"/>
                  </a:lnTo>
                  <a:lnTo>
                    <a:pt x="28599" y="812019"/>
                  </a:lnTo>
                  <a:cubicBezTo>
                    <a:pt x="110828" y="732533"/>
                    <a:pt x="295444" y="675268"/>
                    <a:pt x="413966" y="673527"/>
                  </a:cubicBezTo>
                  <a:lnTo>
                    <a:pt x="414043" y="673531"/>
                  </a:lnTo>
                  <a:lnTo>
                    <a:pt x="414083" y="673528"/>
                  </a:lnTo>
                  <a:cubicBezTo>
                    <a:pt x="436586" y="673192"/>
                    <a:pt x="458046" y="674378"/>
                    <a:pt x="478456" y="676780"/>
                  </a:cubicBezTo>
                  <a:lnTo>
                    <a:pt x="522480" y="684774"/>
                  </a:lnTo>
                  <a:lnTo>
                    <a:pt x="527444" y="685284"/>
                  </a:lnTo>
                  <a:lnTo>
                    <a:pt x="529957" y="686131"/>
                  </a:lnTo>
                  <a:lnTo>
                    <a:pt x="536524" y="687324"/>
                  </a:lnTo>
                  <a:lnTo>
                    <a:pt x="570561" y="699814"/>
                  </a:lnTo>
                  <a:lnTo>
                    <a:pt x="618684" y="716031"/>
                  </a:lnTo>
                  <a:lnTo>
                    <a:pt x="613944" y="712772"/>
                  </a:lnTo>
                  <a:lnTo>
                    <a:pt x="597398" y="702017"/>
                  </a:lnTo>
                  <a:lnTo>
                    <a:pt x="567415" y="682853"/>
                  </a:lnTo>
                  <a:lnTo>
                    <a:pt x="544082" y="668287"/>
                  </a:lnTo>
                  <a:lnTo>
                    <a:pt x="525777" y="657121"/>
                  </a:lnTo>
                  <a:lnTo>
                    <a:pt x="439409" y="605806"/>
                  </a:lnTo>
                  <a:lnTo>
                    <a:pt x="433959" y="602620"/>
                  </a:lnTo>
                  <a:lnTo>
                    <a:pt x="352832" y="558100"/>
                  </a:lnTo>
                  <a:lnTo>
                    <a:pt x="327402" y="545117"/>
                  </a:lnTo>
                  <a:lnTo>
                    <a:pt x="313476" y="538321"/>
                  </a:lnTo>
                  <a:lnTo>
                    <a:pt x="282650" y="525526"/>
                  </a:lnTo>
                  <a:lnTo>
                    <a:pt x="281553" y="525090"/>
                  </a:lnTo>
                  <a:cubicBezTo>
                    <a:pt x="249269" y="515265"/>
                    <a:pt x="226225" y="509182"/>
                    <a:pt x="207743" y="504152"/>
                  </a:cubicBezTo>
                  <a:cubicBezTo>
                    <a:pt x="146333" y="502047"/>
                    <a:pt x="95684" y="531875"/>
                    <a:pt x="81530" y="539595"/>
                  </a:cubicBezTo>
                  <a:cubicBezTo>
                    <a:pt x="64628" y="548894"/>
                    <a:pt x="55562" y="553866"/>
                    <a:pt x="57463" y="550181"/>
                  </a:cubicBezTo>
                  <a:lnTo>
                    <a:pt x="57483" y="550159"/>
                  </a:lnTo>
                  <a:lnTo>
                    <a:pt x="57228" y="550181"/>
                  </a:lnTo>
                  <a:cubicBezTo>
                    <a:pt x="59129" y="546496"/>
                    <a:pt x="71996" y="534155"/>
                    <a:pt x="98958" y="508831"/>
                  </a:cubicBezTo>
                  <a:lnTo>
                    <a:pt x="101815" y="507086"/>
                  </a:lnTo>
                  <a:lnTo>
                    <a:pt x="122606" y="493246"/>
                  </a:lnTo>
                  <a:lnTo>
                    <a:pt x="127777" y="491230"/>
                  </a:lnTo>
                  <a:lnTo>
                    <a:pt x="129985" y="489881"/>
                  </a:lnTo>
                  <a:cubicBezTo>
                    <a:pt x="139577" y="485963"/>
                    <a:pt x="146800" y="484267"/>
                    <a:pt x="146800" y="484267"/>
                  </a:cubicBezTo>
                  <a:lnTo>
                    <a:pt x="146851" y="484318"/>
                  </a:lnTo>
                  <a:lnTo>
                    <a:pt x="146968" y="484286"/>
                  </a:lnTo>
                  <a:lnTo>
                    <a:pt x="146917" y="484267"/>
                  </a:lnTo>
                  <a:cubicBezTo>
                    <a:pt x="146917" y="484267"/>
                    <a:pt x="166903" y="480253"/>
                    <a:pt x="201835" y="481861"/>
                  </a:cubicBezTo>
                  <a:lnTo>
                    <a:pt x="201837" y="481861"/>
                  </a:lnTo>
                  <a:lnTo>
                    <a:pt x="201952" y="481862"/>
                  </a:lnTo>
                  <a:cubicBezTo>
                    <a:pt x="260172" y="484542"/>
                    <a:pt x="359910" y="502837"/>
                    <a:pt x="477832" y="581354"/>
                  </a:cubicBezTo>
                  <a:cubicBezTo>
                    <a:pt x="495145" y="592876"/>
                    <a:pt x="512252" y="603959"/>
                    <a:pt x="528248" y="614472"/>
                  </a:cubicBezTo>
                  <a:lnTo>
                    <a:pt x="542079" y="623860"/>
                  </a:lnTo>
                  <a:lnTo>
                    <a:pt x="556511" y="633392"/>
                  </a:lnTo>
                  <a:lnTo>
                    <a:pt x="562406" y="637659"/>
                  </a:lnTo>
                  <a:lnTo>
                    <a:pt x="570868" y="643403"/>
                  </a:lnTo>
                  <a:lnTo>
                    <a:pt x="568010" y="640493"/>
                  </a:lnTo>
                  <a:lnTo>
                    <a:pt x="520995" y="597145"/>
                  </a:lnTo>
                  <a:cubicBezTo>
                    <a:pt x="449174" y="535501"/>
                    <a:pt x="348578" y="463797"/>
                    <a:pt x="321440" y="439467"/>
                  </a:cubicBezTo>
                  <a:lnTo>
                    <a:pt x="319308" y="437447"/>
                  </a:lnTo>
                  <a:lnTo>
                    <a:pt x="271967" y="392651"/>
                  </a:lnTo>
                  <a:cubicBezTo>
                    <a:pt x="224095" y="345633"/>
                    <a:pt x="165109" y="283560"/>
                    <a:pt x="136216" y="243614"/>
                  </a:cubicBezTo>
                  <a:lnTo>
                    <a:pt x="125850" y="227351"/>
                  </a:lnTo>
                  <a:lnTo>
                    <a:pt x="122821" y="222600"/>
                  </a:lnTo>
                  <a:cubicBezTo>
                    <a:pt x="98491" y="175343"/>
                    <a:pt x="68780" y="88783"/>
                    <a:pt x="68780" y="88783"/>
                  </a:cubicBezTo>
                  <a:lnTo>
                    <a:pt x="68780" y="88783"/>
                  </a:lnTo>
                  <a:lnTo>
                    <a:pt x="68780" y="88783"/>
                  </a:lnTo>
                  <a:lnTo>
                    <a:pt x="68780" y="88783"/>
                  </a:lnTo>
                  <a:lnTo>
                    <a:pt x="68780" y="88782"/>
                  </a:lnTo>
                  <a:lnTo>
                    <a:pt x="68781" y="88783"/>
                  </a:lnTo>
                  <a:lnTo>
                    <a:pt x="107839" y="120183"/>
                  </a:lnTo>
                  <a:cubicBezTo>
                    <a:pt x="205053" y="203695"/>
                    <a:pt x="336881" y="349047"/>
                    <a:pt x="336881" y="349047"/>
                  </a:cubicBezTo>
                  <a:cubicBezTo>
                    <a:pt x="406012" y="422271"/>
                    <a:pt x="437828" y="463212"/>
                    <a:pt x="452801" y="484150"/>
                  </a:cubicBezTo>
                  <a:lnTo>
                    <a:pt x="462674" y="496580"/>
                  </a:lnTo>
                  <a:lnTo>
                    <a:pt x="465670" y="500230"/>
                  </a:lnTo>
                  <a:lnTo>
                    <a:pt x="483101" y="521358"/>
                  </a:lnTo>
                  <a:lnTo>
                    <a:pt x="484872" y="523501"/>
                  </a:lnTo>
                  <a:lnTo>
                    <a:pt x="514635" y="559422"/>
                  </a:lnTo>
                  <a:lnTo>
                    <a:pt x="523316" y="570014"/>
                  </a:lnTo>
                  <a:lnTo>
                    <a:pt x="539214" y="589249"/>
                  </a:lnTo>
                  <a:lnTo>
                    <a:pt x="545457" y="597030"/>
                  </a:lnTo>
                  <a:lnTo>
                    <a:pt x="562007" y="617225"/>
                  </a:lnTo>
                  <a:lnTo>
                    <a:pt x="581296" y="641701"/>
                  </a:lnTo>
                  <a:lnTo>
                    <a:pt x="595021" y="658808"/>
                  </a:lnTo>
                  <a:lnTo>
                    <a:pt x="599249" y="664482"/>
                  </a:lnTo>
                  <a:lnTo>
                    <a:pt x="602876" y="669084"/>
                  </a:lnTo>
                  <a:cubicBezTo>
                    <a:pt x="604982" y="671072"/>
                    <a:pt x="606853" y="673061"/>
                    <a:pt x="608491" y="674932"/>
                  </a:cubicBezTo>
                  <a:lnTo>
                    <a:pt x="611609" y="678770"/>
                  </a:lnTo>
                  <a:lnTo>
                    <a:pt x="626574" y="697063"/>
                  </a:lnTo>
                  <a:lnTo>
                    <a:pt x="628444" y="699493"/>
                  </a:lnTo>
                  <a:lnTo>
                    <a:pt x="631345" y="703064"/>
                  </a:lnTo>
                  <a:lnTo>
                    <a:pt x="645750" y="721988"/>
                  </a:lnTo>
                  <a:lnTo>
                    <a:pt x="646770" y="723314"/>
                  </a:lnTo>
                  <a:lnTo>
                    <a:pt x="647397" y="724152"/>
                  </a:lnTo>
                  <a:lnTo>
                    <a:pt x="655163" y="734354"/>
                  </a:lnTo>
                  <a:lnTo>
                    <a:pt x="660680" y="737633"/>
                  </a:lnTo>
                  <a:lnTo>
                    <a:pt x="700504" y="754001"/>
                  </a:lnTo>
                  <a:lnTo>
                    <a:pt x="692141" y="743668"/>
                  </a:lnTo>
                  <a:lnTo>
                    <a:pt x="672937" y="714354"/>
                  </a:lnTo>
                  <a:lnTo>
                    <a:pt x="656830" y="691294"/>
                  </a:lnTo>
                  <a:lnTo>
                    <a:pt x="652744" y="683533"/>
                  </a:lnTo>
                  <a:lnTo>
                    <a:pt x="649970" y="679298"/>
                  </a:lnTo>
                  <a:lnTo>
                    <a:pt x="647866" y="674264"/>
                  </a:lnTo>
                  <a:lnTo>
                    <a:pt x="635091" y="649997"/>
                  </a:lnTo>
                  <a:cubicBezTo>
                    <a:pt x="628756" y="635958"/>
                    <a:pt x="623522" y="621768"/>
                    <a:pt x="619954" y="607790"/>
                  </a:cubicBezTo>
                  <a:cubicBezTo>
                    <a:pt x="595741" y="512340"/>
                    <a:pt x="561234" y="433033"/>
                    <a:pt x="543337" y="360042"/>
                  </a:cubicBezTo>
                  <a:cubicBezTo>
                    <a:pt x="518671" y="259636"/>
                    <a:pt x="538873" y="62508"/>
                    <a:pt x="555201" y="11974"/>
                  </a:cubicBezTo>
                  <a:lnTo>
                    <a:pt x="561817" y="4"/>
                  </a:lnTo>
                  <a:close/>
                </a:path>
              </a:pathLst>
            </a:cu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lement-Slide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8067674" y="1"/>
            <a:ext cx="1076326" cy="880000"/>
            <a:chOff x="7782631" y="0"/>
            <a:chExt cx="1361370" cy="1173333"/>
          </a:xfrm>
        </p:grpSpPr>
        <p:sp>
          <p:nvSpPr>
            <p:cNvPr id="64" name="Google Shape;64;p15"/>
            <p:cNvSpPr/>
            <p:nvPr/>
          </p:nvSpPr>
          <p:spPr>
            <a:xfrm>
              <a:off x="7782631" y="1"/>
              <a:ext cx="1361370" cy="1173277"/>
            </a:xfrm>
            <a:custGeom>
              <a:rect b="b" l="l" r="r" t="t"/>
              <a:pathLst>
                <a:path extrusionOk="0" h="1173277" w="1361370">
                  <a:moveTo>
                    <a:pt x="368472" y="1173189"/>
                  </a:moveTo>
                  <a:lnTo>
                    <a:pt x="368498" y="1173277"/>
                  </a:lnTo>
                  <a:lnTo>
                    <a:pt x="368411" y="1173277"/>
                  </a:lnTo>
                  <a:close/>
                  <a:moveTo>
                    <a:pt x="469287" y="1155138"/>
                  </a:moveTo>
                  <a:lnTo>
                    <a:pt x="469289" y="1155204"/>
                  </a:lnTo>
                  <a:lnTo>
                    <a:pt x="469201" y="1155292"/>
                  </a:lnTo>
                  <a:close/>
                  <a:moveTo>
                    <a:pt x="1155548" y="1001753"/>
                  </a:moveTo>
                  <a:lnTo>
                    <a:pt x="1155627" y="1001846"/>
                  </a:lnTo>
                  <a:lnTo>
                    <a:pt x="1155627" y="1001933"/>
                  </a:lnTo>
                  <a:close/>
                  <a:moveTo>
                    <a:pt x="819528" y="922228"/>
                  </a:moveTo>
                  <a:lnTo>
                    <a:pt x="819538" y="922255"/>
                  </a:lnTo>
                  <a:cubicBezTo>
                    <a:pt x="824143" y="936592"/>
                    <a:pt x="830095" y="947453"/>
                    <a:pt x="839599" y="957761"/>
                  </a:cubicBezTo>
                  <a:lnTo>
                    <a:pt x="872646" y="983468"/>
                  </a:lnTo>
                  <a:lnTo>
                    <a:pt x="872647" y="983466"/>
                  </a:lnTo>
                  <a:lnTo>
                    <a:pt x="839600" y="957760"/>
                  </a:lnTo>
                  <a:cubicBezTo>
                    <a:pt x="830096" y="947452"/>
                    <a:pt x="824144" y="936591"/>
                    <a:pt x="819539" y="922255"/>
                  </a:cubicBezTo>
                  <a:close/>
                  <a:moveTo>
                    <a:pt x="69326" y="659762"/>
                  </a:moveTo>
                  <a:cubicBezTo>
                    <a:pt x="68468" y="656569"/>
                    <a:pt x="74681" y="661978"/>
                    <a:pt x="86281" y="672101"/>
                  </a:cubicBezTo>
                  <a:cubicBezTo>
                    <a:pt x="95925" y="680529"/>
                    <a:pt x="130246" y="712331"/>
                    <a:pt x="178383" y="721106"/>
                  </a:cubicBezTo>
                  <a:cubicBezTo>
                    <a:pt x="158399" y="722062"/>
                    <a:pt x="144757" y="722844"/>
                    <a:pt x="127901" y="726233"/>
                  </a:cubicBezTo>
                  <a:cubicBezTo>
                    <a:pt x="127901" y="726233"/>
                    <a:pt x="106526" y="716068"/>
                    <a:pt x="94796" y="699037"/>
                  </a:cubicBezTo>
                  <a:cubicBezTo>
                    <a:pt x="78113" y="674751"/>
                    <a:pt x="70184" y="662956"/>
                    <a:pt x="69326" y="659762"/>
                  </a:cubicBezTo>
                  <a:close/>
                  <a:moveTo>
                    <a:pt x="755241" y="547937"/>
                  </a:moveTo>
                  <a:cubicBezTo>
                    <a:pt x="732650" y="564099"/>
                    <a:pt x="725525" y="593641"/>
                    <a:pt x="707799" y="634653"/>
                  </a:cubicBezTo>
                  <a:cubicBezTo>
                    <a:pt x="690074" y="675664"/>
                    <a:pt x="654102" y="778889"/>
                    <a:pt x="640981" y="795571"/>
                  </a:cubicBezTo>
                  <a:cubicBezTo>
                    <a:pt x="627861" y="812254"/>
                    <a:pt x="593627" y="936331"/>
                    <a:pt x="571123" y="988813"/>
                  </a:cubicBezTo>
                  <a:cubicBezTo>
                    <a:pt x="548619" y="1041293"/>
                    <a:pt x="530198" y="1150513"/>
                    <a:pt x="530198" y="1150513"/>
                  </a:cubicBezTo>
                  <a:cubicBezTo>
                    <a:pt x="530198" y="1150513"/>
                    <a:pt x="521010" y="1137121"/>
                    <a:pt x="513923" y="1100257"/>
                  </a:cubicBezTo>
                  <a:lnTo>
                    <a:pt x="510053" y="1071040"/>
                  </a:lnTo>
                  <a:lnTo>
                    <a:pt x="495112" y="1104054"/>
                  </a:lnTo>
                  <a:cubicBezTo>
                    <a:pt x="487789" y="1119668"/>
                    <a:pt x="481168" y="1133208"/>
                    <a:pt x="476128" y="1142868"/>
                  </a:cubicBezTo>
                  <a:lnTo>
                    <a:pt x="469287" y="1155138"/>
                  </a:lnTo>
                  <a:lnTo>
                    <a:pt x="469203" y="1152319"/>
                  </a:lnTo>
                  <a:cubicBezTo>
                    <a:pt x="470542" y="1136656"/>
                    <a:pt x="482051" y="1062776"/>
                    <a:pt x="491098" y="1020961"/>
                  </a:cubicBezTo>
                  <a:cubicBezTo>
                    <a:pt x="501438" y="973172"/>
                    <a:pt x="538279" y="845879"/>
                    <a:pt x="561739" y="801653"/>
                  </a:cubicBezTo>
                  <a:cubicBezTo>
                    <a:pt x="585199" y="757426"/>
                    <a:pt x="608485" y="681138"/>
                    <a:pt x="627166" y="650206"/>
                  </a:cubicBezTo>
                  <a:cubicBezTo>
                    <a:pt x="645848" y="619272"/>
                    <a:pt x="710754" y="559493"/>
                    <a:pt x="710754" y="559493"/>
                  </a:cubicBezTo>
                  <a:cubicBezTo>
                    <a:pt x="710754" y="559493"/>
                    <a:pt x="689813" y="578521"/>
                    <a:pt x="679213" y="606587"/>
                  </a:cubicBezTo>
                  <a:lnTo>
                    <a:pt x="673706" y="621666"/>
                  </a:lnTo>
                  <a:lnTo>
                    <a:pt x="702760" y="585213"/>
                  </a:lnTo>
                  <a:cubicBezTo>
                    <a:pt x="728132" y="553237"/>
                    <a:pt x="755241" y="547937"/>
                    <a:pt x="755241" y="547937"/>
                  </a:cubicBezTo>
                  <a:close/>
                  <a:moveTo>
                    <a:pt x="964865" y="431216"/>
                  </a:moveTo>
                  <a:cubicBezTo>
                    <a:pt x="965920" y="430853"/>
                    <a:pt x="966273" y="431613"/>
                    <a:pt x="965339" y="434285"/>
                  </a:cubicBezTo>
                  <a:cubicBezTo>
                    <a:pt x="961603" y="444973"/>
                    <a:pt x="945268" y="471474"/>
                    <a:pt x="939706" y="506577"/>
                  </a:cubicBezTo>
                  <a:cubicBezTo>
                    <a:pt x="934145" y="541680"/>
                    <a:pt x="942313" y="672014"/>
                    <a:pt x="943356" y="719108"/>
                  </a:cubicBezTo>
                  <a:cubicBezTo>
                    <a:pt x="944269" y="760315"/>
                    <a:pt x="924890" y="847424"/>
                    <a:pt x="920031" y="868557"/>
                  </a:cubicBezTo>
                  <a:lnTo>
                    <a:pt x="918940" y="873246"/>
                  </a:lnTo>
                  <a:lnTo>
                    <a:pt x="918940" y="873249"/>
                  </a:lnTo>
                  <a:cubicBezTo>
                    <a:pt x="918809" y="884024"/>
                    <a:pt x="904559" y="938091"/>
                    <a:pt x="890342" y="989464"/>
                  </a:cubicBezTo>
                  <a:lnTo>
                    <a:pt x="888518" y="995983"/>
                  </a:lnTo>
                  <a:lnTo>
                    <a:pt x="910906" y="1013895"/>
                  </a:lnTo>
                  <a:cubicBezTo>
                    <a:pt x="941514" y="1042010"/>
                    <a:pt x="970986" y="1077787"/>
                    <a:pt x="970986" y="1077787"/>
                  </a:cubicBezTo>
                  <a:cubicBezTo>
                    <a:pt x="958996" y="1079286"/>
                    <a:pt x="916116" y="1051215"/>
                    <a:pt x="883915" y="1024000"/>
                  </a:cubicBezTo>
                  <a:lnTo>
                    <a:pt x="881361" y="1021568"/>
                  </a:lnTo>
                  <a:lnTo>
                    <a:pt x="879906" y="1026770"/>
                  </a:lnTo>
                  <a:cubicBezTo>
                    <a:pt x="869919" y="1062134"/>
                    <a:pt x="861940" y="1089516"/>
                    <a:pt x="861940" y="1089516"/>
                  </a:cubicBezTo>
                  <a:cubicBezTo>
                    <a:pt x="861593" y="1068967"/>
                    <a:pt x="863141" y="1047174"/>
                    <a:pt x="865773" y="1025508"/>
                  </a:cubicBezTo>
                  <a:lnTo>
                    <a:pt x="868430" y="1009256"/>
                  </a:lnTo>
                  <a:lnTo>
                    <a:pt x="856814" y="998197"/>
                  </a:lnTo>
                  <a:cubicBezTo>
                    <a:pt x="838909" y="977840"/>
                    <a:pt x="824485" y="939148"/>
                    <a:pt x="819286" y="923056"/>
                  </a:cubicBezTo>
                  <a:lnTo>
                    <a:pt x="818041" y="918466"/>
                  </a:lnTo>
                  <a:lnTo>
                    <a:pt x="814460" y="909409"/>
                  </a:lnTo>
                  <a:cubicBezTo>
                    <a:pt x="805317" y="885794"/>
                    <a:pt x="787021" y="836104"/>
                    <a:pt x="786955" y="816424"/>
                  </a:cubicBezTo>
                  <a:cubicBezTo>
                    <a:pt x="786955" y="790097"/>
                    <a:pt x="727697" y="568442"/>
                    <a:pt x="843434" y="495629"/>
                  </a:cubicBezTo>
                  <a:cubicBezTo>
                    <a:pt x="847517" y="493023"/>
                    <a:pt x="861681" y="488765"/>
                    <a:pt x="861681" y="488765"/>
                  </a:cubicBezTo>
                  <a:cubicBezTo>
                    <a:pt x="861681" y="488765"/>
                    <a:pt x="803291" y="570267"/>
                    <a:pt x="820581" y="838580"/>
                  </a:cubicBezTo>
                  <a:cubicBezTo>
                    <a:pt x="825403" y="913848"/>
                    <a:pt x="856961" y="961354"/>
                    <a:pt x="872438" y="980404"/>
                  </a:cubicBezTo>
                  <a:lnTo>
                    <a:pt x="873038" y="981074"/>
                  </a:lnTo>
                  <a:lnTo>
                    <a:pt x="876114" y="962256"/>
                  </a:lnTo>
                  <a:cubicBezTo>
                    <a:pt x="884097" y="922168"/>
                    <a:pt x="893177" y="888064"/>
                    <a:pt x="896870" y="870903"/>
                  </a:cubicBezTo>
                  <a:cubicBezTo>
                    <a:pt x="900953" y="851875"/>
                    <a:pt x="915117" y="810255"/>
                    <a:pt x="915117" y="810255"/>
                  </a:cubicBezTo>
                  <a:cubicBezTo>
                    <a:pt x="915117" y="810255"/>
                    <a:pt x="912597" y="740657"/>
                    <a:pt x="904082" y="667061"/>
                  </a:cubicBezTo>
                  <a:cubicBezTo>
                    <a:pt x="886183" y="512920"/>
                    <a:pt x="952219" y="443496"/>
                    <a:pt x="952219" y="443496"/>
                  </a:cubicBezTo>
                  <a:cubicBezTo>
                    <a:pt x="952219" y="443496"/>
                    <a:pt x="961701" y="432303"/>
                    <a:pt x="964865" y="431216"/>
                  </a:cubicBezTo>
                  <a:close/>
                  <a:moveTo>
                    <a:pt x="81604" y="418611"/>
                  </a:moveTo>
                  <a:cubicBezTo>
                    <a:pt x="93900" y="418542"/>
                    <a:pt x="122753" y="421491"/>
                    <a:pt x="156835" y="446189"/>
                  </a:cubicBezTo>
                  <a:cubicBezTo>
                    <a:pt x="202278" y="479120"/>
                    <a:pt x="348425" y="567399"/>
                    <a:pt x="516209" y="586776"/>
                  </a:cubicBezTo>
                  <a:cubicBezTo>
                    <a:pt x="545729" y="590164"/>
                    <a:pt x="606237" y="586026"/>
                    <a:pt x="634645" y="583745"/>
                  </a:cubicBezTo>
                  <a:lnTo>
                    <a:pt x="638264" y="583442"/>
                  </a:lnTo>
                  <a:lnTo>
                    <a:pt x="644567" y="578905"/>
                  </a:lnTo>
                  <a:cubicBezTo>
                    <a:pt x="647287" y="577008"/>
                    <a:pt x="648802" y="576002"/>
                    <a:pt x="648802" y="576002"/>
                  </a:cubicBezTo>
                  <a:lnTo>
                    <a:pt x="643003" y="583044"/>
                  </a:lnTo>
                  <a:lnTo>
                    <a:pt x="645883" y="582803"/>
                  </a:lnTo>
                  <a:cubicBezTo>
                    <a:pt x="648542" y="582569"/>
                    <a:pt x="650018" y="582431"/>
                    <a:pt x="650018" y="582431"/>
                  </a:cubicBezTo>
                  <a:lnTo>
                    <a:pt x="650105" y="582518"/>
                  </a:lnTo>
                  <a:lnTo>
                    <a:pt x="640021" y="587366"/>
                  </a:lnTo>
                  <a:lnTo>
                    <a:pt x="625972" y="608368"/>
                  </a:lnTo>
                  <a:cubicBezTo>
                    <a:pt x="612287" y="631177"/>
                    <a:pt x="594062" y="667236"/>
                    <a:pt x="575902" y="720238"/>
                  </a:cubicBezTo>
                  <a:cubicBezTo>
                    <a:pt x="539582" y="826243"/>
                    <a:pt x="493531" y="875943"/>
                    <a:pt x="467204" y="922950"/>
                  </a:cubicBezTo>
                  <a:cubicBezTo>
                    <a:pt x="423640" y="1000727"/>
                    <a:pt x="386062" y="1136778"/>
                    <a:pt x="372634" y="1167189"/>
                  </a:cubicBezTo>
                  <a:lnTo>
                    <a:pt x="368472" y="1173189"/>
                  </a:lnTo>
                  <a:lnTo>
                    <a:pt x="365385" y="1162853"/>
                  </a:lnTo>
                  <a:cubicBezTo>
                    <a:pt x="361253" y="1120794"/>
                    <a:pt x="378892" y="964005"/>
                    <a:pt x="415157" y="890106"/>
                  </a:cubicBezTo>
                  <a:cubicBezTo>
                    <a:pt x="441484" y="836322"/>
                    <a:pt x="481801" y="780452"/>
                    <a:pt x="516818" y="710419"/>
                  </a:cubicBezTo>
                  <a:cubicBezTo>
                    <a:pt x="534326" y="675403"/>
                    <a:pt x="567322" y="641799"/>
                    <a:pt x="595941" y="616948"/>
                  </a:cubicBezTo>
                  <a:lnTo>
                    <a:pt x="622083" y="595991"/>
                  </a:lnTo>
                  <a:lnTo>
                    <a:pt x="609329" y="602123"/>
                  </a:lnTo>
                  <a:lnTo>
                    <a:pt x="565657" y="617947"/>
                  </a:lnTo>
                  <a:lnTo>
                    <a:pt x="557406" y="625094"/>
                  </a:lnTo>
                  <a:cubicBezTo>
                    <a:pt x="544535" y="636129"/>
                    <a:pt x="529199" y="648989"/>
                    <a:pt x="519337" y="656288"/>
                  </a:cubicBezTo>
                  <a:lnTo>
                    <a:pt x="514851" y="658871"/>
                  </a:lnTo>
                  <a:lnTo>
                    <a:pt x="506012" y="666551"/>
                  </a:lnTo>
                  <a:cubicBezTo>
                    <a:pt x="459198" y="705798"/>
                    <a:pt x="374579" y="770264"/>
                    <a:pt x="365716" y="778280"/>
                  </a:cubicBezTo>
                  <a:cubicBezTo>
                    <a:pt x="350510" y="792008"/>
                    <a:pt x="318796" y="818509"/>
                    <a:pt x="252674" y="863692"/>
                  </a:cubicBezTo>
                  <a:cubicBezTo>
                    <a:pt x="252674" y="863692"/>
                    <a:pt x="86542" y="982208"/>
                    <a:pt x="0" y="1020613"/>
                  </a:cubicBezTo>
                  <a:cubicBezTo>
                    <a:pt x="0" y="1020613"/>
                    <a:pt x="37797" y="958401"/>
                    <a:pt x="64732" y="925644"/>
                  </a:cubicBezTo>
                  <a:cubicBezTo>
                    <a:pt x="91668" y="892973"/>
                    <a:pt x="207752" y="818075"/>
                    <a:pt x="255975" y="790705"/>
                  </a:cubicBezTo>
                  <a:cubicBezTo>
                    <a:pt x="281260" y="776368"/>
                    <a:pt x="371625" y="737702"/>
                    <a:pt x="437921" y="701904"/>
                  </a:cubicBezTo>
                  <a:cubicBezTo>
                    <a:pt x="452996" y="693758"/>
                    <a:pt x="466665" y="685732"/>
                    <a:pt x="478688" y="678274"/>
                  </a:cubicBezTo>
                  <a:lnTo>
                    <a:pt x="485579" y="673765"/>
                  </a:lnTo>
                  <a:lnTo>
                    <a:pt x="471863" y="679747"/>
                  </a:lnTo>
                  <a:cubicBezTo>
                    <a:pt x="451195" y="688110"/>
                    <a:pt x="426757" y="697082"/>
                    <a:pt x="401776" y="706856"/>
                  </a:cubicBezTo>
                  <a:cubicBezTo>
                    <a:pt x="233732" y="772544"/>
                    <a:pt x="127988" y="726233"/>
                    <a:pt x="127988" y="726233"/>
                  </a:cubicBezTo>
                  <a:cubicBezTo>
                    <a:pt x="144845" y="722844"/>
                    <a:pt x="158486" y="722062"/>
                    <a:pt x="178471" y="721106"/>
                  </a:cubicBezTo>
                  <a:cubicBezTo>
                    <a:pt x="193676" y="720411"/>
                    <a:pt x="212618" y="719542"/>
                    <a:pt x="239380" y="717370"/>
                  </a:cubicBezTo>
                  <a:cubicBezTo>
                    <a:pt x="281739" y="713981"/>
                    <a:pt x="441006" y="662060"/>
                    <a:pt x="526607" y="629090"/>
                  </a:cubicBezTo>
                  <a:lnTo>
                    <a:pt x="539112" y="623989"/>
                  </a:lnTo>
                  <a:lnTo>
                    <a:pt x="508216" y="630796"/>
                  </a:lnTo>
                  <a:cubicBezTo>
                    <a:pt x="467412" y="636646"/>
                    <a:pt x="420044" y="636650"/>
                    <a:pt x="367715" y="624399"/>
                  </a:cubicBezTo>
                  <a:cubicBezTo>
                    <a:pt x="262666" y="599808"/>
                    <a:pt x="102790" y="504318"/>
                    <a:pt x="75246" y="418992"/>
                  </a:cubicBezTo>
                  <a:cubicBezTo>
                    <a:pt x="75246" y="418992"/>
                    <a:pt x="77505" y="418634"/>
                    <a:pt x="81604" y="418611"/>
                  </a:cubicBezTo>
                  <a:close/>
                  <a:moveTo>
                    <a:pt x="585633" y="404570"/>
                  </a:moveTo>
                  <a:cubicBezTo>
                    <a:pt x="621257" y="404917"/>
                    <a:pt x="800597" y="409609"/>
                    <a:pt x="853513" y="414301"/>
                  </a:cubicBezTo>
                  <a:cubicBezTo>
                    <a:pt x="917029" y="419949"/>
                    <a:pt x="973159" y="411521"/>
                    <a:pt x="973159" y="411521"/>
                  </a:cubicBezTo>
                  <a:cubicBezTo>
                    <a:pt x="935101" y="429767"/>
                    <a:pt x="785043" y="458614"/>
                    <a:pt x="638201" y="453314"/>
                  </a:cubicBezTo>
                  <a:cubicBezTo>
                    <a:pt x="491445" y="447928"/>
                    <a:pt x="451042" y="427074"/>
                    <a:pt x="434185" y="416299"/>
                  </a:cubicBezTo>
                  <a:cubicBezTo>
                    <a:pt x="434185" y="416299"/>
                    <a:pt x="439311" y="415604"/>
                    <a:pt x="447914" y="414474"/>
                  </a:cubicBezTo>
                  <a:cubicBezTo>
                    <a:pt x="475109" y="411086"/>
                    <a:pt x="537235" y="404048"/>
                    <a:pt x="585633" y="404570"/>
                  </a:cubicBezTo>
                  <a:close/>
                  <a:moveTo>
                    <a:pt x="182033" y="393274"/>
                  </a:moveTo>
                  <a:cubicBezTo>
                    <a:pt x="191765" y="407437"/>
                    <a:pt x="207231" y="426466"/>
                    <a:pt x="230257" y="444539"/>
                  </a:cubicBezTo>
                  <a:cubicBezTo>
                    <a:pt x="242335" y="454010"/>
                    <a:pt x="254195" y="461417"/>
                    <a:pt x="265110" y="467217"/>
                  </a:cubicBezTo>
                  <a:lnTo>
                    <a:pt x="293642" y="479960"/>
                  </a:lnTo>
                  <a:lnTo>
                    <a:pt x="294120" y="480076"/>
                  </a:lnTo>
                  <a:cubicBezTo>
                    <a:pt x="316364" y="483986"/>
                    <a:pt x="345037" y="486506"/>
                    <a:pt x="381444" y="485550"/>
                  </a:cubicBezTo>
                  <a:cubicBezTo>
                    <a:pt x="477282" y="482943"/>
                    <a:pt x="583373" y="492849"/>
                    <a:pt x="683296" y="504839"/>
                  </a:cubicBezTo>
                  <a:cubicBezTo>
                    <a:pt x="760627" y="514136"/>
                    <a:pt x="861680" y="488678"/>
                    <a:pt x="861680" y="488678"/>
                  </a:cubicBezTo>
                  <a:lnTo>
                    <a:pt x="861680" y="488765"/>
                  </a:lnTo>
                  <a:cubicBezTo>
                    <a:pt x="828054" y="498584"/>
                    <a:pt x="773661" y="513354"/>
                    <a:pt x="756370" y="519958"/>
                  </a:cubicBezTo>
                  <a:cubicBezTo>
                    <a:pt x="739079" y="526562"/>
                    <a:pt x="686685" y="543331"/>
                    <a:pt x="633856" y="545677"/>
                  </a:cubicBezTo>
                  <a:cubicBezTo>
                    <a:pt x="581027" y="548023"/>
                    <a:pt x="429145" y="539161"/>
                    <a:pt x="341735" y="509531"/>
                  </a:cubicBezTo>
                  <a:cubicBezTo>
                    <a:pt x="276177" y="487309"/>
                    <a:pt x="243757" y="467434"/>
                    <a:pt x="231644" y="458885"/>
                  </a:cubicBezTo>
                  <a:lnTo>
                    <a:pt x="229795" y="457474"/>
                  </a:lnTo>
                  <a:lnTo>
                    <a:pt x="229435" y="457265"/>
                  </a:lnTo>
                  <a:cubicBezTo>
                    <a:pt x="227004" y="455568"/>
                    <a:pt x="225912" y="454531"/>
                    <a:pt x="225912" y="454531"/>
                  </a:cubicBezTo>
                  <a:cubicBezTo>
                    <a:pt x="225912" y="454531"/>
                    <a:pt x="186812" y="424120"/>
                    <a:pt x="182033" y="393274"/>
                  </a:cubicBezTo>
                  <a:close/>
                  <a:moveTo>
                    <a:pt x="1024858" y="386149"/>
                  </a:moveTo>
                  <a:cubicBezTo>
                    <a:pt x="1024858" y="386149"/>
                    <a:pt x="983239" y="589556"/>
                    <a:pt x="1101060" y="886457"/>
                  </a:cubicBezTo>
                  <a:cubicBezTo>
                    <a:pt x="1111009" y="911568"/>
                    <a:pt x="1123239" y="933290"/>
                    <a:pt x="1133687" y="952308"/>
                  </a:cubicBezTo>
                  <a:lnTo>
                    <a:pt x="1155548" y="1001753"/>
                  </a:lnTo>
                  <a:lnTo>
                    <a:pt x="1150489" y="995853"/>
                  </a:lnTo>
                  <a:cubicBezTo>
                    <a:pt x="1127429" y="968394"/>
                    <a:pt x="1033287" y="850170"/>
                    <a:pt x="1002876" y="715981"/>
                  </a:cubicBezTo>
                  <a:cubicBezTo>
                    <a:pt x="983239" y="629526"/>
                    <a:pt x="973594" y="555235"/>
                    <a:pt x="975332" y="507447"/>
                  </a:cubicBezTo>
                  <a:cubicBezTo>
                    <a:pt x="978721" y="411607"/>
                    <a:pt x="1014606" y="393448"/>
                    <a:pt x="1014606" y="393448"/>
                  </a:cubicBezTo>
                  <a:close/>
                  <a:moveTo>
                    <a:pt x="1138161" y="285010"/>
                  </a:moveTo>
                  <a:cubicBezTo>
                    <a:pt x="1124085" y="321938"/>
                    <a:pt x="1155713" y="531340"/>
                    <a:pt x="1171527" y="595464"/>
                  </a:cubicBezTo>
                  <a:lnTo>
                    <a:pt x="1172501" y="600884"/>
                  </a:lnTo>
                  <a:lnTo>
                    <a:pt x="1179770" y="582280"/>
                  </a:lnTo>
                  <a:cubicBezTo>
                    <a:pt x="1200569" y="537293"/>
                    <a:pt x="1223703" y="498062"/>
                    <a:pt x="1227309" y="492067"/>
                  </a:cubicBezTo>
                  <a:cubicBezTo>
                    <a:pt x="1234521" y="480076"/>
                    <a:pt x="1237997" y="419949"/>
                    <a:pt x="1237997" y="419949"/>
                  </a:cubicBezTo>
                  <a:cubicBezTo>
                    <a:pt x="1243384" y="478860"/>
                    <a:pt x="1232175" y="517351"/>
                    <a:pt x="1223225" y="541594"/>
                  </a:cubicBezTo>
                  <a:lnTo>
                    <a:pt x="1223225" y="541681"/>
                  </a:lnTo>
                  <a:lnTo>
                    <a:pt x="1178950" y="636778"/>
                  </a:lnTo>
                  <a:lnTo>
                    <a:pt x="1182144" y="654553"/>
                  </a:lnTo>
                  <a:cubicBezTo>
                    <a:pt x="1191479" y="721965"/>
                    <a:pt x="1197051" y="806323"/>
                    <a:pt x="1199592" y="835453"/>
                  </a:cubicBezTo>
                  <a:cubicBezTo>
                    <a:pt x="1202981" y="874292"/>
                    <a:pt x="1216536" y="905920"/>
                    <a:pt x="1224616" y="929814"/>
                  </a:cubicBezTo>
                  <a:lnTo>
                    <a:pt x="1224529" y="929814"/>
                  </a:lnTo>
                  <a:cubicBezTo>
                    <a:pt x="1228874" y="942413"/>
                    <a:pt x="1218447" y="934158"/>
                    <a:pt x="1181954" y="848833"/>
                  </a:cubicBezTo>
                  <a:cubicBezTo>
                    <a:pt x="1145460" y="763508"/>
                    <a:pt x="1102102" y="606326"/>
                    <a:pt x="1099583" y="518307"/>
                  </a:cubicBezTo>
                  <a:cubicBezTo>
                    <a:pt x="1095151" y="361212"/>
                    <a:pt x="1129299" y="293438"/>
                    <a:pt x="1129299" y="293438"/>
                  </a:cubicBezTo>
                  <a:close/>
                  <a:moveTo>
                    <a:pt x="254672" y="237916"/>
                  </a:moveTo>
                  <a:cubicBezTo>
                    <a:pt x="276742" y="251036"/>
                    <a:pt x="343299" y="329932"/>
                    <a:pt x="384397" y="371551"/>
                  </a:cubicBezTo>
                  <a:cubicBezTo>
                    <a:pt x="425496" y="413171"/>
                    <a:pt x="447914" y="414387"/>
                    <a:pt x="447914" y="414387"/>
                  </a:cubicBezTo>
                  <a:cubicBezTo>
                    <a:pt x="439312" y="415517"/>
                    <a:pt x="434185" y="416212"/>
                    <a:pt x="434185" y="416212"/>
                  </a:cubicBezTo>
                  <a:lnTo>
                    <a:pt x="434185" y="416125"/>
                  </a:lnTo>
                  <a:cubicBezTo>
                    <a:pt x="434185" y="416125"/>
                    <a:pt x="356940" y="392405"/>
                    <a:pt x="310368" y="333059"/>
                  </a:cubicBezTo>
                  <a:cubicBezTo>
                    <a:pt x="282042" y="297000"/>
                    <a:pt x="254672" y="237916"/>
                    <a:pt x="254672" y="237916"/>
                  </a:cubicBezTo>
                  <a:close/>
                  <a:moveTo>
                    <a:pt x="489848" y="131511"/>
                  </a:moveTo>
                  <a:cubicBezTo>
                    <a:pt x="494389" y="131336"/>
                    <a:pt x="518859" y="135669"/>
                    <a:pt x="534629" y="143815"/>
                  </a:cubicBezTo>
                  <a:cubicBezTo>
                    <a:pt x="555656" y="154677"/>
                    <a:pt x="630207" y="201857"/>
                    <a:pt x="681298" y="220278"/>
                  </a:cubicBezTo>
                  <a:lnTo>
                    <a:pt x="711137" y="228259"/>
                  </a:lnTo>
                  <a:lnTo>
                    <a:pt x="789562" y="226447"/>
                  </a:lnTo>
                  <a:cubicBezTo>
                    <a:pt x="839609" y="227837"/>
                    <a:pt x="882185" y="230617"/>
                    <a:pt x="882185" y="230617"/>
                  </a:cubicBezTo>
                  <a:cubicBezTo>
                    <a:pt x="870629" y="232529"/>
                    <a:pt x="863504" y="233311"/>
                    <a:pt x="863504" y="233311"/>
                  </a:cubicBezTo>
                  <a:lnTo>
                    <a:pt x="863504" y="233224"/>
                  </a:lnTo>
                  <a:cubicBezTo>
                    <a:pt x="863504" y="233224"/>
                    <a:pt x="836764" y="238676"/>
                    <a:pt x="804800" y="244476"/>
                  </a:cubicBezTo>
                  <a:lnTo>
                    <a:pt x="793026" y="246469"/>
                  </a:lnTo>
                  <a:lnTo>
                    <a:pt x="855705" y="254180"/>
                  </a:lnTo>
                  <a:cubicBezTo>
                    <a:pt x="1031521" y="265580"/>
                    <a:pt x="1194813" y="220712"/>
                    <a:pt x="1194813" y="220712"/>
                  </a:cubicBezTo>
                  <a:lnTo>
                    <a:pt x="1194813" y="220799"/>
                  </a:lnTo>
                  <a:cubicBezTo>
                    <a:pt x="1177608" y="233572"/>
                    <a:pt x="1109227" y="304474"/>
                    <a:pt x="988538" y="307515"/>
                  </a:cubicBezTo>
                  <a:cubicBezTo>
                    <a:pt x="867849" y="310556"/>
                    <a:pt x="808764" y="313684"/>
                    <a:pt x="696764" y="260508"/>
                  </a:cubicBezTo>
                  <a:lnTo>
                    <a:pt x="691537" y="257918"/>
                  </a:lnTo>
                  <a:lnTo>
                    <a:pt x="628035" y="258205"/>
                  </a:lnTo>
                  <a:cubicBezTo>
                    <a:pt x="601838" y="257314"/>
                    <a:pt x="578899" y="256293"/>
                    <a:pt x="560870" y="257814"/>
                  </a:cubicBezTo>
                  <a:cubicBezTo>
                    <a:pt x="524810" y="260855"/>
                    <a:pt x="497093" y="253209"/>
                    <a:pt x="497093" y="253209"/>
                  </a:cubicBezTo>
                  <a:cubicBezTo>
                    <a:pt x="497093" y="253209"/>
                    <a:pt x="555917" y="244346"/>
                    <a:pt x="611526" y="237047"/>
                  </a:cubicBezTo>
                  <a:lnTo>
                    <a:pt x="644567" y="233932"/>
                  </a:lnTo>
                  <a:lnTo>
                    <a:pt x="629372" y="225654"/>
                  </a:lnTo>
                  <a:cubicBezTo>
                    <a:pt x="577080" y="195612"/>
                    <a:pt x="565561" y="179353"/>
                    <a:pt x="554092" y="171011"/>
                  </a:cubicBezTo>
                  <a:cubicBezTo>
                    <a:pt x="538800" y="159890"/>
                    <a:pt x="508910" y="137559"/>
                    <a:pt x="493010" y="133215"/>
                  </a:cubicBezTo>
                  <a:cubicBezTo>
                    <a:pt x="489035" y="132129"/>
                    <a:pt x="488334" y="131569"/>
                    <a:pt x="489848" y="131511"/>
                  </a:cubicBezTo>
                  <a:close/>
                  <a:moveTo>
                    <a:pt x="284649" y="122875"/>
                  </a:moveTo>
                  <a:cubicBezTo>
                    <a:pt x="311324" y="139123"/>
                    <a:pt x="414982" y="241740"/>
                    <a:pt x="438008" y="266937"/>
                  </a:cubicBezTo>
                  <a:cubicBezTo>
                    <a:pt x="455278" y="285836"/>
                    <a:pt x="472009" y="300140"/>
                    <a:pt x="479296" y="306111"/>
                  </a:cubicBezTo>
                  <a:lnTo>
                    <a:pt x="483011" y="309091"/>
                  </a:lnTo>
                  <a:lnTo>
                    <a:pt x="483191" y="309166"/>
                  </a:lnTo>
                  <a:cubicBezTo>
                    <a:pt x="520901" y="323242"/>
                    <a:pt x="577032" y="333147"/>
                    <a:pt x="639505" y="335319"/>
                  </a:cubicBezTo>
                  <a:cubicBezTo>
                    <a:pt x="727611" y="338360"/>
                    <a:pt x="856206" y="342878"/>
                    <a:pt x="885488" y="342705"/>
                  </a:cubicBezTo>
                  <a:cubicBezTo>
                    <a:pt x="914769" y="342531"/>
                    <a:pt x="1083161" y="336535"/>
                    <a:pt x="1083161" y="336535"/>
                  </a:cubicBezTo>
                  <a:cubicBezTo>
                    <a:pt x="1057875" y="357302"/>
                    <a:pt x="933015" y="383282"/>
                    <a:pt x="882099" y="385280"/>
                  </a:cubicBezTo>
                  <a:cubicBezTo>
                    <a:pt x="742056" y="390755"/>
                    <a:pt x="547861" y="358975"/>
                    <a:pt x="449404" y="301409"/>
                  </a:cubicBezTo>
                  <a:lnTo>
                    <a:pt x="414170" y="275677"/>
                  </a:lnTo>
                  <a:lnTo>
                    <a:pt x="413419" y="275192"/>
                  </a:lnTo>
                  <a:cubicBezTo>
                    <a:pt x="378923" y="258074"/>
                    <a:pt x="345992" y="215759"/>
                    <a:pt x="328181" y="182655"/>
                  </a:cubicBezTo>
                  <a:cubicBezTo>
                    <a:pt x="310369" y="149550"/>
                    <a:pt x="284649" y="122875"/>
                    <a:pt x="284649" y="122875"/>
                  </a:cubicBezTo>
                  <a:close/>
                  <a:moveTo>
                    <a:pt x="1291434" y="94549"/>
                  </a:moveTo>
                  <a:cubicBezTo>
                    <a:pt x="1291434" y="94549"/>
                    <a:pt x="1313243" y="268935"/>
                    <a:pt x="1252855" y="444538"/>
                  </a:cubicBezTo>
                  <a:cubicBezTo>
                    <a:pt x="1252855" y="444538"/>
                    <a:pt x="1252334" y="469563"/>
                    <a:pt x="1240430" y="507186"/>
                  </a:cubicBezTo>
                  <a:cubicBezTo>
                    <a:pt x="1231741" y="534556"/>
                    <a:pt x="1223226" y="541594"/>
                    <a:pt x="1223226" y="541594"/>
                  </a:cubicBezTo>
                  <a:cubicBezTo>
                    <a:pt x="1232175" y="517351"/>
                    <a:pt x="1243385" y="478859"/>
                    <a:pt x="1237997" y="419949"/>
                  </a:cubicBezTo>
                  <a:cubicBezTo>
                    <a:pt x="1232610" y="361038"/>
                    <a:pt x="1235998" y="295349"/>
                    <a:pt x="1232263" y="257380"/>
                  </a:cubicBezTo>
                  <a:cubicBezTo>
                    <a:pt x="1228526" y="219409"/>
                    <a:pt x="1257373" y="143728"/>
                    <a:pt x="1260762" y="135561"/>
                  </a:cubicBezTo>
                  <a:cubicBezTo>
                    <a:pt x="1264151" y="127393"/>
                    <a:pt x="1291434" y="94549"/>
                    <a:pt x="1291434" y="94549"/>
                  </a:cubicBezTo>
                  <a:close/>
                  <a:moveTo>
                    <a:pt x="1334965" y="29556"/>
                  </a:moveTo>
                  <a:cubicBezTo>
                    <a:pt x="1320629" y="47455"/>
                    <a:pt x="1261109" y="98633"/>
                    <a:pt x="1233131" y="123917"/>
                  </a:cubicBezTo>
                  <a:cubicBezTo>
                    <a:pt x="1205153" y="149203"/>
                    <a:pt x="1019731" y="248690"/>
                    <a:pt x="863504" y="233398"/>
                  </a:cubicBezTo>
                  <a:cubicBezTo>
                    <a:pt x="863504" y="233398"/>
                    <a:pt x="870629" y="232616"/>
                    <a:pt x="882186" y="230705"/>
                  </a:cubicBezTo>
                  <a:cubicBezTo>
                    <a:pt x="910685" y="226100"/>
                    <a:pt x="966033" y="214717"/>
                    <a:pt x="1007653" y="191778"/>
                  </a:cubicBezTo>
                  <a:cubicBezTo>
                    <a:pt x="1128690" y="125221"/>
                    <a:pt x="1334965" y="29556"/>
                    <a:pt x="1334965" y="29556"/>
                  </a:cubicBezTo>
                  <a:close/>
                  <a:moveTo>
                    <a:pt x="1359821" y="0"/>
                  </a:moveTo>
                  <a:lnTo>
                    <a:pt x="1361370" y="0"/>
                  </a:lnTo>
                  <a:lnTo>
                    <a:pt x="1361370" y="24195"/>
                  </a:lnTo>
                  <a:close/>
                  <a:moveTo>
                    <a:pt x="1175865" y="0"/>
                  </a:moveTo>
                  <a:lnTo>
                    <a:pt x="1344419" y="0"/>
                  </a:lnTo>
                  <a:lnTo>
                    <a:pt x="1327410" y="10472"/>
                  </a:lnTo>
                  <a:cubicBezTo>
                    <a:pt x="1281822" y="38136"/>
                    <a:pt x="1183973" y="94635"/>
                    <a:pt x="1130601" y="104020"/>
                  </a:cubicBezTo>
                  <a:cubicBezTo>
                    <a:pt x="989233" y="128957"/>
                    <a:pt x="927977" y="97677"/>
                    <a:pt x="903995" y="87598"/>
                  </a:cubicBezTo>
                  <a:cubicBezTo>
                    <a:pt x="864373" y="70915"/>
                    <a:pt x="826142" y="33118"/>
                    <a:pt x="826142" y="33118"/>
                  </a:cubicBezTo>
                  <a:cubicBezTo>
                    <a:pt x="826142" y="33118"/>
                    <a:pt x="965425" y="116532"/>
                    <a:pt x="1181258" y="37202"/>
                  </a:cubicBezTo>
                  <a:cubicBezTo>
                    <a:pt x="1201177" y="29882"/>
                    <a:pt x="1223166" y="21252"/>
                    <a:pt x="1244944" y="12426"/>
                  </a:cubicBezTo>
                  <a:lnTo>
                    <a:pt x="1251248" y="9805"/>
                  </a:lnTo>
                  <a:lnTo>
                    <a:pt x="1249527" y="10085"/>
                  </a:lnTo>
                  <a:cubicBezTo>
                    <a:pt x="1244291" y="10521"/>
                    <a:pt x="1239973" y="10365"/>
                    <a:pt x="1236954" y="9485"/>
                  </a:cubicBezTo>
                  <a:cubicBezTo>
                    <a:pt x="1216861" y="9637"/>
                    <a:pt x="1198163" y="6737"/>
                    <a:pt x="1180994" y="2016"/>
                  </a:cubicBezTo>
                  <a:close/>
                </a:path>
              </a:pathLst>
            </a:custGeom>
            <a:gradFill>
              <a:gsLst>
                <a:gs pos="0">
                  <a:srgbClr val="718A6A"/>
                </a:gs>
                <a:gs pos="15000">
                  <a:srgbClr val="718A6A"/>
                </a:gs>
                <a:gs pos="100000">
                  <a:srgbClr val="273D35"/>
                </a:gs>
              </a:gsLst>
              <a:lin ang="15531599" scaled="0"/>
            </a:gradFill>
            <a:ln>
              <a:noFill/>
            </a:ln>
            <a:effectLst>
              <a:outerShdw blurRad="63500" sx="98000" rotWithShape="0" algn="tr" dir="8100000" dist="38100" sy="9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7782631" y="0"/>
              <a:ext cx="1361370" cy="1173333"/>
            </a:xfrm>
            <a:custGeom>
              <a:rect b="b" l="l" r="r" t="t"/>
              <a:pathLst>
                <a:path extrusionOk="0" h="1173333" w="1361370">
                  <a:moveTo>
                    <a:pt x="536019" y="638735"/>
                  </a:moveTo>
                  <a:lnTo>
                    <a:pt x="536019" y="638822"/>
                  </a:lnTo>
                  <a:cubicBezTo>
                    <a:pt x="536019" y="638822"/>
                    <a:pt x="471287" y="690782"/>
                    <a:pt x="411159" y="729968"/>
                  </a:cubicBezTo>
                  <a:cubicBezTo>
                    <a:pt x="396736" y="739352"/>
                    <a:pt x="210706" y="845096"/>
                    <a:pt x="140065" y="896796"/>
                  </a:cubicBezTo>
                  <a:cubicBezTo>
                    <a:pt x="69337" y="948494"/>
                    <a:pt x="0" y="1020699"/>
                    <a:pt x="0" y="1020699"/>
                  </a:cubicBezTo>
                  <a:cubicBezTo>
                    <a:pt x="0" y="1020699"/>
                    <a:pt x="37797" y="958400"/>
                    <a:pt x="64732" y="925730"/>
                  </a:cubicBezTo>
                  <a:cubicBezTo>
                    <a:pt x="91668" y="893059"/>
                    <a:pt x="207752" y="818161"/>
                    <a:pt x="255975" y="790791"/>
                  </a:cubicBezTo>
                  <a:cubicBezTo>
                    <a:pt x="281260" y="776454"/>
                    <a:pt x="371625" y="737788"/>
                    <a:pt x="437921" y="701990"/>
                  </a:cubicBezTo>
                  <a:cubicBezTo>
                    <a:pt x="498222" y="669407"/>
                    <a:pt x="536019" y="638735"/>
                    <a:pt x="536019" y="638735"/>
                  </a:cubicBezTo>
                  <a:close/>
                  <a:moveTo>
                    <a:pt x="710840" y="559580"/>
                  </a:moveTo>
                  <a:cubicBezTo>
                    <a:pt x="710840" y="559580"/>
                    <a:pt x="689813" y="578608"/>
                    <a:pt x="679299" y="606674"/>
                  </a:cubicBezTo>
                  <a:cubicBezTo>
                    <a:pt x="668699" y="634739"/>
                    <a:pt x="572947" y="902357"/>
                    <a:pt x="556351" y="956316"/>
                  </a:cubicBezTo>
                  <a:cubicBezTo>
                    <a:pt x="539755" y="1010360"/>
                    <a:pt x="482755" y="1134177"/>
                    <a:pt x="469288" y="1155378"/>
                  </a:cubicBezTo>
                  <a:cubicBezTo>
                    <a:pt x="469288" y="1155378"/>
                    <a:pt x="505434" y="1051198"/>
                    <a:pt x="516643" y="997936"/>
                  </a:cubicBezTo>
                  <a:cubicBezTo>
                    <a:pt x="544795" y="864735"/>
                    <a:pt x="631424" y="671580"/>
                    <a:pt x="645587" y="642907"/>
                  </a:cubicBezTo>
                  <a:cubicBezTo>
                    <a:pt x="667222" y="598854"/>
                    <a:pt x="710840" y="559580"/>
                    <a:pt x="710840" y="559580"/>
                  </a:cubicBezTo>
                  <a:close/>
                  <a:moveTo>
                    <a:pt x="225825" y="454444"/>
                  </a:moveTo>
                  <a:cubicBezTo>
                    <a:pt x="225825" y="454444"/>
                    <a:pt x="354074" y="516396"/>
                    <a:pt x="495182" y="515527"/>
                  </a:cubicBezTo>
                  <a:cubicBezTo>
                    <a:pt x="636289" y="514658"/>
                    <a:pt x="690334" y="529603"/>
                    <a:pt x="747594" y="512920"/>
                  </a:cubicBezTo>
                  <a:cubicBezTo>
                    <a:pt x="804854" y="496238"/>
                    <a:pt x="861680" y="488678"/>
                    <a:pt x="861680" y="488678"/>
                  </a:cubicBezTo>
                  <a:lnTo>
                    <a:pt x="861680" y="488765"/>
                  </a:lnTo>
                  <a:cubicBezTo>
                    <a:pt x="828054" y="498584"/>
                    <a:pt x="773661" y="513355"/>
                    <a:pt x="756370" y="519958"/>
                  </a:cubicBezTo>
                  <a:cubicBezTo>
                    <a:pt x="739079" y="526562"/>
                    <a:pt x="686685" y="543331"/>
                    <a:pt x="633856" y="545677"/>
                  </a:cubicBezTo>
                  <a:cubicBezTo>
                    <a:pt x="581027" y="548023"/>
                    <a:pt x="429145" y="539161"/>
                    <a:pt x="341735" y="509531"/>
                  </a:cubicBezTo>
                  <a:cubicBezTo>
                    <a:pt x="254324" y="479902"/>
                    <a:pt x="225825" y="454444"/>
                    <a:pt x="225825" y="454444"/>
                  </a:cubicBezTo>
                  <a:close/>
                  <a:moveTo>
                    <a:pt x="75333" y="418993"/>
                  </a:moveTo>
                  <a:cubicBezTo>
                    <a:pt x="75333" y="418993"/>
                    <a:pt x="168131" y="504405"/>
                    <a:pt x="335653" y="575307"/>
                  </a:cubicBezTo>
                  <a:cubicBezTo>
                    <a:pt x="461295" y="628483"/>
                    <a:pt x="575402" y="605951"/>
                    <a:pt x="624603" y="591361"/>
                  </a:cubicBezTo>
                  <a:lnTo>
                    <a:pt x="639899" y="586319"/>
                  </a:lnTo>
                  <a:lnTo>
                    <a:pt x="648801" y="576002"/>
                  </a:lnTo>
                  <a:cubicBezTo>
                    <a:pt x="648801" y="576002"/>
                    <a:pt x="646515" y="578392"/>
                    <a:pt x="642518" y="583632"/>
                  </a:cubicBezTo>
                  <a:lnTo>
                    <a:pt x="640953" y="585971"/>
                  </a:lnTo>
                  <a:lnTo>
                    <a:pt x="643548" y="585116"/>
                  </a:lnTo>
                  <a:cubicBezTo>
                    <a:pt x="647895" y="583513"/>
                    <a:pt x="650192" y="582518"/>
                    <a:pt x="650192" y="582518"/>
                  </a:cubicBezTo>
                  <a:lnTo>
                    <a:pt x="639975" y="587433"/>
                  </a:lnTo>
                  <a:lnTo>
                    <a:pt x="625971" y="608368"/>
                  </a:lnTo>
                  <a:cubicBezTo>
                    <a:pt x="612286" y="631177"/>
                    <a:pt x="594061" y="667236"/>
                    <a:pt x="575901" y="720238"/>
                  </a:cubicBezTo>
                  <a:cubicBezTo>
                    <a:pt x="539581" y="826243"/>
                    <a:pt x="493531" y="875943"/>
                    <a:pt x="467203" y="922950"/>
                  </a:cubicBezTo>
                  <a:cubicBezTo>
                    <a:pt x="417415" y="1011838"/>
                    <a:pt x="375448" y="1176840"/>
                    <a:pt x="368410" y="1173277"/>
                  </a:cubicBezTo>
                  <a:cubicBezTo>
                    <a:pt x="368410" y="1173277"/>
                    <a:pt x="373189" y="985250"/>
                    <a:pt x="526635" y="740135"/>
                  </a:cubicBezTo>
                  <a:cubicBezTo>
                    <a:pt x="569515" y="671645"/>
                    <a:pt x="616793" y="613565"/>
                    <a:pt x="637753" y="588806"/>
                  </a:cubicBezTo>
                  <a:lnTo>
                    <a:pt x="638201" y="588287"/>
                  </a:lnTo>
                  <a:lnTo>
                    <a:pt x="609465" y="602111"/>
                  </a:lnTo>
                  <a:cubicBezTo>
                    <a:pt x="557356" y="624350"/>
                    <a:pt x="472525" y="648836"/>
                    <a:pt x="367802" y="624398"/>
                  </a:cubicBezTo>
                  <a:cubicBezTo>
                    <a:pt x="262666" y="599809"/>
                    <a:pt x="102790" y="504231"/>
                    <a:pt x="75333" y="418993"/>
                  </a:cubicBezTo>
                  <a:close/>
                  <a:moveTo>
                    <a:pt x="973159" y="411434"/>
                  </a:moveTo>
                  <a:cubicBezTo>
                    <a:pt x="935101" y="429681"/>
                    <a:pt x="784957" y="458615"/>
                    <a:pt x="638201" y="453228"/>
                  </a:cubicBezTo>
                  <a:cubicBezTo>
                    <a:pt x="491445" y="447928"/>
                    <a:pt x="451042" y="426988"/>
                    <a:pt x="434185" y="416213"/>
                  </a:cubicBezTo>
                  <a:lnTo>
                    <a:pt x="434185" y="416126"/>
                  </a:lnTo>
                  <a:cubicBezTo>
                    <a:pt x="434185" y="416126"/>
                    <a:pt x="559305" y="425945"/>
                    <a:pt x="693810" y="428899"/>
                  </a:cubicBezTo>
                  <a:cubicBezTo>
                    <a:pt x="824404" y="431679"/>
                    <a:pt x="973159" y="411434"/>
                    <a:pt x="973159" y="411434"/>
                  </a:cubicBezTo>
                  <a:close/>
                  <a:moveTo>
                    <a:pt x="1014605" y="393534"/>
                  </a:moveTo>
                  <a:cubicBezTo>
                    <a:pt x="1014605" y="393534"/>
                    <a:pt x="989146" y="455746"/>
                    <a:pt x="995576" y="569745"/>
                  </a:cubicBezTo>
                  <a:cubicBezTo>
                    <a:pt x="1008088" y="791400"/>
                    <a:pt x="1155625" y="1001932"/>
                    <a:pt x="1155625" y="1001932"/>
                  </a:cubicBezTo>
                  <a:cubicBezTo>
                    <a:pt x="1155625" y="1001932"/>
                    <a:pt x="1037544" y="869339"/>
                    <a:pt x="1002875" y="716067"/>
                  </a:cubicBezTo>
                  <a:cubicBezTo>
                    <a:pt x="983238" y="629525"/>
                    <a:pt x="973680" y="555235"/>
                    <a:pt x="975330" y="507533"/>
                  </a:cubicBezTo>
                  <a:cubicBezTo>
                    <a:pt x="978807" y="411694"/>
                    <a:pt x="1014605" y="393534"/>
                    <a:pt x="1014605" y="393534"/>
                  </a:cubicBezTo>
                  <a:close/>
                  <a:moveTo>
                    <a:pt x="1129299" y="293438"/>
                  </a:moveTo>
                  <a:lnTo>
                    <a:pt x="1129299" y="293525"/>
                  </a:lnTo>
                  <a:cubicBezTo>
                    <a:pt x="1129299" y="293525"/>
                    <a:pt x="1110705" y="384758"/>
                    <a:pt x="1136597" y="551499"/>
                  </a:cubicBezTo>
                  <a:cubicBezTo>
                    <a:pt x="1146503" y="615362"/>
                    <a:pt x="1154758" y="720498"/>
                    <a:pt x="1179868" y="799481"/>
                  </a:cubicBezTo>
                  <a:cubicBezTo>
                    <a:pt x="1203068" y="872641"/>
                    <a:pt x="1224529" y="929814"/>
                    <a:pt x="1224529" y="929814"/>
                  </a:cubicBezTo>
                  <a:cubicBezTo>
                    <a:pt x="1228874" y="942413"/>
                    <a:pt x="1218447" y="934159"/>
                    <a:pt x="1181954" y="848834"/>
                  </a:cubicBezTo>
                  <a:cubicBezTo>
                    <a:pt x="1145460" y="763509"/>
                    <a:pt x="1102102" y="606326"/>
                    <a:pt x="1099583" y="518307"/>
                  </a:cubicBezTo>
                  <a:cubicBezTo>
                    <a:pt x="1095151" y="361212"/>
                    <a:pt x="1129299" y="293438"/>
                    <a:pt x="1129299" y="293438"/>
                  </a:cubicBezTo>
                  <a:close/>
                  <a:moveTo>
                    <a:pt x="493352" y="133398"/>
                  </a:moveTo>
                  <a:lnTo>
                    <a:pt x="499479" y="135116"/>
                  </a:lnTo>
                  <a:cubicBezTo>
                    <a:pt x="511914" y="138961"/>
                    <a:pt x="540734" y="149550"/>
                    <a:pt x="572339" y="172750"/>
                  </a:cubicBezTo>
                  <a:cubicBezTo>
                    <a:pt x="640199" y="222624"/>
                    <a:pt x="686339" y="261811"/>
                    <a:pt x="892439" y="277625"/>
                  </a:cubicBezTo>
                  <a:cubicBezTo>
                    <a:pt x="1098453" y="293439"/>
                    <a:pt x="1194813" y="220800"/>
                    <a:pt x="1194813" y="220800"/>
                  </a:cubicBezTo>
                  <a:cubicBezTo>
                    <a:pt x="1177609" y="233572"/>
                    <a:pt x="1109228" y="304473"/>
                    <a:pt x="988538" y="307514"/>
                  </a:cubicBezTo>
                  <a:cubicBezTo>
                    <a:pt x="867849" y="310556"/>
                    <a:pt x="808765" y="313684"/>
                    <a:pt x="696765" y="260507"/>
                  </a:cubicBezTo>
                  <a:cubicBezTo>
                    <a:pt x="584765" y="207332"/>
                    <a:pt x="569473" y="182047"/>
                    <a:pt x="554093" y="171012"/>
                  </a:cubicBezTo>
                  <a:cubicBezTo>
                    <a:pt x="546403" y="165494"/>
                    <a:pt x="535107" y="157153"/>
                    <a:pt x="523747" y="149637"/>
                  </a:cubicBezTo>
                  <a:close/>
                  <a:moveTo>
                    <a:pt x="493010" y="133215"/>
                  </a:moveTo>
                  <a:lnTo>
                    <a:pt x="493352" y="133398"/>
                  </a:lnTo>
                  <a:lnTo>
                    <a:pt x="493010" y="133302"/>
                  </a:lnTo>
                  <a:close/>
                  <a:moveTo>
                    <a:pt x="1291433" y="94549"/>
                  </a:moveTo>
                  <a:cubicBezTo>
                    <a:pt x="1291433" y="94549"/>
                    <a:pt x="1313242" y="268935"/>
                    <a:pt x="1252854" y="444538"/>
                  </a:cubicBezTo>
                  <a:cubicBezTo>
                    <a:pt x="1262933" y="387365"/>
                    <a:pt x="1270058" y="319244"/>
                    <a:pt x="1268494" y="242782"/>
                  </a:cubicBezTo>
                  <a:cubicBezTo>
                    <a:pt x="1267712" y="204377"/>
                    <a:pt x="1264845" y="168492"/>
                    <a:pt x="1260761" y="135561"/>
                  </a:cubicBezTo>
                  <a:cubicBezTo>
                    <a:pt x="1264150" y="127393"/>
                    <a:pt x="1291433" y="94549"/>
                    <a:pt x="1291433" y="94549"/>
                  </a:cubicBezTo>
                  <a:close/>
                  <a:moveTo>
                    <a:pt x="1359822" y="0"/>
                  </a:moveTo>
                  <a:lnTo>
                    <a:pt x="1361370" y="0"/>
                  </a:lnTo>
                  <a:lnTo>
                    <a:pt x="1361370" y="24185"/>
                  </a:lnTo>
                  <a:close/>
                  <a:moveTo>
                    <a:pt x="1321795" y="0"/>
                  </a:moveTo>
                  <a:lnTo>
                    <a:pt x="1344422" y="0"/>
                  </a:lnTo>
                  <a:lnTo>
                    <a:pt x="1330190" y="8783"/>
                  </a:lnTo>
                  <a:cubicBezTo>
                    <a:pt x="1285917" y="35762"/>
                    <a:pt x="1185085" y="94441"/>
                    <a:pt x="1130601" y="104021"/>
                  </a:cubicBezTo>
                  <a:cubicBezTo>
                    <a:pt x="989233" y="128958"/>
                    <a:pt x="927977" y="97678"/>
                    <a:pt x="903995" y="87598"/>
                  </a:cubicBezTo>
                  <a:cubicBezTo>
                    <a:pt x="864373" y="70916"/>
                    <a:pt x="826142" y="33119"/>
                    <a:pt x="826142" y="33119"/>
                  </a:cubicBezTo>
                  <a:cubicBezTo>
                    <a:pt x="826142" y="33119"/>
                    <a:pt x="894437" y="80473"/>
                    <a:pt x="980110" y="86034"/>
                  </a:cubicBezTo>
                  <a:cubicBezTo>
                    <a:pt x="1065783" y="91595"/>
                    <a:pt x="1111312" y="86034"/>
                    <a:pt x="1175175" y="59707"/>
                  </a:cubicBezTo>
                  <a:cubicBezTo>
                    <a:pt x="1207107" y="46500"/>
                    <a:pt x="1253006" y="27841"/>
                    <a:pt x="1290922" y="12483"/>
                  </a:cubicBezTo>
                  <a:close/>
                </a:path>
              </a:pathLst>
            </a:custGeom>
            <a:solidFill>
              <a:schemeClr val="lt1">
                <a:alpha val="24705"/>
              </a:schemeClr>
            </a:solidFill>
            <a:ln>
              <a:noFill/>
            </a:ln>
            <a:effectLst>
              <a:outerShdw blurRad="63500" sx="98000" rotWithShape="0" algn="tr" dir="8100000" dist="38100" sy="9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8318120" y="0"/>
              <a:ext cx="825881" cy="621198"/>
            </a:xfrm>
            <a:custGeom>
              <a:rect b="b" l="l" r="r" t="t"/>
              <a:pathLst>
                <a:path extrusionOk="0" h="621198" w="825881">
                  <a:moveTo>
                    <a:pt x="804710" y="0"/>
                  </a:moveTo>
                  <a:lnTo>
                    <a:pt x="825881" y="0"/>
                  </a:lnTo>
                  <a:lnTo>
                    <a:pt x="825881" y="11764"/>
                  </a:lnTo>
                  <a:lnTo>
                    <a:pt x="753077" y="122788"/>
                  </a:lnTo>
                  <a:cubicBezTo>
                    <a:pt x="692776" y="206027"/>
                    <a:pt x="621961" y="280752"/>
                    <a:pt x="543935" y="347310"/>
                  </a:cubicBezTo>
                  <a:cubicBezTo>
                    <a:pt x="465908" y="413867"/>
                    <a:pt x="380931" y="471821"/>
                    <a:pt x="289698" y="518742"/>
                  </a:cubicBezTo>
                  <a:cubicBezTo>
                    <a:pt x="244776" y="541767"/>
                    <a:pt x="196726" y="562882"/>
                    <a:pt x="151196" y="579824"/>
                  </a:cubicBezTo>
                  <a:cubicBezTo>
                    <a:pt x="105667" y="596768"/>
                    <a:pt x="54923" y="617534"/>
                    <a:pt x="6178" y="621184"/>
                  </a:cubicBezTo>
                  <a:cubicBezTo>
                    <a:pt x="270" y="621618"/>
                    <a:pt x="-2598" y="612060"/>
                    <a:pt x="3051" y="609627"/>
                  </a:cubicBezTo>
                  <a:cubicBezTo>
                    <a:pt x="46842" y="590947"/>
                    <a:pt x="95587" y="581997"/>
                    <a:pt x="140595" y="565575"/>
                  </a:cubicBezTo>
                  <a:cubicBezTo>
                    <a:pt x="188645" y="548110"/>
                    <a:pt x="235652" y="527518"/>
                    <a:pt x="281182" y="504144"/>
                  </a:cubicBezTo>
                  <a:cubicBezTo>
                    <a:pt x="372850" y="457224"/>
                    <a:pt x="459653" y="399269"/>
                    <a:pt x="537419" y="331669"/>
                  </a:cubicBezTo>
                  <a:cubicBezTo>
                    <a:pt x="614924" y="264157"/>
                    <a:pt x="684347" y="186304"/>
                    <a:pt x="743606" y="102282"/>
                  </a:cubicBezTo>
                  <a:cubicBezTo>
                    <a:pt x="759268" y="80060"/>
                    <a:pt x="773474" y="57355"/>
                    <a:pt x="786674" y="34262"/>
                  </a:cubicBezTo>
                  <a:close/>
                </a:path>
              </a:pathLst>
            </a:custGeom>
            <a:solidFill>
              <a:srgbClr val="2C443B"/>
            </a:solidFill>
            <a:ln>
              <a:noFill/>
            </a:ln>
            <a:effectLst>
              <a:outerShdw blurRad="63500" sx="98000" rotWithShape="0" algn="tr" dir="8100000" dist="38100" sy="9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15"/>
          <p:cNvSpPr/>
          <p:nvPr/>
        </p:nvSpPr>
        <p:spPr>
          <a:xfrm rot="2486566">
            <a:off x="892483" y="509516"/>
            <a:ext cx="313" cy="327"/>
          </a:xfrm>
          <a:custGeom>
            <a:rect b="b" l="l" r="r" t="t"/>
            <a:pathLst>
              <a:path extrusionOk="0" h="656" w="470">
                <a:moveTo>
                  <a:pt x="295" y="657"/>
                </a:moveTo>
                <a:cubicBezTo>
                  <a:pt x="295" y="657"/>
                  <a:pt x="689" y="0"/>
                  <a:pt x="295" y="0"/>
                </a:cubicBezTo>
                <a:cubicBezTo>
                  <a:pt x="-98" y="0"/>
                  <a:pt x="-98" y="657"/>
                  <a:pt x="295" y="657"/>
                </a:cubicBezTo>
                <a:lnTo>
                  <a:pt x="295" y="657"/>
                </a:lnTo>
                <a:close/>
              </a:path>
            </a:pathLst>
          </a:custGeom>
          <a:solidFill>
            <a:srgbClr val="718A6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" name="Google Shape;68;p15"/>
          <p:cNvGrpSpPr/>
          <p:nvPr/>
        </p:nvGrpSpPr>
        <p:grpSpPr>
          <a:xfrm>
            <a:off x="20702" y="-53780"/>
            <a:ext cx="898957" cy="880629"/>
            <a:chOff x="81796" y="-48836"/>
            <a:chExt cx="1126247" cy="1127882"/>
          </a:xfrm>
        </p:grpSpPr>
        <p:sp>
          <p:nvSpPr>
            <p:cNvPr id="69" name="Google Shape;69;p15"/>
            <p:cNvSpPr/>
            <p:nvPr/>
          </p:nvSpPr>
          <p:spPr>
            <a:xfrm rot="2486566">
              <a:off x="309863" y="183274"/>
              <a:ext cx="864046" cy="430010"/>
            </a:xfrm>
            <a:custGeom>
              <a:rect b="b" l="l" r="r" t="t"/>
              <a:pathLst>
                <a:path extrusionOk="0" h="646348" w="1298745">
                  <a:moveTo>
                    <a:pt x="195534" y="584891"/>
                  </a:moveTo>
                  <a:cubicBezTo>
                    <a:pt x="191332" y="575567"/>
                    <a:pt x="117137" y="555213"/>
                    <a:pt x="73802" y="517787"/>
                  </a:cubicBezTo>
                  <a:cubicBezTo>
                    <a:pt x="30466" y="480361"/>
                    <a:pt x="-52790" y="348517"/>
                    <a:pt x="47275" y="194218"/>
                  </a:cubicBezTo>
                  <a:cubicBezTo>
                    <a:pt x="47275" y="194218"/>
                    <a:pt x="57518" y="160863"/>
                    <a:pt x="83125" y="142347"/>
                  </a:cubicBezTo>
                  <a:cubicBezTo>
                    <a:pt x="108732" y="123831"/>
                    <a:pt x="141168" y="109123"/>
                    <a:pt x="176624" y="82465"/>
                  </a:cubicBezTo>
                  <a:cubicBezTo>
                    <a:pt x="212081" y="55807"/>
                    <a:pt x="252658" y="37160"/>
                    <a:pt x="252658" y="37160"/>
                  </a:cubicBezTo>
                  <a:cubicBezTo>
                    <a:pt x="252658" y="37160"/>
                    <a:pt x="270255" y="57777"/>
                    <a:pt x="279447" y="46090"/>
                  </a:cubicBezTo>
                  <a:cubicBezTo>
                    <a:pt x="288640" y="34402"/>
                    <a:pt x="277609" y="22452"/>
                    <a:pt x="295731" y="17988"/>
                  </a:cubicBezTo>
                  <a:cubicBezTo>
                    <a:pt x="313853" y="13523"/>
                    <a:pt x="404069" y="32170"/>
                    <a:pt x="427838" y="17725"/>
                  </a:cubicBezTo>
                  <a:cubicBezTo>
                    <a:pt x="427838" y="17725"/>
                    <a:pt x="432171" y="34534"/>
                    <a:pt x="414312" y="54100"/>
                  </a:cubicBezTo>
                  <a:cubicBezTo>
                    <a:pt x="396452" y="73667"/>
                    <a:pt x="372684" y="122123"/>
                    <a:pt x="354036" y="164539"/>
                  </a:cubicBezTo>
                  <a:cubicBezTo>
                    <a:pt x="335389" y="206955"/>
                    <a:pt x="305448" y="284171"/>
                    <a:pt x="304135" y="304525"/>
                  </a:cubicBezTo>
                  <a:cubicBezTo>
                    <a:pt x="302822" y="324880"/>
                    <a:pt x="315035" y="336567"/>
                    <a:pt x="322126" y="333941"/>
                  </a:cubicBezTo>
                  <a:cubicBezTo>
                    <a:pt x="329217" y="331314"/>
                    <a:pt x="336702" y="313192"/>
                    <a:pt x="340642" y="284040"/>
                  </a:cubicBezTo>
                  <a:cubicBezTo>
                    <a:pt x="349834" y="216016"/>
                    <a:pt x="368088" y="145630"/>
                    <a:pt x="425737" y="68414"/>
                  </a:cubicBezTo>
                  <a:cubicBezTo>
                    <a:pt x="483254" y="-8801"/>
                    <a:pt x="508205" y="-3286"/>
                    <a:pt x="552197" y="3805"/>
                  </a:cubicBezTo>
                  <a:cubicBezTo>
                    <a:pt x="569925" y="6694"/>
                    <a:pt x="596583" y="13917"/>
                    <a:pt x="624948" y="22846"/>
                  </a:cubicBezTo>
                  <a:cubicBezTo>
                    <a:pt x="688900" y="42676"/>
                    <a:pt x="761782" y="69990"/>
                    <a:pt x="761782" y="69990"/>
                  </a:cubicBezTo>
                  <a:cubicBezTo>
                    <a:pt x="761782" y="69990"/>
                    <a:pt x="668677" y="76950"/>
                    <a:pt x="601047" y="161125"/>
                  </a:cubicBezTo>
                  <a:cubicBezTo>
                    <a:pt x="533418" y="245169"/>
                    <a:pt x="454233" y="356396"/>
                    <a:pt x="447142" y="413257"/>
                  </a:cubicBezTo>
                  <a:cubicBezTo>
                    <a:pt x="444121" y="437683"/>
                    <a:pt x="460405" y="437289"/>
                    <a:pt x="460405" y="437289"/>
                  </a:cubicBezTo>
                  <a:cubicBezTo>
                    <a:pt x="460405" y="437289"/>
                    <a:pt x="501902" y="334072"/>
                    <a:pt x="578855" y="245694"/>
                  </a:cubicBezTo>
                  <a:cubicBezTo>
                    <a:pt x="655807" y="157317"/>
                    <a:pt x="720810" y="100193"/>
                    <a:pt x="792248" y="84566"/>
                  </a:cubicBezTo>
                  <a:cubicBezTo>
                    <a:pt x="792248" y="84566"/>
                    <a:pt x="931709" y="118184"/>
                    <a:pt x="1008793" y="202228"/>
                  </a:cubicBezTo>
                  <a:cubicBezTo>
                    <a:pt x="1008793" y="202228"/>
                    <a:pt x="972155" y="187520"/>
                    <a:pt x="881020" y="239522"/>
                  </a:cubicBezTo>
                  <a:cubicBezTo>
                    <a:pt x="789884" y="291525"/>
                    <a:pt x="657515" y="340901"/>
                    <a:pt x="600654" y="488372"/>
                  </a:cubicBezTo>
                  <a:cubicBezTo>
                    <a:pt x="591330" y="512797"/>
                    <a:pt x="634140" y="547728"/>
                    <a:pt x="677869" y="498089"/>
                  </a:cubicBezTo>
                  <a:cubicBezTo>
                    <a:pt x="721598" y="448582"/>
                    <a:pt x="799208" y="336173"/>
                    <a:pt x="878393" y="287717"/>
                  </a:cubicBezTo>
                  <a:cubicBezTo>
                    <a:pt x="957579" y="239260"/>
                    <a:pt x="1010238" y="224552"/>
                    <a:pt x="1062634" y="228886"/>
                  </a:cubicBezTo>
                  <a:cubicBezTo>
                    <a:pt x="1062634" y="228886"/>
                    <a:pt x="1090342" y="249109"/>
                    <a:pt x="1113323" y="269069"/>
                  </a:cubicBezTo>
                  <a:cubicBezTo>
                    <a:pt x="1136304" y="289030"/>
                    <a:pt x="1154426" y="308334"/>
                    <a:pt x="1165457" y="337224"/>
                  </a:cubicBezTo>
                  <a:cubicBezTo>
                    <a:pt x="1165457" y="337224"/>
                    <a:pt x="1144577" y="327112"/>
                    <a:pt x="1096645" y="330132"/>
                  </a:cubicBezTo>
                  <a:cubicBezTo>
                    <a:pt x="1068806" y="331840"/>
                    <a:pt x="984499" y="386600"/>
                    <a:pt x="941689" y="407085"/>
                  </a:cubicBezTo>
                  <a:cubicBezTo>
                    <a:pt x="898879" y="427571"/>
                    <a:pt x="848321" y="474452"/>
                    <a:pt x="867231" y="508857"/>
                  </a:cubicBezTo>
                  <a:cubicBezTo>
                    <a:pt x="886141" y="543132"/>
                    <a:pt x="940901" y="485351"/>
                    <a:pt x="990014" y="451208"/>
                  </a:cubicBezTo>
                  <a:cubicBezTo>
                    <a:pt x="1039128" y="417066"/>
                    <a:pt x="1116606" y="386468"/>
                    <a:pt x="1180164" y="403802"/>
                  </a:cubicBezTo>
                  <a:cubicBezTo>
                    <a:pt x="1180164" y="403802"/>
                    <a:pt x="1210105" y="430197"/>
                    <a:pt x="1206297" y="472613"/>
                  </a:cubicBezTo>
                  <a:cubicBezTo>
                    <a:pt x="1206297" y="472613"/>
                    <a:pt x="1232035" y="501898"/>
                    <a:pt x="1246349" y="539586"/>
                  </a:cubicBezTo>
                  <a:cubicBezTo>
                    <a:pt x="1260663" y="577275"/>
                    <a:pt x="1248319" y="611417"/>
                    <a:pt x="1298745" y="646348"/>
                  </a:cubicBezTo>
                  <a:cubicBezTo>
                    <a:pt x="1298745" y="646348"/>
                    <a:pt x="1255016" y="620347"/>
                    <a:pt x="1092837" y="607347"/>
                  </a:cubicBezTo>
                  <a:cubicBezTo>
                    <a:pt x="930658" y="594215"/>
                    <a:pt x="582663" y="590012"/>
                    <a:pt x="582663" y="590012"/>
                  </a:cubicBezTo>
                  <a:lnTo>
                    <a:pt x="195534" y="585416"/>
                  </a:lnTo>
                  <a:close/>
                </a:path>
              </a:pathLst>
            </a:custGeom>
            <a:gradFill>
              <a:gsLst>
                <a:gs pos="0">
                  <a:srgbClr val="A0B589"/>
                </a:gs>
                <a:gs pos="2000">
                  <a:srgbClr val="A0B589"/>
                </a:gs>
                <a:gs pos="46000">
                  <a:srgbClr val="718A6A"/>
                </a:gs>
                <a:gs pos="99000">
                  <a:srgbClr val="2C443B"/>
                </a:gs>
                <a:gs pos="100000">
                  <a:srgbClr val="2C443B"/>
                </a:gs>
              </a:gsLst>
              <a:lin ang="6685230" scaled="0"/>
            </a:gra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 rot="2486566">
              <a:off x="92299" y="490214"/>
              <a:ext cx="847700" cy="352417"/>
            </a:xfrm>
            <a:custGeom>
              <a:rect b="b" l="l" r="r" t="t"/>
              <a:pathLst>
                <a:path extrusionOk="0" h="529718" w="1274175">
                  <a:moveTo>
                    <a:pt x="1274176" y="60932"/>
                  </a:moveTo>
                  <a:cubicBezTo>
                    <a:pt x="1274176" y="60932"/>
                    <a:pt x="1230447" y="34931"/>
                    <a:pt x="1068268" y="21930"/>
                  </a:cubicBezTo>
                  <a:cubicBezTo>
                    <a:pt x="906089" y="8798"/>
                    <a:pt x="558093" y="4596"/>
                    <a:pt x="558093" y="4596"/>
                  </a:cubicBezTo>
                  <a:lnTo>
                    <a:pt x="170965" y="0"/>
                  </a:lnTo>
                  <a:cubicBezTo>
                    <a:pt x="170965" y="0"/>
                    <a:pt x="174510" y="19435"/>
                    <a:pt x="167288" y="20880"/>
                  </a:cubicBezTo>
                  <a:cubicBezTo>
                    <a:pt x="160065" y="22324"/>
                    <a:pt x="13513" y="12475"/>
                    <a:pt x="907" y="157057"/>
                  </a:cubicBezTo>
                  <a:cubicBezTo>
                    <a:pt x="-11700" y="301508"/>
                    <a:pt x="109901" y="381219"/>
                    <a:pt x="195127" y="421008"/>
                  </a:cubicBezTo>
                  <a:cubicBezTo>
                    <a:pt x="244372" y="443989"/>
                    <a:pt x="311739" y="466970"/>
                    <a:pt x="377792" y="481021"/>
                  </a:cubicBezTo>
                  <a:cubicBezTo>
                    <a:pt x="426118" y="491264"/>
                    <a:pt x="473655" y="496648"/>
                    <a:pt x="512920" y="493759"/>
                  </a:cubicBezTo>
                  <a:cubicBezTo>
                    <a:pt x="512920" y="493759"/>
                    <a:pt x="518829" y="485092"/>
                    <a:pt x="504646" y="476425"/>
                  </a:cubicBezTo>
                  <a:cubicBezTo>
                    <a:pt x="490464" y="467758"/>
                    <a:pt x="377924" y="379380"/>
                    <a:pt x="335901" y="255678"/>
                  </a:cubicBezTo>
                  <a:cubicBezTo>
                    <a:pt x="322244" y="215363"/>
                    <a:pt x="349953" y="209060"/>
                    <a:pt x="356781" y="239263"/>
                  </a:cubicBezTo>
                  <a:cubicBezTo>
                    <a:pt x="363610" y="269466"/>
                    <a:pt x="484555" y="490213"/>
                    <a:pt x="582125" y="528952"/>
                  </a:cubicBezTo>
                  <a:cubicBezTo>
                    <a:pt x="582125" y="528952"/>
                    <a:pt x="634915" y="533942"/>
                    <a:pt x="702282" y="518447"/>
                  </a:cubicBezTo>
                  <a:cubicBezTo>
                    <a:pt x="739314" y="509911"/>
                    <a:pt x="780942" y="495203"/>
                    <a:pt x="820469" y="470121"/>
                  </a:cubicBezTo>
                  <a:cubicBezTo>
                    <a:pt x="820469" y="470121"/>
                    <a:pt x="733273" y="479970"/>
                    <a:pt x="659340" y="409583"/>
                  </a:cubicBezTo>
                  <a:cubicBezTo>
                    <a:pt x="595913" y="349177"/>
                    <a:pt x="524607" y="260011"/>
                    <a:pt x="477201" y="161916"/>
                  </a:cubicBezTo>
                  <a:cubicBezTo>
                    <a:pt x="461048" y="128430"/>
                    <a:pt x="493222" y="118712"/>
                    <a:pt x="513707" y="155219"/>
                  </a:cubicBezTo>
                  <a:cubicBezTo>
                    <a:pt x="534193" y="191726"/>
                    <a:pt x="711736" y="425998"/>
                    <a:pt x="856056" y="437292"/>
                  </a:cubicBezTo>
                  <a:cubicBezTo>
                    <a:pt x="856056" y="437292"/>
                    <a:pt x="917513" y="412210"/>
                    <a:pt x="967677" y="380168"/>
                  </a:cubicBezTo>
                  <a:cubicBezTo>
                    <a:pt x="991709" y="364804"/>
                    <a:pt x="1013245" y="347732"/>
                    <a:pt x="1024013" y="331055"/>
                  </a:cubicBezTo>
                  <a:cubicBezTo>
                    <a:pt x="1024013" y="331055"/>
                    <a:pt x="1001557" y="352722"/>
                    <a:pt x="943908" y="326853"/>
                  </a:cubicBezTo>
                  <a:cubicBezTo>
                    <a:pt x="900442" y="307286"/>
                    <a:pt x="757698" y="229677"/>
                    <a:pt x="699261" y="159027"/>
                  </a:cubicBezTo>
                  <a:cubicBezTo>
                    <a:pt x="651592" y="101378"/>
                    <a:pt x="727101" y="88378"/>
                    <a:pt x="762688" y="127248"/>
                  </a:cubicBezTo>
                  <a:cubicBezTo>
                    <a:pt x="819418" y="189230"/>
                    <a:pt x="957303" y="310569"/>
                    <a:pt x="1063934" y="288507"/>
                  </a:cubicBezTo>
                  <a:cubicBezTo>
                    <a:pt x="1063934" y="288507"/>
                    <a:pt x="1127755" y="259223"/>
                    <a:pt x="1157039" y="158239"/>
                  </a:cubicBezTo>
                  <a:cubicBezTo>
                    <a:pt x="1179626" y="80498"/>
                    <a:pt x="1273913" y="61326"/>
                    <a:pt x="1273913" y="61326"/>
                  </a:cubicBezTo>
                  <a:close/>
                </a:path>
              </a:pathLst>
            </a:custGeom>
            <a:gradFill>
              <a:gsLst>
                <a:gs pos="0">
                  <a:srgbClr val="2C443B"/>
                </a:gs>
                <a:gs pos="54000">
                  <a:srgbClr val="718A6A"/>
                </a:gs>
                <a:gs pos="98000">
                  <a:srgbClr val="A0B589"/>
                </a:gs>
                <a:gs pos="100000">
                  <a:srgbClr val="A0B589"/>
                </a:gs>
              </a:gsLst>
              <a:lin ang="3402946" scaled="0"/>
            </a:gra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 rot="2486566">
              <a:off x="335135" y="159251"/>
              <a:ext cx="644325" cy="733937"/>
            </a:xfrm>
            <a:custGeom>
              <a:rect b="b" l="l" r="r" t="t"/>
              <a:pathLst>
                <a:path extrusionOk="0" h="733937" w="644325">
                  <a:moveTo>
                    <a:pt x="352611" y="733937"/>
                  </a:moveTo>
                  <a:lnTo>
                    <a:pt x="352663" y="733921"/>
                  </a:lnTo>
                  <a:lnTo>
                    <a:pt x="352699" y="733937"/>
                  </a:lnTo>
                  <a:close/>
                  <a:moveTo>
                    <a:pt x="446601" y="250841"/>
                  </a:moveTo>
                  <a:cubicBezTo>
                    <a:pt x="510585" y="202177"/>
                    <a:pt x="599288" y="168268"/>
                    <a:pt x="613048" y="181439"/>
                  </a:cubicBezTo>
                  <a:cubicBezTo>
                    <a:pt x="625803" y="193582"/>
                    <a:pt x="638384" y="208435"/>
                    <a:pt x="644325" y="224160"/>
                  </a:cubicBezTo>
                  <a:cubicBezTo>
                    <a:pt x="644325" y="224160"/>
                    <a:pt x="630434" y="217433"/>
                    <a:pt x="598546" y="219443"/>
                  </a:cubicBezTo>
                  <a:cubicBezTo>
                    <a:pt x="580024" y="220666"/>
                    <a:pt x="523935" y="257010"/>
                    <a:pt x="495454" y="270639"/>
                  </a:cubicBezTo>
                  <a:cubicBezTo>
                    <a:pt x="466973" y="284268"/>
                    <a:pt x="433337" y="315544"/>
                    <a:pt x="445918" y="338347"/>
                  </a:cubicBezTo>
                  <a:lnTo>
                    <a:pt x="445831" y="338434"/>
                  </a:lnTo>
                  <a:cubicBezTo>
                    <a:pt x="447491" y="341143"/>
                    <a:pt x="412195" y="393650"/>
                    <a:pt x="409749" y="395572"/>
                  </a:cubicBezTo>
                  <a:lnTo>
                    <a:pt x="336537" y="394610"/>
                  </a:lnTo>
                  <a:cubicBezTo>
                    <a:pt x="336537" y="394610"/>
                    <a:pt x="361873" y="352413"/>
                    <a:pt x="394547" y="303226"/>
                  </a:cubicBezTo>
                  <a:cubicBezTo>
                    <a:pt x="406691" y="284923"/>
                    <a:pt x="425273" y="267062"/>
                    <a:pt x="446601" y="250841"/>
                  </a:cubicBezTo>
                  <a:close/>
                  <a:moveTo>
                    <a:pt x="368829" y="126071"/>
                  </a:moveTo>
                  <a:cubicBezTo>
                    <a:pt x="409749" y="94029"/>
                    <a:pt x="448933" y="73760"/>
                    <a:pt x="468022" y="83152"/>
                  </a:cubicBezTo>
                  <a:cubicBezTo>
                    <a:pt x="493008" y="95471"/>
                    <a:pt x="519742" y="112332"/>
                    <a:pt x="540011" y="134436"/>
                  </a:cubicBezTo>
                  <a:cubicBezTo>
                    <a:pt x="540011" y="134436"/>
                    <a:pt x="515636" y="124738"/>
                    <a:pt x="455004" y="159247"/>
                  </a:cubicBezTo>
                  <a:cubicBezTo>
                    <a:pt x="394373" y="193757"/>
                    <a:pt x="306221" y="226693"/>
                    <a:pt x="268479" y="324804"/>
                  </a:cubicBezTo>
                  <a:cubicBezTo>
                    <a:pt x="265334" y="332886"/>
                    <a:pt x="262735" y="353592"/>
                    <a:pt x="253026" y="370781"/>
                  </a:cubicBezTo>
                  <a:lnTo>
                    <a:pt x="233394" y="390674"/>
                  </a:lnTo>
                  <a:lnTo>
                    <a:pt x="243459" y="390654"/>
                  </a:lnTo>
                  <a:cubicBezTo>
                    <a:pt x="266425" y="390695"/>
                    <a:pt x="315044" y="391203"/>
                    <a:pt x="336536" y="394610"/>
                  </a:cubicBezTo>
                  <a:cubicBezTo>
                    <a:pt x="365192" y="399153"/>
                    <a:pt x="392800" y="473676"/>
                    <a:pt x="392800" y="473676"/>
                  </a:cubicBezTo>
                  <a:cubicBezTo>
                    <a:pt x="369123" y="447816"/>
                    <a:pt x="318888" y="456465"/>
                    <a:pt x="350602" y="494818"/>
                  </a:cubicBezTo>
                  <a:cubicBezTo>
                    <a:pt x="389480" y="541821"/>
                    <a:pt x="484446" y="593453"/>
                    <a:pt x="513364" y="606471"/>
                  </a:cubicBezTo>
                  <a:cubicBezTo>
                    <a:pt x="551717" y="623682"/>
                    <a:pt x="566657" y="609267"/>
                    <a:pt x="566657" y="609267"/>
                  </a:cubicBezTo>
                  <a:cubicBezTo>
                    <a:pt x="559493" y="620363"/>
                    <a:pt x="545165" y="631720"/>
                    <a:pt x="529177" y="641941"/>
                  </a:cubicBezTo>
                  <a:lnTo>
                    <a:pt x="529090" y="641941"/>
                  </a:lnTo>
                  <a:cubicBezTo>
                    <a:pt x="529090" y="641941"/>
                    <a:pt x="421630" y="635913"/>
                    <a:pt x="306395" y="515087"/>
                  </a:cubicBezTo>
                  <a:cubicBezTo>
                    <a:pt x="265049" y="471710"/>
                    <a:pt x="243312" y="423419"/>
                    <a:pt x="235027" y="401984"/>
                  </a:cubicBezTo>
                  <a:lnTo>
                    <a:pt x="231508" y="392107"/>
                  </a:lnTo>
                  <a:lnTo>
                    <a:pt x="215955" y="396713"/>
                  </a:lnTo>
                  <a:cubicBezTo>
                    <a:pt x="209785" y="397422"/>
                    <a:pt x="202813" y="397154"/>
                    <a:pt x="194917" y="395658"/>
                  </a:cubicBezTo>
                  <a:lnTo>
                    <a:pt x="194830" y="395571"/>
                  </a:lnTo>
                  <a:cubicBezTo>
                    <a:pt x="194830" y="395571"/>
                    <a:pt x="197800" y="328474"/>
                    <a:pt x="259218" y="239624"/>
                  </a:cubicBezTo>
                  <a:cubicBezTo>
                    <a:pt x="285253" y="201926"/>
                    <a:pt x="327909" y="158112"/>
                    <a:pt x="368829" y="126071"/>
                  </a:cubicBezTo>
                  <a:close/>
                  <a:moveTo>
                    <a:pt x="96205" y="19815"/>
                  </a:moveTo>
                  <a:cubicBezTo>
                    <a:pt x="99726" y="15985"/>
                    <a:pt x="102681" y="13949"/>
                    <a:pt x="104843" y="14135"/>
                  </a:cubicBezTo>
                  <a:cubicBezTo>
                    <a:pt x="124325" y="15882"/>
                    <a:pt x="145118" y="16930"/>
                    <a:pt x="153505" y="11864"/>
                  </a:cubicBezTo>
                  <a:cubicBezTo>
                    <a:pt x="153505" y="11864"/>
                    <a:pt x="156301" y="23046"/>
                    <a:pt x="144506" y="36063"/>
                  </a:cubicBezTo>
                  <a:cubicBezTo>
                    <a:pt x="132712" y="49081"/>
                    <a:pt x="116812" y="81319"/>
                    <a:pt x="104406" y="109538"/>
                  </a:cubicBezTo>
                  <a:cubicBezTo>
                    <a:pt x="92000" y="137757"/>
                    <a:pt x="72081" y="189128"/>
                    <a:pt x="71207" y="202669"/>
                  </a:cubicBezTo>
                  <a:cubicBezTo>
                    <a:pt x="70334" y="216211"/>
                    <a:pt x="78458" y="223899"/>
                    <a:pt x="83176" y="222239"/>
                  </a:cubicBezTo>
                  <a:cubicBezTo>
                    <a:pt x="87894" y="220579"/>
                    <a:pt x="92874" y="208435"/>
                    <a:pt x="95494" y="189040"/>
                  </a:cubicBezTo>
                  <a:cubicBezTo>
                    <a:pt x="101610" y="143785"/>
                    <a:pt x="113841" y="96957"/>
                    <a:pt x="152107" y="45586"/>
                  </a:cubicBezTo>
                  <a:cubicBezTo>
                    <a:pt x="190461" y="-5785"/>
                    <a:pt x="206973" y="-2203"/>
                    <a:pt x="236328" y="2516"/>
                  </a:cubicBezTo>
                  <a:cubicBezTo>
                    <a:pt x="248034" y="4438"/>
                    <a:pt x="265857" y="9330"/>
                    <a:pt x="284728" y="15183"/>
                  </a:cubicBezTo>
                  <a:lnTo>
                    <a:pt x="284816" y="15183"/>
                  </a:lnTo>
                  <a:cubicBezTo>
                    <a:pt x="284816" y="15183"/>
                    <a:pt x="236502" y="45586"/>
                    <a:pt x="205488" y="77999"/>
                  </a:cubicBezTo>
                  <a:cubicBezTo>
                    <a:pt x="103204" y="185022"/>
                    <a:pt x="109750" y="344886"/>
                    <a:pt x="112984" y="383180"/>
                  </a:cubicBezTo>
                  <a:lnTo>
                    <a:pt x="113841" y="391636"/>
                  </a:lnTo>
                  <a:lnTo>
                    <a:pt x="179016" y="388670"/>
                  </a:lnTo>
                  <a:cubicBezTo>
                    <a:pt x="199023" y="397406"/>
                    <a:pt x="227155" y="492285"/>
                    <a:pt x="227155" y="492285"/>
                  </a:cubicBezTo>
                  <a:cubicBezTo>
                    <a:pt x="213525" y="467998"/>
                    <a:pt x="192121" y="474462"/>
                    <a:pt x="202867" y="496740"/>
                  </a:cubicBezTo>
                  <a:cubicBezTo>
                    <a:pt x="234406" y="562003"/>
                    <a:pt x="281846" y="621323"/>
                    <a:pt x="324043" y="661512"/>
                  </a:cubicBezTo>
                  <a:cubicBezTo>
                    <a:pt x="373230" y="708339"/>
                    <a:pt x="431240" y="701787"/>
                    <a:pt x="431240" y="701787"/>
                  </a:cubicBezTo>
                  <a:cubicBezTo>
                    <a:pt x="418092" y="710130"/>
                    <a:pt x="404594" y="716748"/>
                    <a:pt x="391303" y="721990"/>
                  </a:cubicBezTo>
                  <a:lnTo>
                    <a:pt x="352663" y="733921"/>
                  </a:lnTo>
                  <a:lnTo>
                    <a:pt x="337422" y="727004"/>
                  </a:lnTo>
                  <a:cubicBezTo>
                    <a:pt x="308055" y="711086"/>
                    <a:pt x="239976" y="662057"/>
                    <a:pt x="165213" y="524523"/>
                  </a:cubicBezTo>
                  <a:cubicBezTo>
                    <a:pt x="135137" y="469286"/>
                    <a:pt x="121229" y="422158"/>
                    <a:pt x="116155" y="402046"/>
                  </a:cubicBezTo>
                  <a:lnTo>
                    <a:pt x="113755" y="391642"/>
                  </a:lnTo>
                  <a:lnTo>
                    <a:pt x="77415" y="392218"/>
                  </a:lnTo>
                  <a:lnTo>
                    <a:pt x="81955" y="399039"/>
                  </a:lnTo>
                  <a:cubicBezTo>
                    <a:pt x="97916" y="433570"/>
                    <a:pt x="122665" y="548285"/>
                    <a:pt x="122665" y="548285"/>
                  </a:cubicBezTo>
                  <a:cubicBezTo>
                    <a:pt x="118122" y="528191"/>
                    <a:pt x="99688" y="532384"/>
                    <a:pt x="108774" y="559205"/>
                  </a:cubicBezTo>
                  <a:cubicBezTo>
                    <a:pt x="136731" y="641503"/>
                    <a:pt x="211604" y="700300"/>
                    <a:pt x="221039" y="706066"/>
                  </a:cubicBezTo>
                  <a:cubicBezTo>
                    <a:pt x="230475" y="711832"/>
                    <a:pt x="226543" y="717598"/>
                    <a:pt x="226543" y="717598"/>
                  </a:cubicBezTo>
                  <a:cubicBezTo>
                    <a:pt x="209070" y="718909"/>
                    <a:pt x="189238" y="717773"/>
                    <a:pt x="168445" y="714803"/>
                  </a:cubicBezTo>
                  <a:lnTo>
                    <a:pt x="168358" y="714890"/>
                  </a:lnTo>
                  <a:cubicBezTo>
                    <a:pt x="157961" y="713405"/>
                    <a:pt x="51986" y="669461"/>
                    <a:pt x="6032" y="516572"/>
                  </a:cubicBezTo>
                  <a:cubicBezTo>
                    <a:pt x="-16596" y="441088"/>
                    <a:pt x="31718" y="389629"/>
                    <a:pt x="31718" y="389629"/>
                  </a:cubicBezTo>
                  <a:cubicBezTo>
                    <a:pt x="31718" y="389629"/>
                    <a:pt x="33558" y="389089"/>
                    <a:pt x="36546" y="388415"/>
                  </a:cubicBezTo>
                  <a:lnTo>
                    <a:pt x="43791" y="387167"/>
                  </a:lnTo>
                  <a:lnTo>
                    <a:pt x="41703" y="384287"/>
                  </a:lnTo>
                  <a:cubicBezTo>
                    <a:pt x="30888" y="366648"/>
                    <a:pt x="9985" y="318799"/>
                    <a:pt x="15817" y="218220"/>
                  </a:cubicBezTo>
                  <a:cubicBezTo>
                    <a:pt x="19104" y="161422"/>
                    <a:pt x="71555" y="46631"/>
                    <a:pt x="96205" y="19815"/>
                  </a:cubicBezTo>
                  <a:close/>
                </a:path>
              </a:pathLst>
            </a:custGeom>
            <a:solidFill>
              <a:srgbClr val="2C443B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rot="5400000">
              <a:off x="173924" y="48385"/>
              <a:ext cx="725493" cy="876201"/>
            </a:xfrm>
            <a:custGeom>
              <a:rect b="b" l="l" r="r" t="t"/>
              <a:pathLst>
                <a:path extrusionOk="0" h="876201" w="725493">
                  <a:moveTo>
                    <a:pt x="610798" y="556939"/>
                  </a:moveTo>
                  <a:lnTo>
                    <a:pt x="669928" y="547493"/>
                  </a:lnTo>
                  <a:cubicBezTo>
                    <a:pt x="671936" y="546936"/>
                    <a:pt x="672991" y="549965"/>
                    <a:pt x="670925" y="550588"/>
                  </a:cubicBezTo>
                  <a:close/>
                  <a:moveTo>
                    <a:pt x="601295" y="557942"/>
                  </a:moveTo>
                  <a:lnTo>
                    <a:pt x="610798" y="556939"/>
                  </a:lnTo>
                  <a:lnTo>
                    <a:pt x="604020" y="558022"/>
                  </a:lnTo>
                  <a:close/>
                  <a:moveTo>
                    <a:pt x="554745" y="81583"/>
                  </a:moveTo>
                  <a:lnTo>
                    <a:pt x="554803" y="81518"/>
                  </a:lnTo>
                  <a:lnTo>
                    <a:pt x="554775" y="81593"/>
                  </a:lnTo>
                  <a:close/>
                  <a:moveTo>
                    <a:pt x="8" y="299220"/>
                  </a:moveTo>
                  <a:cubicBezTo>
                    <a:pt x="-105" y="298423"/>
                    <a:pt x="1056" y="298164"/>
                    <a:pt x="1464" y="298758"/>
                  </a:cubicBezTo>
                  <a:cubicBezTo>
                    <a:pt x="27173" y="336959"/>
                    <a:pt x="45263" y="379038"/>
                    <a:pt x="72291" y="416538"/>
                  </a:cubicBezTo>
                  <a:cubicBezTo>
                    <a:pt x="93931" y="446543"/>
                    <a:pt x="117281" y="470686"/>
                    <a:pt x="143652" y="490895"/>
                  </a:cubicBezTo>
                  <a:lnTo>
                    <a:pt x="230243" y="540016"/>
                  </a:lnTo>
                  <a:lnTo>
                    <a:pt x="253143" y="512176"/>
                  </a:lnTo>
                  <a:lnTo>
                    <a:pt x="255630" y="502401"/>
                  </a:lnTo>
                  <a:cubicBezTo>
                    <a:pt x="256504" y="463966"/>
                    <a:pt x="199077" y="427629"/>
                    <a:pt x="177952" y="399695"/>
                  </a:cubicBezTo>
                  <a:cubicBezTo>
                    <a:pt x="155296" y="369784"/>
                    <a:pt x="137439" y="336418"/>
                    <a:pt x="125631" y="300819"/>
                  </a:cubicBezTo>
                  <a:cubicBezTo>
                    <a:pt x="108093" y="247688"/>
                    <a:pt x="112654" y="203583"/>
                    <a:pt x="116052" y="149708"/>
                  </a:cubicBezTo>
                  <a:lnTo>
                    <a:pt x="115921" y="149592"/>
                  </a:lnTo>
                  <a:cubicBezTo>
                    <a:pt x="115971" y="149403"/>
                    <a:pt x="116159" y="149453"/>
                    <a:pt x="116168" y="149577"/>
                  </a:cubicBezTo>
                  <a:cubicBezTo>
                    <a:pt x="117704" y="221094"/>
                    <a:pt x="122636" y="283489"/>
                    <a:pt x="158185" y="348560"/>
                  </a:cubicBezTo>
                  <a:cubicBezTo>
                    <a:pt x="183187" y="394294"/>
                    <a:pt x="220499" y="423975"/>
                    <a:pt x="253480" y="462652"/>
                  </a:cubicBezTo>
                  <a:cubicBezTo>
                    <a:pt x="261994" y="472676"/>
                    <a:pt x="267318" y="482651"/>
                    <a:pt x="268602" y="492845"/>
                  </a:cubicBezTo>
                  <a:lnTo>
                    <a:pt x="268362" y="493673"/>
                  </a:lnTo>
                  <a:lnTo>
                    <a:pt x="293306" y="463347"/>
                  </a:lnTo>
                  <a:cubicBezTo>
                    <a:pt x="330229" y="421299"/>
                    <a:pt x="368115" y="380074"/>
                    <a:pt x="405423" y="339008"/>
                  </a:cubicBezTo>
                  <a:lnTo>
                    <a:pt x="428537" y="314795"/>
                  </a:lnTo>
                  <a:lnTo>
                    <a:pt x="403158" y="243355"/>
                  </a:lnTo>
                  <a:cubicBezTo>
                    <a:pt x="384255" y="162462"/>
                    <a:pt x="392162" y="75149"/>
                    <a:pt x="430010" y="703"/>
                  </a:cubicBezTo>
                  <a:lnTo>
                    <a:pt x="430068" y="637"/>
                  </a:lnTo>
                  <a:cubicBezTo>
                    <a:pt x="430789" y="-707"/>
                    <a:pt x="432584" y="295"/>
                    <a:pt x="432111" y="1625"/>
                  </a:cubicBezTo>
                  <a:cubicBezTo>
                    <a:pt x="403145" y="80068"/>
                    <a:pt x="396577" y="160914"/>
                    <a:pt x="412857" y="240087"/>
                  </a:cubicBezTo>
                  <a:lnTo>
                    <a:pt x="433910" y="309167"/>
                  </a:lnTo>
                  <a:lnTo>
                    <a:pt x="523555" y="215264"/>
                  </a:lnTo>
                  <a:lnTo>
                    <a:pt x="528357" y="200385"/>
                  </a:lnTo>
                  <a:cubicBezTo>
                    <a:pt x="530784" y="194486"/>
                    <a:pt x="533136" y="188490"/>
                    <a:pt x="533840" y="181420"/>
                  </a:cubicBezTo>
                  <a:cubicBezTo>
                    <a:pt x="534795" y="171892"/>
                    <a:pt x="532703" y="162119"/>
                    <a:pt x="533889" y="152327"/>
                  </a:cubicBezTo>
                  <a:cubicBezTo>
                    <a:pt x="535444" y="140006"/>
                    <a:pt x="538446" y="128059"/>
                    <a:pt x="542173" y="116315"/>
                  </a:cubicBezTo>
                  <a:lnTo>
                    <a:pt x="554775" y="81593"/>
                  </a:lnTo>
                  <a:lnTo>
                    <a:pt x="558791" y="82941"/>
                  </a:lnTo>
                  <a:cubicBezTo>
                    <a:pt x="551892" y="109366"/>
                    <a:pt x="547009" y="135357"/>
                    <a:pt x="543115" y="162338"/>
                  </a:cubicBezTo>
                  <a:lnTo>
                    <a:pt x="538042" y="200088"/>
                  </a:lnTo>
                  <a:lnTo>
                    <a:pt x="577666" y="158581"/>
                  </a:lnTo>
                  <a:cubicBezTo>
                    <a:pt x="617586" y="119704"/>
                    <a:pt x="659821" y="76228"/>
                    <a:pt x="709270" y="49261"/>
                  </a:cubicBezTo>
                  <a:lnTo>
                    <a:pt x="709328" y="49196"/>
                  </a:lnTo>
                  <a:cubicBezTo>
                    <a:pt x="716034" y="45561"/>
                    <a:pt x="722590" y="55428"/>
                    <a:pt x="715826" y="59129"/>
                  </a:cubicBezTo>
                  <a:cubicBezTo>
                    <a:pt x="647367" y="96932"/>
                    <a:pt x="590752" y="161976"/>
                    <a:pt x="537015" y="217558"/>
                  </a:cubicBezTo>
                  <a:lnTo>
                    <a:pt x="518211" y="238140"/>
                  </a:lnTo>
                  <a:lnTo>
                    <a:pt x="531813" y="232078"/>
                  </a:lnTo>
                  <a:cubicBezTo>
                    <a:pt x="544109" y="230114"/>
                    <a:pt x="557090" y="230328"/>
                    <a:pt x="569430" y="230211"/>
                  </a:cubicBezTo>
                  <a:cubicBezTo>
                    <a:pt x="589657" y="230006"/>
                    <a:pt x="610177" y="230526"/>
                    <a:pt x="629748" y="224728"/>
                  </a:cubicBezTo>
                  <a:cubicBezTo>
                    <a:pt x="653754" y="217604"/>
                    <a:pt x="670028" y="202603"/>
                    <a:pt x="689693" y="188382"/>
                  </a:cubicBezTo>
                  <a:cubicBezTo>
                    <a:pt x="692893" y="186079"/>
                    <a:pt x="697288" y="190076"/>
                    <a:pt x="695456" y="193471"/>
                  </a:cubicBezTo>
                  <a:cubicBezTo>
                    <a:pt x="667489" y="244649"/>
                    <a:pt x="607054" y="246247"/>
                    <a:pt x="551764" y="247160"/>
                  </a:cubicBezTo>
                  <a:lnTo>
                    <a:pt x="508060" y="249250"/>
                  </a:lnTo>
                  <a:lnTo>
                    <a:pt x="365058" y="405774"/>
                  </a:lnTo>
                  <a:lnTo>
                    <a:pt x="397342" y="406899"/>
                  </a:lnTo>
                  <a:cubicBezTo>
                    <a:pt x="420126" y="410728"/>
                    <a:pt x="444002" y="418931"/>
                    <a:pt x="461388" y="420821"/>
                  </a:cubicBezTo>
                  <a:cubicBezTo>
                    <a:pt x="554609" y="430871"/>
                    <a:pt x="638881" y="400502"/>
                    <a:pt x="721941" y="361605"/>
                  </a:cubicBezTo>
                  <a:cubicBezTo>
                    <a:pt x="724889" y="360246"/>
                    <a:pt x="726849" y="364890"/>
                    <a:pt x="724352" y="366531"/>
                  </a:cubicBezTo>
                  <a:cubicBezTo>
                    <a:pt x="659301" y="410375"/>
                    <a:pt x="579741" y="432898"/>
                    <a:pt x="501272" y="432143"/>
                  </a:cubicBezTo>
                  <a:cubicBezTo>
                    <a:pt x="476436" y="431893"/>
                    <a:pt x="451520" y="429357"/>
                    <a:pt x="427083" y="424563"/>
                  </a:cubicBezTo>
                  <a:cubicBezTo>
                    <a:pt x="406871" y="420527"/>
                    <a:pt x="384516" y="411716"/>
                    <a:pt x="363209" y="414563"/>
                  </a:cubicBezTo>
                  <a:lnTo>
                    <a:pt x="354094" y="417774"/>
                  </a:lnTo>
                  <a:lnTo>
                    <a:pt x="328675" y="445598"/>
                  </a:lnTo>
                  <a:lnTo>
                    <a:pt x="271404" y="512247"/>
                  </a:lnTo>
                  <a:lnTo>
                    <a:pt x="292156" y="504590"/>
                  </a:lnTo>
                  <a:cubicBezTo>
                    <a:pt x="328450" y="500219"/>
                    <a:pt x="365007" y="519254"/>
                    <a:pt x="402407" y="529463"/>
                  </a:cubicBezTo>
                  <a:cubicBezTo>
                    <a:pt x="444152" y="540857"/>
                    <a:pt x="489789" y="551374"/>
                    <a:pt x="535611" y="556038"/>
                  </a:cubicBezTo>
                  <a:lnTo>
                    <a:pt x="601295" y="557942"/>
                  </a:lnTo>
                  <a:lnTo>
                    <a:pt x="557849" y="562531"/>
                  </a:lnTo>
                  <a:cubicBezTo>
                    <a:pt x="520080" y="560461"/>
                    <a:pt x="482329" y="553586"/>
                    <a:pt x="444883" y="545639"/>
                  </a:cubicBezTo>
                  <a:cubicBezTo>
                    <a:pt x="401929" y="536472"/>
                    <a:pt x="350142" y="512882"/>
                    <a:pt x="302945" y="512735"/>
                  </a:cubicBezTo>
                  <a:lnTo>
                    <a:pt x="264321" y="520491"/>
                  </a:lnTo>
                  <a:lnTo>
                    <a:pt x="245643" y="542227"/>
                  </a:lnTo>
                  <a:lnTo>
                    <a:pt x="240114" y="549577"/>
                  </a:lnTo>
                  <a:lnTo>
                    <a:pt x="268876" y="568252"/>
                  </a:lnTo>
                  <a:cubicBezTo>
                    <a:pt x="303718" y="595541"/>
                    <a:pt x="333570" y="629371"/>
                    <a:pt x="377091" y="643935"/>
                  </a:cubicBezTo>
                  <a:cubicBezTo>
                    <a:pt x="435119" y="663353"/>
                    <a:pt x="488035" y="651336"/>
                    <a:pt x="546496" y="643864"/>
                  </a:cubicBezTo>
                  <a:cubicBezTo>
                    <a:pt x="550977" y="643276"/>
                    <a:pt x="551622" y="649673"/>
                    <a:pt x="547884" y="651267"/>
                  </a:cubicBezTo>
                  <a:cubicBezTo>
                    <a:pt x="497203" y="672368"/>
                    <a:pt x="432432" y="673918"/>
                    <a:pt x="380075" y="658109"/>
                  </a:cubicBezTo>
                  <a:cubicBezTo>
                    <a:pt x="350397" y="649154"/>
                    <a:pt x="323256" y="632473"/>
                    <a:pt x="298173" y="612686"/>
                  </a:cubicBezTo>
                  <a:lnTo>
                    <a:pt x="235833" y="555267"/>
                  </a:lnTo>
                  <a:lnTo>
                    <a:pt x="170042" y="642718"/>
                  </a:lnTo>
                  <a:cubicBezTo>
                    <a:pt x="123649" y="712024"/>
                    <a:pt x="86808" y="786980"/>
                    <a:pt x="68712" y="873738"/>
                  </a:cubicBezTo>
                  <a:cubicBezTo>
                    <a:pt x="67847" y="877754"/>
                    <a:pt x="61952" y="876511"/>
                    <a:pt x="62446" y="872518"/>
                  </a:cubicBezTo>
                  <a:cubicBezTo>
                    <a:pt x="75425" y="769645"/>
                    <a:pt x="125039" y="674645"/>
                    <a:pt x="186975" y="592620"/>
                  </a:cubicBezTo>
                  <a:lnTo>
                    <a:pt x="224291" y="547253"/>
                  </a:lnTo>
                  <a:lnTo>
                    <a:pt x="185953" y="537202"/>
                  </a:lnTo>
                  <a:cubicBezTo>
                    <a:pt x="143423" y="518701"/>
                    <a:pt x="107650" y="482022"/>
                    <a:pt x="80095" y="446505"/>
                  </a:cubicBezTo>
                  <a:cubicBezTo>
                    <a:pt x="62266" y="423536"/>
                    <a:pt x="45865" y="398684"/>
                    <a:pt x="32675" y="372702"/>
                  </a:cubicBezTo>
                  <a:cubicBezTo>
                    <a:pt x="27600" y="362743"/>
                    <a:pt x="23053" y="352318"/>
                    <a:pt x="18694" y="341943"/>
                  </a:cubicBezTo>
                  <a:cubicBezTo>
                    <a:pt x="15922" y="335182"/>
                    <a:pt x="13570" y="328211"/>
                    <a:pt x="10798" y="321450"/>
                  </a:cubicBezTo>
                  <a:lnTo>
                    <a:pt x="6613" y="313553"/>
                  </a:lnTo>
                  <a:lnTo>
                    <a:pt x="7425" y="312995"/>
                  </a:lnTo>
                  <a:lnTo>
                    <a:pt x="7547" y="312987"/>
                  </a:lnTo>
                  <a:cubicBezTo>
                    <a:pt x="2533" y="305995"/>
                    <a:pt x="2559" y="306164"/>
                    <a:pt x="4231" y="309054"/>
                  </a:cubicBezTo>
                  <a:lnTo>
                    <a:pt x="6613" y="313553"/>
                  </a:lnTo>
                  <a:lnTo>
                    <a:pt x="6238" y="313812"/>
                  </a:lnTo>
                  <a:cubicBezTo>
                    <a:pt x="12" y="305285"/>
                    <a:pt x="1892" y="309625"/>
                    <a:pt x="8" y="299220"/>
                  </a:cubicBezTo>
                  <a:close/>
                </a:path>
              </a:pathLst>
            </a:custGeom>
            <a:gradFill>
              <a:gsLst>
                <a:gs pos="0">
                  <a:srgbClr val="2C443B"/>
                </a:gs>
                <a:gs pos="84000">
                  <a:srgbClr val="718A6A"/>
                </a:gs>
                <a:gs pos="100000">
                  <a:srgbClr val="718A6A"/>
                </a:gs>
              </a:gsLst>
              <a:lin ang="16200000" scaled="0"/>
            </a:gra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" name="Google Shape;73;p15"/>
          <p:cNvGrpSpPr/>
          <p:nvPr/>
        </p:nvGrpSpPr>
        <p:grpSpPr>
          <a:xfrm rot="10800000">
            <a:off x="1" y="4263500"/>
            <a:ext cx="1057274" cy="880000"/>
            <a:chOff x="7782631" y="0"/>
            <a:chExt cx="1361370" cy="1173333"/>
          </a:xfrm>
        </p:grpSpPr>
        <p:sp>
          <p:nvSpPr>
            <p:cNvPr id="74" name="Google Shape;74;p15"/>
            <p:cNvSpPr/>
            <p:nvPr/>
          </p:nvSpPr>
          <p:spPr>
            <a:xfrm>
              <a:off x="7782631" y="1"/>
              <a:ext cx="1361370" cy="1173277"/>
            </a:xfrm>
            <a:custGeom>
              <a:rect b="b" l="l" r="r" t="t"/>
              <a:pathLst>
                <a:path extrusionOk="0" h="1173277" w="1361370">
                  <a:moveTo>
                    <a:pt x="368472" y="1173189"/>
                  </a:moveTo>
                  <a:lnTo>
                    <a:pt x="368498" y="1173277"/>
                  </a:lnTo>
                  <a:lnTo>
                    <a:pt x="368411" y="1173277"/>
                  </a:lnTo>
                  <a:close/>
                  <a:moveTo>
                    <a:pt x="469287" y="1155138"/>
                  </a:moveTo>
                  <a:lnTo>
                    <a:pt x="469289" y="1155204"/>
                  </a:lnTo>
                  <a:lnTo>
                    <a:pt x="469201" y="1155292"/>
                  </a:lnTo>
                  <a:close/>
                  <a:moveTo>
                    <a:pt x="1155548" y="1001753"/>
                  </a:moveTo>
                  <a:lnTo>
                    <a:pt x="1155627" y="1001846"/>
                  </a:lnTo>
                  <a:lnTo>
                    <a:pt x="1155627" y="1001933"/>
                  </a:lnTo>
                  <a:close/>
                  <a:moveTo>
                    <a:pt x="819528" y="922228"/>
                  </a:moveTo>
                  <a:lnTo>
                    <a:pt x="819538" y="922255"/>
                  </a:lnTo>
                  <a:cubicBezTo>
                    <a:pt x="824143" y="936592"/>
                    <a:pt x="830095" y="947453"/>
                    <a:pt x="839599" y="957761"/>
                  </a:cubicBezTo>
                  <a:lnTo>
                    <a:pt x="872646" y="983468"/>
                  </a:lnTo>
                  <a:lnTo>
                    <a:pt x="872647" y="983466"/>
                  </a:lnTo>
                  <a:lnTo>
                    <a:pt x="839600" y="957760"/>
                  </a:lnTo>
                  <a:cubicBezTo>
                    <a:pt x="830096" y="947452"/>
                    <a:pt x="824144" y="936591"/>
                    <a:pt x="819539" y="922255"/>
                  </a:cubicBezTo>
                  <a:close/>
                  <a:moveTo>
                    <a:pt x="69326" y="659762"/>
                  </a:moveTo>
                  <a:cubicBezTo>
                    <a:pt x="68468" y="656569"/>
                    <a:pt x="74681" y="661978"/>
                    <a:pt x="86281" y="672101"/>
                  </a:cubicBezTo>
                  <a:cubicBezTo>
                    <a:pt x="95925" y="680529"/>
                    <a:pt x="130246" y="712331"/>
                    <a:pt x="178383" y="721106"/>
                  </a:cubicBezTo>
                  <a:cubicBezTo>
                    <a:pt x="158399" y="722062"/>
                    <a:pt x="144757" y="722844"/>
                    <a:pt x="127901" y="726233"/>
                  </a:cubicBezTo>
                  <a:cubicBezTo>
                    <a:pt x="127901" y="726233"/>
                    <a:pt x="106526" y="716068"/>
                    <a:pt x="94796" y="699037"/>
                  </a:cubicBezTo>
                  <a:cubicBezTo>
                    <a:pt x="78113" y="674751"/>
                    <a:pt x="70184" y="662956"/>
                    <a:pt x="69326" y="659762"/>
                  </a:cubicBezTo>
                  <a:close/>
                  <a:moveTo>
                    <a:pt x="755241" y="547937"/>
                  </a:moveTo>
                  <a:cubicBezTo>
                    <a:pt x="732650" y="564099"/>
                    <a:pt x="725525" y="593641"/>
                    <a:pt x="707799" y="634653"/>
                  </a:cubicBezTo>
                  <a:cubicBezTo>
                    <a:pt x="690074" y="675664"/>
                    <a:pt x="654102" y="778889"/>
                    <a:pt x="640981" y="795571"/>
                  </a:cubicBezTo>
                  <a:cubicBezTo>
                    <a:pt x="627861" y="812254"/>
                    <a:pt x="593627" y="936331"/>
                    <a:pt x="571123" y="988813"/>
                  </a:cubicBezTo>
                  <a:cubicBezTo>
                    <a:pt x="548619" y="1041293"/>
                    <a:pt x="530198" y="1150513"/>
                    <a:pt x="530198" y="1150513"/>
                  </a:cubicBezTo>
                  <a:cubicBezTo>
                    <a:pt x="530198" y="1150513"/>
                    <a:pt x="521010" y="1137121"/>
                    <a:pt x="513923" y="1100257"/>
                  </a:cubicBezTo>
                  <a:lnTo>
                    <a:pt x="510053" y="1071040"/>
                  </a:lnTo>
                  <a:lnTo>
                    <a:pt x="495112" y="1104054"/>
                  </a:lnTo>
                  <a:cubicBezTo>
                    <a:pt x="487789" y="1119668"/>
                    <a:pt x="481168" y="1133208"/>
                    <a:pt x="476128" y="1142868"/>
                  </a:cubicBezTo>
                  <a:lnTo>
                    <a:pt x="469287" y="1155138"/>
                  </a:lnTo>
                  <a:lnTo>
                    <a:pt x="469203" y="1152319"/>
                  </a:lnTo>
                  <a:cubicBezTo>
                    <a:pt x="470542" y="1136656"/>
                    <a:pt x="482051" y="1062776"/>
                    <a:pt x="491098" y="1020961"/>
                  </a:cubicBezTo>
                  <a:cubicBezTo>
                    <a:pt x="501438" y="973172"/>
                    <a:pt x="538279" y="845879"/>
                    <a:pt x="561739" y="801653"/>
                  </a:cubicBezTo>
                  <a:cubicBezTo>
                    <a:pt x="585199" y="757426"/>
                    <a:pt x="608485" y="681138"/>
                    <a:pt x="627166" y="650206"/>
                  </a:cubicBezTo>
                  <a:cubicBezTo>
                    <a:pt x="645848" y="619272"/>
                    <a:pt x="710754" y="559493"/>
                    <a:pt x="710754" y="559493"/>
                  </a:cubicBezTo>
                  <a:cubicBezTo>
                    <a:pt x="710754" y="559493"/>
                    <a:pt x="689813" y="578521"/>
                    <a:pt x="679213" y="606587"/>
                  </a:cubicBezTo>
                  <a:lnTo>
                    <a:pt x="673706" y="621666"/>
                  </a:lnTo>
                  <a:lnTo>
                    <a:pt x="702760" y="585213"/>
                  </a:lnTo>
                  <a:cubicBezTo>
                    <a:pt x="728132" y="553237"/>
                    <a:pt x="755241" y="547937"/>
                    <a:pt x="755241" y="547937"/>
                  </a:cubicBezTo>
                  <a:close/>
                  <a:moveTo>
                    <a:pt x="964865" y="431216"/>
                  </a:moveTo>
                  <a:cubicBezTo>
                    <a:pt x="965920" y="430853"/>
                    <a:pt x="966273" y="431613"/>
                    <a:pt x="965339" y="434285"/>
                  </a:cubicBezTo>
                  <a:cubicBezTo>
                    <a:pt x="961603" y="444973"/>
                    <a:pt x="945268" y="471474"/>
                    <a:pt x="939706" y="506577"/>
                  </a:cubicBezTo>
                  <a:cubicBezTo>
                    <a:pt x="934145" y="541680"/>
                    <a:pt x="942313" y="672014"/>
                    <a:pt x="943356" y="719108"/>
                  </a:cubicBezTo>
                  <a:cubicBezTo>
                    <a:pt x="944269" y="760315"/>
                    <a:pt x="924890" y="847424"/>
                    <a:pt x="920031" y="868557"/>
                  </a:cubicBezTo>
                  <a:lnTo>
                    <a:pt x="918940" y="873246"/>
                  </a:lnTo>
                  <a:lnTo>
                    <a:pt x="918940" y="873249"/>
                  </a:lnTo>
                  <a:cubicBezTo>
                    <a:pt x="918809" y="884024"/>
                    <a:pt x="904559" y="938091"/>
                    <a:pt x="890342" y="989464"/>
                  </a:cubicBezTo>
                  <a:lnTo>
                    <a:pt x="888518" y="995983"/>
                  </a:lnTo>
                  <a:lnTo>
                    <a:pt x="910906" y="1013895"/>
                  </a:lnTo>
                  <a:cubicBezTo>
                    <a:pt x="941514" y="1042010"/>
                    <a:pt x="970986" y="1077787"/>
                    <a:pt x="970986" y="1077787"/>
                  </a:cubicBezTo>
                  <a:cubicBezTo>
                    <a:pt x="958996" y="1079286"/>
                    <a:pt x="916116" y="1051215"/>
                    <a:pt x="883915" y="1024000"/>
                  </a:cubicBezTo>
                  <a:lnTo>
                    <a:pt x="881361" y="1021568"/>
                  </a:lnTo>
                  <a:lnTo>
                    <a:pt x="879906" y="1026770"/>
                  </a:lnTo>
                  <a:cubicBezTo>
                    <a:pt x="869919" y="1062134"/>
                    <a:pt x="861940" y="1089516"/>
                    <a:pt x="861940" y="1089516"/>
                  </a:cubicBezTo>
                  <a:cubicBezTo>
                    <a:pt x="861593" y="1068967"/>
                    <a:pt x="863141" y="1047174"/>
                    <a:pt x="865773" y="1025508"/>
                  </a:cubicBezTo>
                  <a:lnTo>
                    <a:pt x="868430" y="1009256"/>
                  </a:lnTo>
                  <a:lnTo>
                    <a:pt x="856814" y="998197"/>
                  </a:lnTo>
                  <a:cubicBezTo>
                    <a:pt x="838909" y="977840"/>
                    <a:pt x="824485" y="939148"/>
                    <a:pt x="819286" y="923056"/>
                  </a:cubicBezTo>
                  <a:lnTo>
                    <a:pt x="818041" y="918466"/>
                  </a:lnTo>
                  <a:lnTo>
                    <a:pt x="814460" y="909409"/>
                  </a:lnTo>
                  <a:cubicBezTo>
                    <a:pt x="805317" y="885794"/>
                    <a:pt x="787021" y="836104"/>
                    <a:pt x="786955" y="816424"/>
                  </a:cubicBezTo>
                  <a:cubicBezTo>
                    <a:pt x="786955" y="790097"/>
                    <a:pt x="727697" y="568442"/>
                    <a:pt x="843434" y="495629"/>
                  </a:cubicBezTo>
                  <a:cubicBezTo>
                    <a:pt x="847517" y="493023"/>
                    <a:pt x="861681" y="488765"/>
                    <a:pt x="861681" y="488765"/>
                  </a:cubicBezTo>
                  <a:cubicBezTo>
                    <a:pt x="861681" y="488765"/>
                    <a:pt x="803291" y="570267"/>
                    <a:pt x="820581" y="838580"/>
                  </a:cubicBezTo>
                  <a:cubicBezTo>
                    <a:pt x="825403" y="913848"/>
                    <a:pt x="856961" y="961354"/>
                    <a:pt x="872438" y="980404"/>
                  </a:cubicBezTo>
                  <a:lnTo>
                    <a:pt x="873038" y="981074"/>
                  </a:lnTo>
                  <a:lnTo>
                    <a:pt x="876114" y="962256"/>
                  </a:lnTo>
                  <a:cubicBezTo>
                    <a:pt x="884097" y="922168"/>
                    <a:pt x="893177" y="888064"/>
                    <a:pt x="896870" y="870903"/>
                  </a:cubicBezTo>
                  <a:cubicBezTo>
                    <a:pt x="900953" y="851875"/>
                    <a:pt x="915117" y="810255"/>
                    <a:pt x="915117" y="810255"/>
                  </a:cubicBezTo>
                  <a:cubicBezTo>
                    <a:pt x="915117" y="810255"/>
                    <a:pt x="912597" y="740657"/>
                    <a:pt x="904082" y="667061"/>
                  </a:cubicBezTo>
                  <a:cubicBezTo>
                    <a:pt x="886183" y="512920"/>
                    <a:pt x="952219" y="443496"/>
                    <a:pt x="952219" y="443496"/>
                  </a:cubicBezTo>
                  <a:cubicBezTo>
                    <a:pt x="952219" y="443496"/>
                    <a:pt x="961701" y="432303"/>
                    <a:pt x="964865" y="431216"/>
                  </a:cubicBezTo>
                  <a:close/>
                  <a:moveTo>
                    <a:pt x="81604" y="418611"/>
                  </a:moveTo>
                  <a:cubicBezTo>
                    <a:pt x="93900" y="418542"/>
                    <a:pt x="122753" y="421491"/>
                    <a:pt x="156835" y="446189"/>
                  </a:cubicBezTo>
                  <a:cubicBezTo>
                    <a:pt x="202278" y="479120"/>
                    <a:pt x="348425" y="567399"/>
                    <a:pt x="516209" y="586776"/>
                  </a:cubicBezTo>
                  <a:cubicBezTo>
                    <a:pt x="545729" y="590164"/>
                    <a:pt x="606237" y="586026"/>
                    <a:pt x="634645" y="583745"/>
                  </a:cubicBezTo>
                  <a:lnTo>
                    <a:pt x="638264" y="583442"/>
                  </a:lnTo>
                  <a:lnTo>
                    <a:pt x="644567" y="578905"/>
                  </a:lnTo>
                  <a:cubicBezTo>
                    <a:pt x="647287" y="577008"/>
                    <a:pt x="648802" y="576002"/>
                    <a:pt x="648802" y="576002"/>
                  </a:cubicBezTo>
                  <a:lnTo>
                    <a:pt x="643003" y="583044"/>
                  </a:lnTo>
                  <a:lnTo>
                    <a:pt x="645883" y="582803"/>
                  </a:lnTo>
                  <a:cubicBezTo>
                    <a:pt x="648542" y="582569"/>
                    <a:pt x="650018" y="582431"/>
                    <a:pt x="650018" y="582431"/>
                  </a:cubicBezTo>
                  <a:lnTo>
                    <a:pt x="650105" y="582518"/>
                  </a:lnTo>
                  <a:lnTo>
                    <a:pt x="640021" y="587366"/>
                  </a:lnTo>
                  <a:lnTo>
                    <a:pt x="625972" y="608368"/>
                  </a:lnTo>
                  <a:cubicBezTo>
                    <a:pt x="612287" y="631177"/>
                    <a:pt x="594062" y="667236"/>
                    <a:pt x="575902" y="720238"/>
                  </a:cubicBezTo>
                  <a:cubicBezTo>
                    <a:pt x="539582" y="826243"/>
                    <a:pt x="493531" y="875943"/>
                    <a:pt x="467204" y="922950"/>
                  </a:cubicBezTo>
                  <a:cubicBezTo>
                    <a:pt x="423640" y="1000727"/>
                    <a:pt x="386062" y="1136778"/>
                    <a:pt x="372634" y="1167189"/>
                  </a:cubicBezTo>
                  <a:lnTo>
                    <a:pt x="368472" y="1173189"/>
                  </a:lnTo>
                  <a:lnTo>
                    <a:pt x="365385" y="1162853"/>
                  </a:lnTo>
                  <a:cubicBezTo>
                    <a:pt x="361253" y="1120794"/>
                    <a:pt x="378892" y="964005"/>
                    <a:pt x="415157" y="890106"/>
                  </a:cubicBezTo>
                  <a:cubicBezTo>
                    <a:pt x="441484" y="836322"/>
                    <a:pt x="481801" y="780452"/>
                    <a:pt x="516818" y="710419"/>
                  </a:cubicBezTo>
                  <a:cubicBezTo>
                    <a:pt x="534326" y="675403"/>
                    <a:pt x="567322" y="641799"/>
                    <a:pt x="595941" y="616948"/>
                  </a:cubicBezTo>
                  <a:lnTo>
                    <a:pt x="622083" y="595991"/>
                  </a:lnTo>
                  <a:lnTo>
                    <a:pt x="609329" y="602123"/>
                  </a:lnTo>
                  <a:lnTo>
                    <a:pt x="565657" y="617947"/>
                  </a:lnTo>
                  <a:lnTo>
                    <a:pt x="557406" y="625094"/>
                  </a:lnTo>
                  <a:cubicBezTo>
                    <a:pt x="544535" y="636129"/>
                    <a:pt x="529199" y="648989"/>
                    <a:pt x="519337" y="656288"/>
                  </a:cubicBezTo>
                  <a:lnTo>
                    <a:pt x="514851" y="658871"/>
                  </a:lnTo>
                  <a:lnTo>
                    <a:pt x="506012" y="666551"/>
                  </a:lnTo>
                  <a:cubicBezTo>
                    <a:pt x="459198" y="705798"/>
                    <a:pt x="374579" y="770264"/>
                    <a:pt x="365716" y="778280"/>
                  </a:cubicBezTo>
                  <a:cubicBezTo>
                    <a:pt x="350510" y="792008"/>
                    <a:pt x="318796" y="818509"/>
                    <a:pt x="252674" y="863692"/>
                  </a:cubicBezTo>
                  <a:cubicBezTo>
                    <a:pt x="252674" y="863692"/>
                    <a:pt x="86542" y="982208"/>
                    <a:pt x="0" y="1020613"/>
                  </a:cubicBezTo>
                  <a:cubicBezTo>
                    <a:pt x="0" y="1020613"/>
                    <a:pt x="37797" y="958401"/>
                    <a:pt x="64732" y="925644"/>
                  </a:cubicBezTo>
                  <a:cubicBezTo>
                    <a:pt x="91668" y="892973"/>
                    <a:pt x="207752" y="818075"/>
                    <a:pt x="255975" y="790705"/>
                  </a:cubicBezTo>
                  <a:cubicBezTo>
                    <a:pt x="281260" y="776368"/>
                    <a:pt x="371625" y="737702"/>
                    <a:pt x="437921" y="701904"/>
                  </a:cubicBezTo>
                  <a:cubicBezTo>
                    <a:pt x="452996" y="693758"/>
                    <a:pt x="466665" y="685732"/>
                    <a:pt x="478688" y="678274"/>
                  </a:cubicBezTo>
                  <a:lnTo>
                    <a:pt x="485579" y="673765"/>
                  </a:lnTo>
                  <a:lnTo>
                    <a:pt x="471863" y="679747"/>
                  </a:lnTo>
                  <a:cubicBezTo>
                    <a:pt x="451195" y="688110"/>
                    <a:pt x="426757" y="697082"/>
                    <a:pt x="401776" y="706856"/>
                  </a:cubicBezTo>
                  <a:cubicBezTo>
                    <a:pt x="233732" y="772544"/>
                    <a:pt x="127988" y="726233"/>
                    <a:pt x="127988" y="726233"/>
                  </a:cubicBezTo>
                  <a:cubicBezTo>
                    <a:pt x="144845" y="722844"/>
                    <a:pt x="158486" y="722062"/>
                    <a:pt x="178471" y="721106"/>
                  </a:cubicBezTo>
                  <a:cubicBezTo>
                    <a:pt x="193676" y="720411"/>
                    <a:pt x="212618" y="719542"/>
                    <a:pt x="239380" y="717370"/>
                  </a:cubicBezTo>
                  <a:cubicBezTo>
                    <a:pt x="281739" y="713981"/>
                    <a:pt x="441006" y="662060"/>
                    <a:pt x="526607" y="629090"/>
                  </a:cubicBezTo>
                  <a:lnTo>
                    <a:pt x="539112" y="623989"/>
                  </a:lnTo>
                  <a:lnTo>
                    <a:pt x="508216" y="630796"/>
                  </a:lnTo>
                  <a:cubicBezTo>
                    <a:pt x="467412" y="636646"/>
                    <a:pt x="420044" y="636650"/>
                    <a:pt x="367715" y="624399"/>
                  </a:cubicBezTo>
                  <a:cubicBezTo>
                    <a:pt x="262666" y="599808"/>
                    <a:pt x="102790" y="504318"/>
                    <a:pt x="75246" y="418992"/>
                  </a:cubicBezTo>
                  <a:cubicBezTo>
                    <a:pt x="75246" y="418992"/>
                    <a:pt x="77505" y="418634"/>
                    <a:pt x="81604" y="418611"/>
                  </a:cubicBezTo>
                  <a:close/>
                  <a:moveTo>
                    <a:pt x="585633" y="404570"/>
                  </a:moveTo>
                  <a:cubicBezTo>
                    <a:pt x="621257" y="404917"/>
                    <a:pt x="800597" y="409609"/>
                    <a:pt x="853513" y="414301"/>
                  </a:cubicBezTo>
                  <a:cubicBezTo>
                    <a:pt x="917029" y="419949"/>
                    <a:pt x="973159" y="411521"/>
                    <a:pt x="973159" y="411521"/>
                  </a:cubicBezTo>
                  <a:cubicBezTo>
                    <a:pt x="935101" y="429767"/>
                    <a:pt x="785043" y="458614"/>
                    <a:pt x="638201" y="453314"/>
                  </a:cubicBezTo>
                  <a:cubicBezTo>
                    <a:pt x="491445" y="447928"/>
                    <a:pt x="451042" y="427074"/>
                    <a:pt x="434185" y="416299"/>
                  </a:cubicBezTo>
                  <a:cubicBezTo>
                    <a:pt x="434185" y="416299"/>
                    <a:pt x="439311" y="415604"/>
                    <a:pt x="447914" y="414474"/>
                  </a:cubicBezTo>
                  <a:cubicBezTo>
                    <a:pt x="475109" y="411086"/>
                    <a:pt x="537235" y="404048"/>
                    <a:pt x="585633" y="404570"/>
                  </a:cubicBezTo>
                  <a:close/>
                  <a:moveTo>
                    <a:pt x="182033" y="393274"/>
                  </a:moveTo>
                  <a:cubicBezTo>
                    <a:pt x="191765" y="407437"/>
                    <a:pt x="207231" y="426466"/>
                    <a:pt x="230257" y="444539"/>
                  </a:cubicBezTo>
                  <a:cubicBezTo>
                    <a:pt x="242335" y="454010"/>
                    <a:pt x="254195" y="461417"/>
                    <a:pt x="265110" y="467217"/>
                  </a:cubicBezTo>
                  <a:lnTo>
                    <a:pt x="293642" y="479960"/>
                  </a:lnTo>
                  <a:lnTo>
                    <a:pt x="294120" y="480076"/>
                  </a:lnTo>
                  <a:cubicBezTo>
                    <a:pt x="316364" y="483986"/>
                    <a:pt x="345037" y="486506"/>
                    <a:pt x="381444" y="485550"/>
                  </a:cubicBezTo>
                  <a:cubicBezTo>
                    <a:pt x="477282" y="482943"/>
                    <a:pt x="583373" y="492849"/>
                    <a:pt x="683296" y="504839"/>
                  </a:cubicBezTo>
                  <a:cubicBezTo>
                    <a:pt x="760627" y="514136"/>
                    <a:pt x="861680" y="488678"/>
                    <a:pt x="861680" y="488678"/>
                  </a:cubicBezTo>
                  <a:lnTo>
                    <a:pt x="861680" y="488765"/>
                  </a:lnTo>
                  <a:cubicBezTo>
                    <a:pt x="828054" y="498584"/>
                    <a:pt x="773661" y="513354"/>
                    <a:pt x="756370" y="519958"/>
                  </a:cubicBezTo>
                  <a:cubicBezTo>
                    <a:pt x="739079" y="526562"/>
                    <a:pt x="686685" y="543331"/>
                    <a:pt x="633856" y="545677"/>
                  </a:cubicBezTo>
                  <a:cubicBezTo>
                    <a:pt x="581027" y="548023"/>
                    <a:pt x="429145" y="539161"/>
                    <a:pt x="341735" y="509531"/>
                  </a:cubicBezTo>
                  <a:cubicBezTo>
                    <a:pt x="276177" y="487309"/>
                    <a:pt x="243757" y="467434"/>
                    <a:pt x="231644" y="458885"/>
                  </a:cubicBezTo>
                  <a:lnTo>
                    <a:pt x="229795" y="457474"/>
                  </a:lnTo>
                  <a:lnTo>
                    <a:pt x="229435" y="457265"/>
                  </a:lnTo>
                  <a:cubicBezTo>
                    <a:pt x="227004" y="455568"/>
                    <a:pt x="225912" y="454531"/>
                    <a:pt x="225912" y="454531"/>
                  </a:cubicBezTo>
                  <a:cubicBezTo>
                    <a:pt x="225912" y="454531"/>
                    <a:pt x="186812" y="424120"/>
                    <a:pt x="182033" y="393274"/>
                  </a:cubicBezTo>
                  <a:close/>
                  <a:moveTo>
                    <a:pt x="1024858" y="386149"/>
                  </a:moveTo>
                  <a:cubicBezTo>
                    <a:pt x="1024858" y="386149"/>
                    <a:pt x="983239" y="589556"/>
                    <a:pt x="1101060" y="886457"/>
                  </a:cubicBezTo>
                  <a:cubicBezTo>
                    <a:pt x="1111009" y="911568"/>
                    <a:pt x="1123239" y="933290"/>
                    <a:pt x="1133687" y="952308"/>
                  </a:cubicBezTo>
                  <a:lnTo>
                    <a:pt x="1155548" y="1001753"/>
                  </a:lnTo>
                  <a:lnTo>
                    <a:pt x="1150489" y="995853"/>
                  </a:lnTo>
                  <a:cubicBezTo>
                    <a:pt x="1127429" y="968394"/>
                    <a:pt x="1033287" y="850170"/>
                    <a:pt x="1002876" y="715981"/>
                  </a:cubicBezTo>
                  <a:cubicBezTo>
                    <a:pt x="983239" y="629526"/>
                    <a:pt x="973594" y="555235"/>
                    <a:pt x="975332" y="507447"/>
                  </a:cubicBezTo>
                  <a:cubicBezTo>
                    <a:pt x="978721" y="411607"/>
                    <a:pt x="1014606" y="393448"/>
                    <a:pt x="1014606" y="393448"/>
                  </a:cubicBezTo>
                  <a:close/>
                  <a:moveTo>
                    <a:pt x="1138161" y="285010"/>
                  </a:moveTo>
                  <a:cubicBezTo>
                    <a:pt x="1124085" y="321938"/>
                    <a:pt x="1155713" y="531340"/>
                    <a:pt x="1171527" y="595464"/>
                  </a:cubicBezTo>
                  <a:lnTo>
                    <a:pt x="1172501" y="600884"/>
                  </a:lnTo>
                  <a:lnTo>
                    <a:pt x="1179770" y="582280"/>
                  </a:lnTo>
                  <a:cubicBezTo>
                    <a:pt x="1200569" y="537293"/>
                    <a:pt x="1223703" y="498062"/>
                    <a:pt x="1227309" y="492067"/>
                  </a:cubicBezTo>
                  <a:cubicBezTo>
                    <a:pt x="1234521" y="480076"/>
                    <a:pt x="1237997" y="419949"/>
                    <a:pt x="1237997" y="419949"/>
                  </a:cubicBezTo>
                  <a:cubicBezTo>
                    <a:pt x="1243384" y="478860"/>
                    <a:pt x="1232175" y="517351"/>
                    <a:pt x="1223225" y="541594"/>
                  </a:cubicBezTo>
                  <a:lnTo>
                    <a:pt x="1223225" y="541681"/>
                  </a:lnTo>
                  <a:lnTo>
                    <a:pt x="1178950" y="636778"/>
                  </a:lnTo>
                  <a:lnTo>
                    <a:pt x="1182144" y="654553"/>
                  </a:lnTo>
                  <a:cubicBezTo>
                    <a:pt x="1191479" y="721965"/>
                    <a:pt x="1197051" y="806323"/>
                    <a:pt x="1199592" y="835453"/>
                  </a:cubicBezTo>
                  <a:cubicBezTo>
                    <a:pt x="1202981" y="874292"/>
                    <a:pt x="1216536" y="905920"/>
                    <a:pt x="1224616" y="929814"/>
                  </a:cubicBezTo>
                  <a:lnTo>
                    <a:pt x="1224529" y="929814"/>
                  </a:lnTo>
                  <a:cubicBezTo>
                    <a:pt x="1228874" y="942413"/>
                    <a:pt x="1218447" y="934158"/>
                    <a:pt x="1181954" y="848833"/>
                  </a:cubicBezTo>
                  <a:cubicBezTo>
                    <a:pt x="1145460" y="763508"/>
                    <a:pt x="1102102" y="606326"/>
                    <a:pt x="1099583" y="518307"/>
                  </a:cubicBezTo>
                  <a:cubicBezTo>
                    <a:pt x="1095151" y="361212"/>
                    <a:pt x="1129299" y="293438"/>
                    <a:pt x="1129299" y="293438"/>
                  </a:cubicBezTo>
                  <a:close/>
                  <a:moveTo>
                    <a:pt x="254672" y="237916"/>
                  </a:moveTo>
                  <a:cubicBezTo>
                    <a:pt x="276742" y="251036"/>
                    <a:pt x="343299" y="329932"/>
                    <a:pt x="384397" y="371551"/>
                  </a:cubicBezTo>
                  <a:cubicBezTo>
                    <a:pt x="425496" y="413171"/>
                    <a:pt x="447914" y="414387"/>
                    <a:pt x="447914" y="414387"/>
                  </a:cubicBezTo>
                  <a:cubicBezTo>
                    <a:pt x="439312" y="415517"/>
                    <a:pt x="434185" y="416212"/>
                    <a:pt x="434185" y="416212"/>
                  </a:cubicBezTo>
                  <a:lnTo>
                    <a:pt x="434185" y="416125"/>
                  </a:lnTo>
                  <a:cubicBezTo>
                    <a:pt x="434185" y="416125"/>
                    <a:pt x="356940" y="392405"/>
                    <a:pt x="310368" y="333059"/>
                  </a:cubicBezTo>
                  <a:cubicBezTo>
                    <a:pt x="282042" y="297000"/>
                    <a:pt x="254672" y="237916"/>
                    <a:pt x="254672" y="237916"/>
                  </a:cubicBezTo>
                  <a:close/>
                  <a:moveTo>
                    <a:pt x="489848" y="131511"/>
                  </a:moveTo>
                  <a:cubicBezTo>
                    <a:pt x="494389" y="131336"/>
                    <a:pt x="518859" y="135669"/>
                    <a:pt x="534629" y="143815"/>
                  </a:cubicBezTo>
                  <a:cubicBezTo>
                    <a:pt x="555656" y="154677"/>
                    <a:pt x="630207" y="201857"/>
                    <a:pt x="681298" y="220278"/>
                  </a:cubicBezTo>
                  <a:lnTo>
                    <a:pt x="711137" y="228259"/>
                  </a:lnTo>
                  <a:lnTo>
                    <a:pt x="789562" y="226447"/>
                  </a:lnTo>
                  <a:cubicBezTo>
                    <a:pt x="839609" y="227837"/>
                    <a:pt x="882185" y="230617"/>
                    <a:pt x="882185" y="230617"/>
                  </a:cubicBezTo>
                  <a:cubicBezTo>
                    <a:pt x="870629" y="232529"/>
                    <a:pt x="863504" y="233311"/>
                    <a:pt x="863504" y="233311"/>
                  </a:cubicBezTo>
                  <a:lnTo>
                    <a:pt x="863504" y="233224"/>
                  </a:lnTo>
                  <a:cubicBezTo>
                    <a:pt x="863504" y="233224"/>
                    <a:pt x="836764" y="238676"/>
                    <a:pt x="804800" y="244476"/>
                  </a:cubicBezTo>
                  <a:lnTo>
                    <a:pt x="793026" y="246469"/>
                  </a:lnTo>
                  <a:lnTo>
                    <a:pt x="855705" y="254180"/>
                  </a:lnTo>
                  <a:cubicBezTo>
                    <a:pt x="1031521" y="265580"/>
                    <a:pt x="1194813" y="220712"/>
                    <a:pt x="1194813" y="220712"/>
                  </a:cubicBezTo>
                  <a:lnTo>
                    <a:pt x="1194813" y="220799"/>
                  </a:lnTo>
                  <a:cubicBezTo>
                    <a:pt x="1177608" y="233572"/>
                    <a:pt x="1109227" y="304474"/>
                    <a:pt x="988538" y="307515"/>
                  </a:cubicBezTo>
                  <a:cubicBezTo>
                    <a:pt x="867849" y="310556"/>
                    <a:pt x="808764" y="313684"/>
                    <a:pt x="696764" y="260508"/>
                  </a:cubicBezTo>
                  <a:lnTo>
                    <a:pt x="691537" y="257918"/>
                  </a:lnTo>
                  <a:lnTo>
                    <a:pt x="628035" y="258205"/>
                  </a:lnTo>
                  <a:cubicBezTo>
                    <a:pt x="601838" y="257314"/>
                    <a:pt x="578899" y="256293"/>
                    <a:pt x="560870" y="257814"/>
                  </a:cubicBezTo>
                  <a:cubicBezTo>
                    <a:pt x="524810" y="260855"/>
                    <a:pt x="497093" y="253209"/>
                    <a:pt x="497093" y="253209"/>
                  </a:cubicBezTo>
                  <a:cubicBezTo>
                    <a:pt x="497093" y="253209"/>
                    <a:pt x="555917" y="244346"/>
                    <a:pt x="611526" y="237047"/>
                  </a:cubicBezTo>
                  <a:lnTo>
                    <a:pt x="644567" y="233932"/>
                  </a:lnTo>
                  <a:lnTo>
                    <a:pt x="629372" y="225654"/>
                  </a:lnTo>
                  <a:cubicBezTo>
                    <a:pt x="577080" y="195612"/>
                    <a:pt x="565561" y="179353"/>
                    <a:pt x="554092" y="171011"/>
                  </a:cubicBezTo>
                  <a:cubicBezTo>
                    <a:pt x="538800" y="159890"/>
                    <a:pt x="508910" y="137559"/>
                    <a:pt x="493010" y="133215"/>
                  </a:cubicBezTo>
                  <a:cubicBezTo>
                    <a:pt x="489035" y="132129"/>
                    <a:pt x="488334" y="131569"/>
                    <a:pt x="489848" y="131511"/>
                  </a:cubicBezTo>
                  <a:close/>
                  <a:moveTo>
                    <a:pt x="284649" y="122875"/>
                  </a:moveTo>
                  <a:cubicBezTo>
                    <a:pt x="311324" y="139123"/>
                    <a:pt x="414982" y="241740"/>
                    <a:pt x="438008" y="266937"/>
                  </a:cubicBezTo>
                  <a:cubicBezTo>
                    <a:pt x="455278" y="285836"/>
                    <a:pt x="472009" y="300140"/>
                    <a:pt x="479296" y="306111"/>
                  </a:cubicBezTo>
                  <a:lnTo>
                    <a:pt x="483011" y="309091"/>
                  </a:lnTo>
                  <a:lnTo>
                    <a:pt x="483191" y="309166"/>
                  </a:lnTo>
                  <a:cubicBezTo>
                    <a:pt x="520901" y="323242"/>
                    <a:pt x="577032" y="333147"/>
                    <a:pt x="639505" y="335319"/>
                  </a:cubicBezTo>
                  <a:cubicBezTo>
                    <a:pt x="727611" y="338360"/>
                    <a:pt x="856206" y="342878"/>
                    <a:pt x="885488" y="342705"/>
                  </a:cubicBezTo>
                  <a:cubicBezTo>
                    <a:pt x="914769" y="342531"/>
                    <a:pt x="1083161" y="336535"/>
                    <a:pt x="1083161" y="336535"/>
                  </a:cubicBezTo>
                  <a:cubicBezTo>
                    <a:pt x="1057875" y="357302"/>
                    <a:pt x="933015" y="383282"/>
                    <a:pt x="882099" y="385280"/>
                  </a:cubicBezTo>
                  <a:cubicBezTo>
                    <a:pt x="742056" y="390755"/>
                    <a:pt x="547861" y="358975"/>
                    <a:pt x="449404" y="301409"/>
                  </a:cubicBezTo>
                  <a:lnTo>
                    <a:pt x="414170" y="275677"/>
                  </a:lnTo>
                  <a:lnTo>
                    <a:pt x="413419" y="275192"/>
                  </a:lnTo>
                  <a:cubicBezTo>
                    <a:pt x="378923" y="258074"/>
                    <a:pt x="345992" y="215759"/>
                    <a:pt x="328181" y="182655"/>
                  </a:cubicBezTo>
                  <a:cubicBezTo>
                    <a:pt x="310369" y="149550"/>
                    <a:pt x="284649" y="122875"/>
                    <a:pt x="284649" y="122875"/>
                  </a:cubicBezTo>
                  <a:close/>
                  <a:moveTo>
                    <a:pt x="1291434" y="94549"/>
                  </a:moveTo>
                  <a:cubicBezTo>
                    <a:pt x="1291434" y="94549"/>
                    <a:pt x="1313243" y="268935"/>
                    <a:pt x="1252855" y="444538"/>
                  </a:cubicBezTo>
                  <a:cubicBezTo>
                    <a:pt x="1252855" y="444538"/>
                    <a:pt x="1252334" y="469563"/>
                    <a:pt x="1240430" y="507186"/>
                  </a:cubicBezTo>
                  <a:cubicBezTo>
                    <a:pt x="1231741" y="534556"/>
                    <a:pt x="1223226" y="541594"/>
                    <a:pt x="1223226" y="541594"/>
                  </a:cubicBezTo>
                  <a:cubicBezTo>
                    <a:pt x="1232175" y="517351"/>
                    <a:pt x="1243385" y="478859"/>
                    <a:pt x="1237997" y="419949"/>
                  </a:cubicBezTo>
                  <a:cubicBezTo>
                    <a:pt x="1232610" y="361038"/>
                    <a:pt x="1235998" y="295349"/>
                    <a:pt x="1232263" y="257380"/>
                  </a:cubicBezTo>
                  <a:cubicBezTo>
                    <a:pt x="1228526" y="219409"/>
                    <a:pt x="1257373" y="143728"/>
                    <a:pt x="1260762" y="135561"/>
                  </a:cubicBezTo>
                  <a:cubicBezTo>
                    <a:pt x="1264151" y="127393"/>
                    <a:pt x="1291434" y="94549"/>
                    <a:pt x="1291434" y="94549"/>
                  </a:cubicBezTo>
                  <a:close/>
                  <a:moveTo>
                    <a:pt x="1334965" y="29556"/>
                  </a:moveTo>
                  <a:cubicBezTo>
                    <a:pt x="1320629" y="47455"/>
                    <a:pt x="1261109" y="98633"/>
                    <a:pt x="1233131" y="123917"/>
                  </a:cubicBezTo>
                  <a:cubicBezTo>
                    <a:pt x="1205153" y="149203"/>
                    <a:pt x="1019731" y="248690"/>
                    <a:pt x="863504" y="233398"/>
                  </a:cubicBezTo>
                  <a:cubicBezTo>
                    <a:pt x="863504" y="233398"/>
                    <a:pt x="870629" y="232616"/>
                    <a:pt x="882186" y="230705"/>
                  </a:cubicBezTo>
                  <a:cubicBezTo>
                    <a:pt x="910685" y="226100"/>
                    <a:pt x="966033" y="214717"/>
                    <a:pt x="1007653" y="191778"/>
                  </a:cubicBezTo>
                  <a:cubicBezTo>
                    <a:pt x="1128690" y="125221"/>
                    <a:pt x="1334965" y="29556"/>
                    <a:pt x="1334965" y="29556"/>
                  </a:cubicBezTo>
                  <a:close/>
                  <a:moveTo>
                    <a:pt x="1359821" y="0"/>
                  </a:moveTo>
                  <a:lnTo>
                    <a:pt x="1361370" y="0"/>
                  </a:lnTo>
                  <a:lnTo>
                    <a:pt x="1361370" y="24195"/>
                  </a:lnTo>
                  <a:close/>
                  <a:moveTo>
                    <a:pt x="1175865" y="0"/>
                  </a:moveTo>
                  <a:lnTo>
                    <a:pt x="1344419" y="0"/>
                  </a:lnTo>
                  <a:lnTo>
                    <a:pt x="1327410" y="10472"/>
                  </a:lnTo>
                  <a:cubicBezTo>
                    <a:pt x="1281822" y="38136"/>
                    <a:pt x="1183973" y="94635"/>
                    <a:pt x="1130601" y="104020"/>
                  </a:cubicBezTo>
                  <a:cubicBezTo>
                    <a:pt x="989233" y="128957"/>
                    <a:pt x="927977" y="97677"/>
                    <a:pt x="903995" y="87598"/>
                  </a:cubicBezTo>
                  <a:cubicBezTo>
                    <a:pt x="864373" y="70915"/>
                    <a:pt x="826142" y="33118"/>
                    <a:pt x="826142" y="33118"/>
                  </a:cubicBezTo>
                  <a:cubicBezTo>
                    <a:pt x="826142" y="33118"/>
                    <a:pt x="965425" y="116532"/>
                    <a:pt x="1181258" y="37202"/>
                  </a:cubicBezTo>
                  <a:cubicBezTo>
                    <a:pt x="1201177" y="29882"/>
                    <a:pt x="1223166" y="21252"/>
                    <a:pt x="1244944" y="12426"/>
                  </a:cubicBezTo>
                  <a:lnTo>
                    <a:pt x="1251248" y="9805"/>
                  </a:lnTo>
                  <a:lnTo>
                    <a:pt x="1249527" y="10085"/>
                  </a:lnTo>
                  <a:cubicBezTo>
                    <a:pt x="1244291" y="10521"/>
                    <a:pt x="1239973" y="10365"/>
                    <a:pt x="1236954" y="9485"/>
                  </a:cubicBezTo>
                  <a:cubicBezTo>
                    <a:pt x="1216861" y="9637"/>
                    <a:pt x="1198163" y="6737"/>
                    <a:pt x="1180994" y="2016"/>
                  </a:cubicBezTo>
                  <a:close/>
                </a:path>
              </a:pathLst>
            </a:custGeom>
            <a:gradFill>
              <a:gsLst>
                <a:gs pos="0">
                  <a:srgbClr val="718A6A"/>
                </a:gs>
                <a:gs pos="15000">
                  <a:srgbClr val="718A6A"/>
                </a:gs>
                <a:gs pos="100000">
                  <a:srgbClr val="273D35"/>
                </a:gs>
              </a:gsLst>
              <a:lin ang="15531599" scaled="0"/>
            </a:gradFill>
            <a:ln>
              <a:noFill/>
            </a:ln>
            <a:effectLst>
              <a:outerShdw blurRad="50800" sx="99000" rotWithShape="0" algn="bl" dir="18900000" dist="38100" sy="99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7782631" y="0"/>
              <a:ext cx="1361370" cy="1173333"/>
            </a:xfrm>
            <a:custGeom>
              <a:rect b="b" l="l" r="r" t="t"/>
              <a:pathLst>
                <a:path extrusionOk="0" h="1173333" w="1361370">
                  <a:moveTo>
                    <a:pt x="536019" y="638735"/>
                  </a:moveTo>
                  <a:lnTo>
                    <a:pt x="536019" y="638822"/>
                  </a:lnTo>
                  <a:cubicBezTo>
                    <a:pt x="536019" y="638822"/>
                    <a:pt x="471287" y="690782"/>
                    <a:pt x="411159" y="729968"/>
                  </a:cubicBezTo>
                  <a:cubicBezTo>
                    <a:pt x="396736" y="739352"/>
                    <a:pt x="210706" y="845096"/>
                    <a:pt x="140065" y="896796"/>
                  </a:cubicBezTo>
                  <a:cubicBezTo>
                    <a:pt x="69337" y="948494"/>
                    <a:pt x="0" y="1020699"/>
                    <a:pt x="0" y="1020699"/>
                  </a:cubicBezTo>
                  <a:cubicBezTo>
                    <a:pt x="0" y="1020699"/>
                    <a:pt x="37797" y="958400"/>
                    <a:pt x="64732" y="925730"/>
                  </a:cubicBezTo>
                  <a:cubicBezTo>
                    <a:pt x="91668" y="893059"/>
                    <a:pt x="207752" y="818161"/>
                    <a:pt x="255975" y="790791"/>
                  </a:cubicBezTo>
                  <a:cubicBezTo>
                    <a:pt x="281260" y="776454"/>
                    <a:pt x="371625" y="737788"/>
                    <a:pt x="437921" y="701990"/>
                  </a:cubicBezTo>
                  <a:cubicBezTo>
                    <a:pt x="498222" y="669407"/>
                    <a:pt x="536019" y="638735"/>
                    <a:pt x="536019" y="638735"/>
                  </a:cubicBezTo>
                  <a:close/>
                  <a:moveTo>
                    <a:pt x="710840" y="559580"/>
                  </a:moveTo>
                  <a:cubicBezTo>
                    <a:pt x="710840" y="559580"/>
                    <a:pt x="689813" y="578608"/>
                    <a:pt x="679299" y="606674"/>
                  </a:cubicBezTo>
                  <a:cubicBezTo>
                    <a:pt x="668699" y="634739"/>
                    <a:pt x="572947" y="902357"/>
                    <a:pt x="556351" y="956316"/>
                  </a:cubicBezTo>
                  <a:cubicBezTo>
                    <a:pt x="539755" y="1010360"/>
                    <a:pt x="482755" y="1134177"/>
                    <a:pt x="469288" y="1155378"/>
                  </a:cubicBezTo>
                  <a:cubicBezTo>
                    <a:pt x="469288" y="1155378"/>
                    <a:pt x="505434" y="1051198"/>
                    <a:pt x="516643" y="997936"/>
                  </a:cubicBezTo>
                  <a:cubicBezTo>
                    <a:pt x="544795" y="864735"/>
                    <a:pt x="631424" y="671580"/>
                    <a:pt x="645587" y="642907"/>
                  </a:cubicBezTo>
                  <a:cubicBezTo>
                    <a:pt x="667222" y="598854"/>
                    <a:pt x="710840" y="559580"/>
                    <a:pt x="710840" y="559580"/>
                  </a:cubicBezTo>
                  <a:close/>
                  <a:moveTo>
                    <a:pt x="225825" y="454444"/>
                  </a:moveTo>
                  <a:cubicBezTo>
                    <a:pt x="225825" y="454444"/>
                    <a:pt x="354074" y="516396"/>
                    <a:pt x="495182" y="515527"/>
                  </a:cubicBezTo>
                  <a:cubicBezTo>
                    <a:pt x="636289" y="514658"/>
                    <a:pt x="690334" y="529603"/>
                    <a:pt x="747594" y="512920"/>
                  </a:cubicBezTo>
                  <a:cubicBezTo>
                    <a:pt x="804854" y="496238"/>
                    <a:pt x="861680" y="488678"/>
                    <a:pt x="861680" y="488678"/>
                  </a:cubicBezTo>
                  <a:lnTo>
                    <a:pt x="861680" y="488765"/>
                  </a:lnTo>
                  <a:cubicBezTo>
                    <a:pt x="828054" y="498584"/>
                    <a:pt x="773661" y="513355"/>
                    <a:pt x="756370" y="519958"/>
                  </a:cubicBezTo>
                  <a:cubicBezTo>
                    <a:pt x="739079" y="526562"/>
                    <a:pt x="686685" y="543331"/>
                    <a:pt x="633856" y="545677"/>
                  </a:cubicBezTo>
                  <a:cubicBezTo>
                    <a:pt x="581027" y="548023"/>
                    <a:pt x="429145" y="539161"/>
                    <a:pt x="341735" y="509531"/>
                  </a:cubicBezTo>
                  <a:cubicBezTo>
                    <a:pt x="254324" y="479902"/>
                    <a:pt x="225825" y="454444"/>
                    <a:pt x="225825" y="454444"/>
                  </a:cubicBezTo>
                  <a:close/>
                  <a:moveTo>
                    <a:pt x="75333" y="418993"/>
                  </a:moveTo>
                  <a:cubicBezTo>
                    <a:pt x="75333" y="418993"/>
                    <a:pt x="168131" y="504405"/>
                    <a:pt x="335653" y="575307"/>
                  </a:cubicBezTo>
                  <a:cubicBezTo>
                    <a:pt x="461295" y="628483"/>
                    <a:pt x="575402" y="605951"/>
                    <a:pt x="624603" y="591361"/>
                  </a:cubicBezTo>
                  <a:lnTo>
                    <a:pt x="639899" y="586319"/>
                  </a:lnTo>
                  <a:lnTo>
                    <a:pt x="648801" y="576002"/>
                  </a:lnTo>
                  <a:cubicBezTo>
                    <a:pt x="648801" y="576002"/>
                    <a:pt x="646515" y="578392"/>
                    <a:pt x="642518" y="583632"/>
                  </a:cubicBezTo>
                  <a:lnTo>
                    <a:pt x="640953" y="585971"/>
                  </a:lnTo>
                  <a:lnTo>
                    <a:pt x="643548" y="585116"/>
                  </a:lnTo>
                  <a:cubicBezTo>
                    <a:pt x="647895" y="583513"/>
                    <a:pt x="650192" y="582518"/>
                    <a:pt x="650192" y="582518"/>
                  </a:cubicBezTo>
                  <a:lnTo>
                    <a:pt x="639975" y="587433"/>
                  </a:lnTo>
                  <a:lnTo>
                    <a:pt x="625971" y="608368"/>
                  </a:lnTo>
                  <a:cubicBezTo>
                    <a:pt x="612286" y="631177"/>
                    <a:pt x="594061" y="667236"/>
                    <a:pt x="575901" y="720238"/>
                  </a:cubicBezTo>
                  <a:cubicBezTo>
                    <a:pt x="539581" y="826243"/>
                    <a:pt x="493531" y="875943"/>
                    <a:pt x="467203" y="922950"/>
                  </a:cubicBezTo>
                  <a:cubicBezTo>
                    <a:pt x="417415" y="1011838"/>
                    <a:pt x="375448" y="1176840"/>
                    <a:pt x="368410" y="1173277"/>
                  </a:cubicBezTo>
                  <a:cubicBezTo>
                    <a:pt x="368410" y="1173277"/>
                    <a:pt x="373189" y="985250"/>
                    <a:pt x="526635" y="740135"/>
                  </a:cubicBezTo>
                  <a:cubicBezTo>
                    <a:pt x="569515" y="671645"/>
                    <a:pt x="616793" y="613565"/>
                    <a:pt x="637753" y="588806"/>
                  </a:cubicBezTo>
                  <a:lnTo>
                    <a:pt x="638201" y="588287"/>
                  </a:lnTo>
                  <a:lnTo>
                    <a:pt x="609465" y="602111"/>
                  </a:lnTo>
                  <a:cubicBezTo>
                    <a:pt x="557356" y="624350"/>
                    <a:pt x="472525" y="648836"/>
                    <a:pt x="367802" y="624398"/>
                  </a:cubicBezTo>
                  <a:cubicBezTo>
                    <a:pt x="262666" y="599809"/>
                    <a:pt x="102790" y="504231"/>
                    <a:pt x="75333" y="418993"/>
                  </a:cubicBezTo>
                  <a:close/>
                  <a:moveTo>
                    <a:pt x="973159" y="411434"/>
                  </a:moveTo>
                  <a:cubicBezTo>
                    <a:pt x="935101" y="429681"/>
                    <a:pt x="784957" y="458615"/>
                    <a:pt x="638201" y="453228"/>
                  </a:cubicBezTo>
                  <a:cubicBezTo>
                    <a:pt x="491445" y="447928"/>
                    <a:pt x="451042" y="426988"/>
                    <a:pt x="434185" y="416213"/>
                  </a:cubicBezTo>
                  <a:lnTo>
                    <a:pt x="434185" y="416126"/>
                  </a:lnTo>
                  <a:cubicBezTo>
                    <a:pt x="434185" y="416126"/>
                    <a:pt x="559305" y="425945"/>
                    <a:pt x="693810" y="428899"/>
                  </a:cubicBezTo>
                  <a:cubicBezTo>
                    <a:pt x="824404" y="431679"/>
                    <a:pt x="973159" y="411434"/>
                    <a:pt x="973159" y="411434"/>
                  </a:cubicBezTo>
                  <a:close/>
                  <a:moveTo>
                    <a:pt x="1014605" y="393534"/>
                  </a:moveTo>
                  <a:cubicBezTo>
                    <a:pt x="1014605" y="393534"/>
                    <a:pt x="989146" y="455746"/>
                    <a:pt x="995576" y="569745"/>
                  </a:cubicBezTo>
                  <a:cubicBezTo>
                    <a:pt x="1008088" y="791400"/>
                    <a:pt x="1155625" y="1001932"/>
                    <a:pt x="1155625" y="1001932"/>
                  </a:cubicBezTo>
                  <a:cubicBezTo>
                    <a:pt x="1155625" y="1001932"/>
                    <a:pt x="1037544" y="869339"/>
                    <a:pt x="1002875" y="716067"/>
                  </a:cubicBezTo>
                  <a:cubicBezTo>
                    <a:pt x="983238" y="629525"/>
                    <a:pt x="973680" y="555235"/>
                    <a:pt x="975330" y="507533"/>
                  </a:cubicBezTo>
                  <a:cubicBezTo>
                    <a:pt x="978807" y="411694"/>
                    <a:pt x="1014605" y="393534"/>
                    <a:pt x="1014605" y="393534"/>
                  </a:cubicBezTo>
                  <a:close/>
                  <a:moveTo>
                    <a:pt x="1129299" y="293438"/>
                  </a:moveTo>
                  <a:lnTo>
                    <a:pt x="1129299" y="293525"/>
                  </a:lnTo>
                  <a:cubicBezTo>
                    <a:pt x="1129299" y="293525"/>
                    <a:pt x="1110705" y="384758"/>
                    <a:pt x="1136597" y="551499"/>
                  </a:cubicBezTo>
                  <a:cubicBezTo>
                    <a:pt x="1146503" y="615362"/>
                    <a:pt x="1154758" y="720498"/>
                    <a:pt x="1179868" y="799481"/>
                  </a:cubicBezTo>
                  <a:cubicBezTo>
                    <a:pt x="1203068" y="872641"/>
                    <a:pt x="1224529" y="929814"/>
                    <a:pt x="1224529" y="929814"/>
                  </a:cubicBezTo>
                  <a:cubicBezTo>
                    <a:pt x="1228874" y="942413"/>
                    <a:pt x="1218447" y="934159"/>
                    <a:pt x="1181954" y="848834"/>
                  </a:cubicBezTo>
                  <a:cubicBezTo>
                    <a:pt x="1145460" y="763509"/>
                    <a:pt x="1102102" y="606326"/>
                    <a:pt x="1099583" y="518307"/>
                  </a:cubicBezTo>
                  <a:cubicBezTo>
                    <a:pt x="1095151" y="361212"/>
                    <a:pt x="1129299" y="293438"/>
                    <a:pt x="1129299" y="293438"/>
                  </a:cubicBezTo>
                  <a:close/>
                  <a:moveTo>
                    <a:pt x="493352" y="133398"/>
                  </a:moveTo>
                  <a:lnTo>
                    <a:pt x="499479" y="135116"/>
                  </a:lnTo>
                  <a:cubicBezTo>
                    <a:pt x="511914" y="138961"/>
                    <a:pt x="540734" y="149550"/>
                    <a:pt x="572339" y="172750"/>
                  </a:cubicBezTo>
                  <a:cubicBezTo>
                    <a:pt x="640199" y="222624"/>
                    <a:pt x="686339" y="261811"/>
                    <a:pt x="892439" y="277625"/>
                  </a:cubicBezTo>
                  <a:cubicBezTo>
                    <a:pt x="1098453" y="293439"/>
                    <a:pt x="1194813" y="220800"/>
                    <a:pt x="1194813" y="220800"/>
                  </a:cubicBezTo>
                  <a:cubicBezTo>
                    <a:pt x="1177609" y="233572"/>
                    <a:pt x="1109228" y="304473"/>
                    <a:pt x="988538" y="307514"/>
                  </a:cubicBezTo>
                  <a:cubicBezTo>
                    <a:pt x="867849" y="310556"/>
                    <a:pt x="808765" y="313684"/>
                    <a:pt x="696765" y="260507"/>
                  </a:cubicBezTo>
                  <a:cubicBezTo>
                    <a:pt x="584765" y="207332"/>
                    <a:pt x="569473" y="182047"/>
                    <a:pt x="554093" y="171012"/>
                  </a:cubicBezTo>
                  <a:cubicBezTo>
                    <a:pt x="546403" y="165494"/>
                    <a:pt x="535107" y="157153"/>
                    <a:pt x="523747" y="149637"/>
                  </a:cubicBezTo>
                  <a:close/>
                  <a:moveTo>
                    <a:pt x="493010" y="133215"/>
                  </a:moveTo>
                  <a:lnTo>
                    <a:pt x="493352" y="133398"/>
                  </a:lnTo>
                  <a:lnTo>
                    <a:pt x="493010" y="133302"/>
                  </a:lnTo>
                  <a:close/>
                  <a:moveTo>
                    <a:pt x="1291433" y="94549"/>
                  </a:moveTo>
                  <a:cubicBezTo>
                    <a:pt x="1291433" y="94549"/>
                    <a:pt x="1313242" y="268935"/>
                    <a:pt x="1252854" y="444538"/>
                  </a:cubicBezTo>
                  <a:cubicBezTo>
                    <a:pt x="1262933" y="387365"/>
                    <a:pt x="1270058" y="319244"/>
                    <a:pt x="1268494" y="242782"/>
                  </a:cubicBezTo>
                  <a:cubicBezTo>
                    <a:pt x="1267712" y="204377"/>
                    <a:pt x="1264845" y="168492"/>
                    <a:pt x="1260761" y="135561"/>
                  </a:cubicBezTo>
                  <a:cubicBezTo>
                    <a:pt x="1264150" y="127393"/>
                    <a:pt x="1291433" y="94549"/>
                    <a:pt x="1291433" y="94549"/>
                  </a:cubicBezTo>
                  <a:close/>
                  <a:moveTo>
                    <a:pt x="1359822" y="0"/>
                  </a:moveTo>
                  <a:lnTo>
                    <a:pt x="1361370" y="0"/>
                  </a:lnTo>
                  <a:lnTo>
                    <a:pt x="1361370" y="24185"/>
                  </a:lnTo>
                  <a:close/>
                  <a:moveTo>
                    <a:pt x="1321795" y="0"/>
                  </a:moveTo>
                  <a:lnTo>
                    <a:pt x="1344422" y="0"/>
                  </a:lnTo>
                  <a:lnTo>
                    <a:pt x="1330190" y="8783"/>
                  </a:lnTo>
                  <a:cubicBezTo>
                    <a:pt x="1285917" y="35762"/>
                    <a:pt x="1185085" y="94441"/>
                    <a:pt x="1130601" y="104021"/>
                  </a:cubicBezTo>
                  <a:cubicBezTo>
                    <a:pt x="989233" y="128958"/>
                    <a:pt x="927977" y="97678"/>
                    <a:pt x="903995" y="87598"/>
                  </a:cubicBezTo>
                  <a:cubicBezTo>
                    <a:pt x="864373" y="70916"/>
                    <a:pt x="826142" y="33119"/>
                    <a:pt x="826142" y="33119"/>
                  </a:cubicBezTo>
                  <a:cubicBezTo>
                    <a:pt x="826142" y="33119"/>
                    <a:pt x="894437" y="80473"/>
                    <a:pt x="980110" y="86034"/>
                  </a:cubicBezTo>
                  <a:cubicBezTo>
                    <a:pt x="1065783" y="91595"/>
                    <a:pt x="1111312" y="86034"/>
                    <a:pt x="1175175" y="59707"/>
                  </a:cubicBezTo>
                  <a:cubicBezTo>
                    <a:pt x="1207107" y="46500"/>
                    <a:pt x="1253006" y="27841"/>
                    <a:pt x="1290922" y="12483"/>
                  </a:cubicBezTo>
                  <a:close/>
                </a:path>
              </a:pathLst>
            </a:custGeom>
            <a:solidFill>
              <a:schemeClr val="lt1">
                <a:alpha val="24705"/>
              </a:schemeClr>
            </a:solidFill>
            <a:ln>
              <a:noFill/>
            </a:ln>
            <a:effectLst>
              <a:outerShdw blurRad="50800" sx="99000" rotWithShape="0" algn="bl" dir="18900000" dist="38100" sy="99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8318120" y="0"/>
              <a:ext cx="825881" cy="621198"/>
            </a:xfrm>
            <a:custGeom>
              <a:rect b="b" l="l" r="r" t="t"/>
              <a:pathLst>
                <a:path extrusionOk="0" h="621198" w="825881">
                  <a:moveTo>
                    <a:pt x="804710" y="0"/>
                  </a:moveTo>
                  <a:lnTo>
                    <a:pt x="825881" y="0"/>
                  </a:lnTo>
                  <a:lnTo>
                    <a:pt x="825881" y="11764"/>
                  </a:lnTo>
                  <a:lnTo>
                    <a:pt x="753077" y="122788"/>
                  </a:lnTo>
                  <a:cubicBezTo>
                    <a:pt x="692776" y="206027"/>
                    <a:pt x="621961" y="280752"/>
                    <a:pt x="543935" y="347310"/>
                  </a:cubicBezTo>
                  <a:cubicBezTo>
                    <a:pt x="465908" y="413867"/>
                    <a:pt x="380931" y="471821"/>
                    <a:pt x="289698" y="518742"/>
                  </a:cubicBezTo>
                  <a:cubicBezTo>
                    <a:pt x="244776" y="541767"/>
                    <a:pt x="196726" y="562882"/>
                    <a:pt x="151196" y="579824"/>
                  </a:cubicBezTo>
                  <a:cubicBezTo>
                    <a:pt x="105667" y="596768"/>
                    <a:pt x="54923" y="617534"/>
                    <a:pt x="6178" y="621184"/>
                  </a:cubicBezTo>
                  <a:cubicBezTo>
                    <a:pt x="270" y="621618"/>
                    <a:pt x="-2598" y="612060"/>
                    <a:pt x="3051" y="609627"/>
                  </a:cubicBezTo>
                  <a:cubicBezTo>
                    <a:pt x="46842" y="590947"/>
                    <a:pt x="95587" y="581997"/>
                    <a:pt x="140595" y="565575"/>
                  </a:cubicBezTo>
                  <a:cubicBezTo>
                    <a:pt x="188645" y="548110"/>
                    <a:pt x="235652" y="527518"/>
                    <a:pt x="281182" y="504144"/>
                  </a:cubicBezTo>
                  <a:cubicBezTo>
                    <a:pt x="372850" y="457224"/>
                    <a:pt x="459653" y="399269"/>
                    <a:pt x="537419" y="331669"/>
                  </a:cubicBezTo>
                  <a:cubicBezTo>
                    <a:pt x="614924" y="264157"/>
                    <a:pt x="684347" y="186304"/>
                    <a:pt x="743606" y="102282"/>
                  </a:cubicBezTo>
                  <a:cubicBezTo>
                    <a:pt x="759268" y="80060"/>
                    <a:pt x="773474" y="57355"/>
                    <a:pt x="786674" y="34262"/>
                  </a:cubicBezTo>
                  <a:close/>
                </a:path>
              </a:pathLst>
            </a:custGeom>
            <a:solidFill>
              <a:srgbClr val="2C443B"/>
            </a:solidFill>
            <a:ln>
              <a:noFill/>
            </a:ln>
            <a:effectLst>
              <a:outerShdw blurRad="50800" sx="99000" rotWithShape="0" algn="bl" dir="18900000" dist="38100" sy="99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-Slide">
  <p:cSld name="Blank-Sli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-You-Slide">
  <p:cSld name="Thank-You-Slid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7"/>
          <p:cNvGrpSpPr/>
          <p:nvPr/>
        </p:nvGrpSpPr>
        <p:grpSpPr>
          <a:xfrm>
            <a:off x="7943178" y="0"/>
            <a:ext cx="1200822" cy="962444"/>
            <a:chOff x="7782631" y="0"/>
            <a:chExt cx="1361370" cy="1173333"/>
          </a:xfrm>
        </p:grpSpPr>
        <p:sp>
          <p:nvSpPr>
            <p:cNvPr id="80" name="Google Shape;80;p17"/>
            <p:cNvSpPr/>
            <p:nvPr/>
          </p:nvSpPr>
          <p:spPr>
            <a:xfrm>
              <a:off x="7782631" y="1"/>
              <a:ext cx="1361370" cy="1173277"/>
            </a:xfrm>
            <a:custGeom>
              <a:rect b="b" l="l" r="r" t="t"/>
              <a:pathLst>
                <a:path extrusionOk="0" h="1173277" w="1361370">
                  <a:moveTo>
                    <a:pt x="368472" y="1173189"/>
                  </a:moveTo>
                  <a:lnTo>
                    <a:pt x="368498" y="1173277"/>
                  </a:lnTo>
                  <a:lnTo>
                    <a:pt x="368411" y="1173277"/>
                  </a:lnTo>
                  <a:close/>
                  <a:moveTo>
                    <a:pt x="469287" y="1155138"/>
                  </a:moveTo>
                  <a:lnTo>
                    <a:pt x="469289" y="1155204"/>
                  </a:lnTo>
                  <a:lnTo>
                    <a:pt x="469201" y="1155292"/>
                  </a:lnTo>
                  <a:close/>
                  <a:moveTo>
                    <a:pt x="1155548" y="1001753"/>
                  </a:moveTo>
                  <a:lnTo>
                    <a:pt x="1155627" y="1001846"/>
                  </a:lnTo>
                  <a:lnTo>
                    <a:pt x="1155627" y="1001933"/>
                  </a:lnTo>
                  <a:close/>
                  <a:moveTo>
                    <a:pt x="819528" y="922228"/>
                  </a:moveTo>
                  <a:lnTo>
                    <a:pt x="819538" y="922255"/>
                  </a:lnTo>
                  <a:cubicBezTo>
                    <a:pt x="824143" y="936592"/>
                    <a:pt x="830095" y="947453"/>
                    <a:pt x="839599" y="957761"/>
                  </a:cubicBezTo>
                  <a:lnTo>
                    <a:pt x="872646" y="983468"/>
                  </a:lnTo>
                  <a:lnTo>
                    <a:pt x="872647" y="983466"/>
                  </a:lnTo>
                  <a:lnTo>
                    <a:pt x="839600" y="957760"/>
                  </a:lnTo>
                  <a:cubicBezTo>
                    <a:pt x="830096" y="947452"/>
                    <a:pt x="824144" y="936591"/>
                    <a:pt x="819539" y="922255"/>
                  </a:cubicBezTo>
                  <a:close/>
                  <a:moveTo>
                    <a:pt x="69326" y="659762"/>
                  </a:moveTo>
                  <a:cubicBezTo>
                    <a:pt x="68468" y="656569"/>
                    <a:pt x="74681" y="661978"/>
                    <a:pt x="86281" y="672101"/>
                  </a:cubicBezTo>
                  <a:cubicBezTo>
                    <a:pt x="95925" y="680529"/>
                    <a:pt x="130246" y="712331"/>
                    <a:pt x="178383" y="721106"/>
                  </a:cubicBezTo>
                  <a:cubicBezTo>
                    <a:pt x="158399" y="722062"/>
                    <a:pt x="144757" y="722844"/>
                    <a:pt x="127901" y="726233"/>
                  </a:cubicBezTo>
                  <a:cubicBezTo>
                    <a:pt x="127901" y="726233"/>
                    <a:pt x="106526" y="716068"/>
                    <a:pt x="94796" y="699037"/>
                  </a:cubicBezTo>
                  <a:cubicBezTo>
                    <a:pt x="78113" y="674751"/>
                    <a:pt x="70184" y="662956"/>
                    <a:pt x="69326" y="659762"/>
                  </a:cubicBezTo>
                  <a:close/>
                  <a:moveTo>
                    <a:pt x="755241" y="547937"/>
                  </a:moveTo>
                  <a:cubicBezTo>
                    <a:pt x="732650" y="564099"/>
                    <a:pt x="725525" y="593641"/>
                    <a:pt x="707799" y="634653"/>
                  </a:cubicBezTo>
                  <a:cubicBezTo>
                    <a:pt x="690074" y="675664"/>
                    <a:pt x="654102" y="778889"/>
                    <a:pt x="640981" y="795571"/>
                  </a:cubicBezTo>
                  <a:cubicBezTo>
                    <a:pt x="627861" y="812254"/>
                    <a:pt x="593627" y="936331"/>
                    <a:pt x="571123" y="988813"/>
                  </a:cubicBezTo>
                  <a:cubicBezTo>
                    <a:pt x="548619" y="1041293"/>
                    <a:pt x="530198" y="1150513"/>
                    <a:pt x="530198" y="1150513"/>
                  </a:cubicBezTo>
                  <a:cubicBezTo>
                    <a:pt x="530198" y="1150513"/>
                    <a:pt x="521010" y="1137121"/>
                    <a:pt x="513923" y="1100257"/>
                  </a:cubicBezTo>
                  <a:lnTo>
                    <a:pt x="510053" y="1071040"/>
                  </a:lnTo>
                  <a:lnTo>
                    <a:pt x="495112" y="1104054"/>
                  </a:lnTo>
                  <a:cubicBezTo>
                    <a:pt x="487789" y="1119668"/>
                    <a:pt x="481168" y="1133208"/>
                    <a:pt x="476128" y="1142868"/>
                  </a:cubicBezTo>
                  <a:lnTo>
                    <a:pt x="469287" y="1155138"/>
                  </a:lnTo>
                  <a:lnTo>
                    <a:pt x="469203" y="1152319"/>
                  </a:lnTo>
                  <a:cubicBezTo>
                    <a:pt x="470542" y="1136656"/>
                    <a:pt x="482051" y="1062776"/>
                    <a:pt x="491098" y="1020961"/>
                  </a:cubicBezTo>
                  <a:cubicBezTo>
                    <a:pt x="501438" y="973172"/>
                    <a:pt x="538279" y="845879"/>
                    <a:pt x="561739" y="801653"/>
                  </a:cubicBezTo>
                  <a:cubicBezTo>
                    <a:pt x="585199" y="757426"/>
                    <a:pt x="608485" y="681138"/>
                    <a:pt x="627166" y="650206"/>
                  </a:cubicBezTo>
                  <a:cubicBezTo>
                    <a:pt x="645848" y="619272"/>
                    <a:pt x="710754" y="559493"/>
                    <a:pt x="710754" y="559493"/>
                  </a:cubicBezTo>
                  <a:cubicBezTo>
                    <a:pt x="710754" y="559493"/>
                    <a:pt x="689813" y="578521"/>
                    <a:pt x="679213" y="606587"/>
                  </a:cubicBezTo>
                  <a:lnTo>
                    <a:pt x="673706" y="621666"/>
                  </a:lnTo>
                  <a:lnTo>
                    <a:pt x="702760" y="585213"/>
                  </a:lnTo>
                  <a:cubicBezTo>
                    <a:pt x="728132" y="553237"/>
                    <a:pt x="755241" y="547937"/>
                    <a:pt x="755241" y="547937"/>
                  </a:cubicBezTo>
                  <a:close/>
                  <a:moveTo>
                    <a:pt x="964865" y="431216"/>
                  </a:moveTo>
                  <a:cubicBezTo>
                    <a:pt x="965920" y="430853"/>
                    <a:pt x="966273" y="431613"/>
                    <a:pt x="965339" y="434285"/>
                  </a:cubicBezTo>
                  <a:cubicBezTo>
                    <a:pt x="961603" y="444973"/>
                    <a:pt x="945268" y="471474"/>
                    <a:pt x="939706" y="506577"/>
                  </a:cubicBezTo>
                  <a:cubicBezTo>
                    <a:pt x="934145" y="541680"/>
                    <a:pt x="942313" y="672014"/>
                    <a:pt x="943356" y="719108"/>
                  </a:cubicBezTo>
                  <a:cubicBezTo>
                    <a:pt x="944269" y="760315"/>
                    <a:pt x="924890" y="847424"/>
                    <a:pt x="920031" y="868557"/>
                  </a:cubicBezTo>
                  <a:lnTo>
                    <a:pt x="918940" y="873246"/>
                  </a:lnTo>
                  <a:lnTo>
                    <a:pt x="918940" y="873249"/>
                  </a:lnTo>
                  <a:cubicBezTo>
                    <a:pt x="918809" y="884024"/>
                    <a:pt x="904559" y="938091"/>
                    <a:pt x="890342" y="989464"/>
                  </a:cubicBezTo>
                  <a:lnTo>
                    <a:pt x="888518" y="995983"/>
                  </a:lnTo>
                  <a:lnTo>
                    <a:pt x="910906" y="1013895"/>
                  </a:lnTo>
                  <a:cubicBezTo>
                    <a:pt x="941514" y="1042010"/>
                    <a:pt x="970986" y="1077787"/>
                    <a:pt x="970986" y="1077787"/>
                  </a:cubicBezTo>
                  <a:cubicBezTo>
                    <a:pt x="958996" y="1079286"/>
                    <a:pt x="916116" y="1051215"/>
                    <a:pt x="883915" y="1024000"/>
                  </a:cubicBezTo>
                  <a:lnTo>
                    <a:pt x="881361" y="1021568"/>
                  </a:lnTo>
                  <a:lnTo>
                    <a:pt x="879906" y="1026770"/>
                  </a:lnTo>
                  <a:cubicBezTo>
                    <a:pt x="869919" y="1062134"/>
                    <a:pt x="861940" y="1089516"/>
                    <a:pt x="861940" y="1089516"/>
                  </a:cubicBezTo>
                  <a:cubicBezTo>
                    <a:pt x="861593" y="1068967"/>
                    <a:pt x="863141" y="1047174"/>
                    <a:pt x="865773" y="1025508"/>
                  </a:cubicBezTo>
                  <a:lnTo>
                    <a:pt x="868430" y="1009256"/>
                  </a:lnTo>
                  <a:lnTo>
                    <a:pt x="856814" y="998197"/>
                  </a:lnTo>
                  <a:cubicBezTo>
                    <a:pt x="838909" y="977840"/>
                    <a:pt x="824485" y="939148"/>
                    <a:pt x="819286" y="923056"/>
                  </a:cubicBezTo>
                  <a:lnTo>
                    <a:pt x="818041" y="918466"/>
                  </a:lnTo>
                  <a:lnTo>
                    <a:pt x="814460" y="909409"/>
                  </a:lnTo>
                  <a:cubicBezTo>
                    <a:pt x="805317" y="885794"/>
                    <a:pt x="787021" y="836104"/>
                    <a:pt x="786955" y="816424"/>
                  </a:cubicBezTo>
                  <a:cubicBezTo>
                    <a:pt x="786955" y="790097"/>
                    <a:pt x="727697" y="568442"/>
                    <a:pt x="843434" y="495629"/>
                  </a:cubicBezTo>
                  <a:cubicBezTo>
                    <a:pt x="847517" y="493023"/>
                    <a:pt x="861681" y="488765"/>
                    <a:pt x="861681" y="488765"/>
                  </a:cubicBezTo>
                  <a:cubicBezTo>
                    <a:pt x="861681" y="488765"/>
                    <a:pt x="803291" y="570267"/>
                    <a:pt x="820581" y="838580"/>
                  </a:cubicBezTo>
                  <a:cubicBezTo>
                    <a:pt x="825403" y="913848"/>
                    <a:pt x="856961" y="961354"/>
                    <a:pt x="872438" y="980404"/>
                  </a:cubicBezTo>
                  <a:lnTo>
                    <a:pt x="873038" y="981074"/>
                  </a:lnTo>
                  <a:lnTo>
                    <a:pt x="876114" y="962256"/>
                  </a:lnTo>
                  <a:cubicBezTo>
                    <a:pt x="884097" y="922168"/>
                    <a:pt x="893177" y="888064"/>
                    <a:pt x="896870" y="870903"/>
                  </a:cubicBezTo>
                  <a:cubicBezTo>
                    <a:pt x="900953" y="851875"/>
                    <a:pt x="915117" y="810255"/>
                    <a:pt x="915117" y="810255"/>
                  </a:cubicBezTo>
                  <a:cubicBezTo>
                    <a:pt x="915117" y="810255"/>
                    <a:pt x="912597" y="740657"/>
                    <a:pt x="904082" y="667061"/>
                  </a:cubicBezTo>
                  <a:cubicBezTo>
                    <a:pt x="886183" y="512920"/>
                    <a:pt x="952219" y="443496"/>
                    <a:pt x="952219" y="443496"/>
                  </a:cubicBezTo>
                  <a:cubicBezTo>
                    <a:pt x="952219" y="443496"/>
                    <a:pt x="961701" y="432303"/>
                    <a:pt x="964865" y="431216"/>
                  </a:cubicBezTo>
                  <a:close/>
                  <a:moveTo>
                    <a:pt x="81604" y="418611"/>
                  </a:moveTo>
                  <a:cubicBezTo>
                    <a:pt x="93900" y="418542"/>
                    <a:pt x="122753" y="421491"/>
                    <a:pt x="156835" y="446189"/>
                  </a:cubicBezTo>
                  <a:cubicBezTo>
                    <a:pt x="202278" y="479120"/>
                    <a:pt x="348425" y="567399"/>
                    <a:pt x="516209" y="586776"/>
                  </a:cubicBezTo>
                  <a:cubicBezTo>
                    <a:pt x="545729" y="590164"/>
                    <a:pt x="606237" y="586026"/>
                    <a:pt x="634645" y="583745"/>
                  </a:cubicBezTo>
                  <a:lnTo>
                    <a:pt x="638264" y="583442"/>
                  </a:lnTo>
                  <a:lnTo>
                    <a:pt x="644567" y="578905"/>
                  </a:lnTo>
                  <a:cubicBezTo>
                    <a:pt x="647287" y="577008"/>
                    <a:pt x="648802" y="576002"/>
                    <a:pt x="648802" y="576002"/>
                  </a:cubicBezTo>
                  <a:lnTo>
                    <a:pt x="643003" y="583044"/>
                  </a:lnTo>
                  <a:lnTo>
                    <a:pt x="645883" y="582803"/>
                  </a:lnTo>
                  <a:cubicBezTo>
                    <a:pt x="648542" y="582569"/>
                    <a:pt x="650018" y="582431"/>
                    <a:pt x="650018" y="582431"/>
                  </a:cubicBezTo>
                  <a:lnTo>
                    <a:pt x="650105" y="582518"/>
                  </a:lnTo>
                  <a:lnTo>
                    <a:pt x="640021" y="587366"/>
                  </a:lnTo>
                  <a:lnTo>
                    <a:pt x="625972" y="608368"/>
                  </a:lnTo>
                  <a:cubicBezTo>
                    <a:pt x="612287" y="631177"/>
                    <a:pt x="594062" y="667236"/>
                    <a:pt x="575902" y="720238"/>
                  </a:cubicBezTo>
                  <a:cubicBezTo>
                    <a:pt x="539582" y="826243"/>
                    <a:pt x="493531" y="875943"/>
                    <a:pt x="467204" y="922950"/>
                  </a:cubicBezTo>
                  <a:cubicBezTo>
                    <a:pt x="423640" y="1000727"/>
                    <a:pt x="386062" y="1136778"/>
                    <a:pt x="372634" y="1167189"/>
                  </a:cubicBezTo>
                  <a:lnTo>
                    <a:pt x="368472" y="1173189"/>
                  </a:lnTo>
                  <a:lnTo>
                    <a:pt x="365385" y="1162853"/>
                  </a:lnTo>
                  <a:cubicBezTo>
                    <a:pt x="361253" y="1120794"/>
                    <a:pt x="378892" y="964005"/>
                    <a:pt x="415157" y="890106"/>
                  </a:cubicBezTo>
                  <a:cubicBezTo>
                    <a:pt x="441484" y="836322"/>
                    <a:pt x="481801" y="780452"/>
                    <a:pt x="516818" y="710419"/>
                  </a:cubicBezTo>
                  <a:cubicBezTo>
                    <a:pt x="534326" y="675403"/>
                    <a:pt x="567322" y="641799"/>
                    <a:pt x="595941" y="616948"/>
                  </a:cubicBezTo>
                  <a:lnTo>
                    <a:pt x="622083" y="595991"/>
                  </a:lnTo>
                  <a:lnTo>
                    <a:pt x="609329" y="602123"/>
                  </a:lnTo>
                  <a:lnTo>
                    <a:pt x="565657" y="617947"/>
                  </a:lnTo>
                  <a:lnTo>
                    <a:pt x="557406" y="625094"/>
                  </a:lnTo>
                  <a:cubicBezTo>
                    <a:pt x="544535" y="636129"/>
                    <a:pt x="529199" y="648989"/>
                    <a:pt x="519337" y="656288"/>
                  </a:cubicBezTo>
                  <a:lnTo>
                    <a:pt x="514851" y="658871"/>
                  </a:lnTo>
                  <a:lnTo>
                    <a:pt x="506012" y="666551"/>
                  </a:lnTo>
                  <a:cubicBezTo>
                    <a:pt x="459198" y="705798"/>
                    <a:pt x="374579" y="770264"/>
                    <a:pt x="365716" y="778280"/>
                  </a:cubicBezTo>
                  <a:cubicBezTo>
                    <a:pt x="350510" y="792008"/>
                    <a:pt x="318796" y="818509"/>
                    <a:pt x="252674" y="863692"/>
                  </a:cubicBezTo>
                  <a:cubicBezTo>
                    <a:pt x="252674" y="863692"/>
                    <a:pt x="86542" y="982208"/>
                    <a:pt x="0" y="1020613"/>
                  </a:cubicBezTo>
                  <a:cubicBezTo>
                    <a:pt x="0" y="1020613"/>
                    <a:pt x="37797" y="958401"/>
                    <a:pt x="64732" y="925644"/>
                  </a:cubicBezTo>
                  <a:cubicBezTo>
                    <a:pt x="91668" y="892973"/>
                    <a:pt x="207752" y="818075"/>
                    <a:pt x="255975" y="790705"/>
                  </a:cubicBezTo>
                  <a:cubicBezTo>
                    <a:pt x="281260" y="776368"/>
                    <a:pt x="371625" y="737702"/>
                    <a:pt x="437921" y="701904"/>
                  </a:cubicBezTo>
                  <a:cubicBezTo>
                    <a:pt x="452996" y="693758"/>
                    <a:pt x="466665" y="685732"/>
                    <a:pt x="478688" y="678274"/>
                  </a:cubicBezTo>
                  <a:lnTo>
                    <a:pt x="485579" y="673765"/>
                  </a:lnTo>
                  <a:lnTo>
                    <a:pt x="471863" y="679747"/>
                  </a:lnTo>
                  <a:cubicBezTo>
                    <a:pt x="451195" y="688110"/>
                    <a:pt x="426757" y="697082"/>
                    <a:pt x="401776" y="706856"/>
                  </a:cubicBezTo>
                  <a:cubicBezTo>
                    <a:pt x="233732" y="772544"/>
                    <a:pt x="127988" y="726233"/>
                    <a:pt x="127988" y="726233"/>
                  </a:cubicBezTo>
                  <a:cubicBezTo>
                    <a:pt x="144845" y="722844"/>
                    <a:pt x="158486" y="722062"/>
                    <a:pt x="178471" y="721106"/>
                  </a:cubicBezTo>
                  <a:cubicBezTo>
                    <a:pt x="193676" y="720411"/>
                    <a:pt x="212618" y="719542"/>
                    <a:pt x="239380" y="717370"/>
                  </a:cubicBezTo>
                  <a:cubicBezTo>
                    <a:pt x="281739" y="713981"/>
                    <a:pt x="441006" y="662060"/>
                    <a:pt x="526607" y="629090"/>
                  </a:cubicBezTo>
                  <a:lnTo>
                    <a:pt x="539112" y="623989"/>
                  </a:lnTo>
                  <a:lnTo>
                    <a:pt x="508216" y="630796"/>
                  </a:lnTo>
                  <a:cubicBezTo>
                    <a:pt x="467412" y="636646"/>
                    <a:pt x="420044" y="636650"/>
                    <a:pt x="367715" y="624399"/>
                  </a:cubicBezTo>
                  <a:cubicBezTo>
                    <a:pt x="262666" y="599808"/>
                    <a:pt x="102790" y="504318"/>
                    <a:pt x="75246" y="418992"/>
                  </a:cubicBezTo>
                  <a:cubicBezTo>
                    <a:pt x="75246" y="418992"/>
                    <a:pt x="77505" y="418634"/>
                    <a:pt x="81604" y="418611"/>
                  </a:cubicBezTo>
                  <a:close/>
                  <a:moveTo>
                    <a:pt x="585633" y="404570"/>
                  </a:moveTo>
                  <a:cubicBezTo>
                    <a:pt x="621257" y="404917"/>
                    <a:pt x="800597" y="409609"/>
                    <a:pt x="853513" y="414301"/>
                  </a:cubicBezTo>
                  <a:cubicBezTo>
                    <a:pt x="917029" y="419949"/>
                    <a:pt x="973159" y="411521"/>
                    <a:pt x="973159" y="411521"/>
                  </a:cubicBezTo>
                  <a:cubicBezTo>
                    <a:pt x="935101" y="429767"/>
                    <a:pt x="785043" y="458614"/>
                    <a:pt x="638201" y="453314"/>
                  </a:cubicBezTo>
                  <a:cubicBezTo>
                    <a:pt x="491445" y="447928"/>
                    <a:pt x="451042" y="427074"/>
                    <a:pt x="434185" y="416299"/>
                  </a:cubicBezTo>
                  <a:cubicBezTo>
                    <a:pt x="434185" y="416299"/>
                    <a:pt x="439311" y="415604"/>
                    <a:pt x="447914" y="414474"/>
                  </a:cubicBezTo>
                  <a:cubicBezTo>
                    <a:pt x="475109" y="411086"/>
                    <a:pt x="537235" y="404048"/>
                    <a:pt x="585633" y="404570"/>
                  </a:cubicBezTo>
                  <a:close/>
                  <a:moveTo>
                    <a:pt x="182033" y="393274"/>
                  </a:moveTo>
                  <a:cubicBezTo>
                    <a:pt x="191765" y="407437"/>
                    <a:pt x="207231" y="426466"/>
                    <a:pt x="230257" y="444539"/>
                  </a:cubicBezTo>
                  <a:cubicBezTo>
                    <a:pt x="242335" y="454010"/>
                    <a:pt x="254195" y="461417"/>
                    <a:pt x="265110" y="467217"/>
                  </a:cubicBezTo>
                  <a:lnTo>
                    <a:pt x="293642" y="479960"/>
                  </a:lnTo>
                  <a:lnTo>
                    <a:pt x="294120" y="480076"/>
                  </a:lnTo>
                  <a:cubicBezTo>
                    <a:pt x="316364" y="483986"/>
                    <a:pt x="345037" y="486506"/>
                    <a:pt x="381444" y="485550"/>
                  </a:cubicBezTo>
                  <a:cubicBezTo>
                    <a:pt x="477282" y="482943"/>
                    <a:pt x="583373" y="492849"/>
                    <a:pt x="683296" y="504839"/>
                  </a:cubicBezTo>
                  <a:cubicBezTo>
                    <a:pt x="760627" y="514136"/>
                    <a:pt x="861680" y="488678"/>
                    <a:pt x="861680" y="488678"/>
                  </a:cubicBezTo>
                  <a:lnTo>
                    <a:pt x="861680" y="488765"/>
                  </a:lnTo>
                  <a:cubicBezTo>
                    <a:pt x="828054" y="498584"/>
                    <a:pt x="773661" y="513354"/>
                    <a:pt x="756370" y="519958"/>
                  </a:cubicBezTo>
                  <a:cubicBezTo>
                    <a:pt x="739079" y="526562"/>
                    <a:pt x="686685" y="543331"/>
                    <a:pt x="633856" y="545677"/>
                  </a:cubicBezTo>
                  <a:cubicBezTo>
                    <a:pt x="581027" y="548023"/>
                    <a:pt x="429145" y="539161"/>
                    <a:pt x="341735" y="509531"/>
                  </a:cubicBezTo>
                  <a:cubicBezTo>
                    <a:pt x="276177" y="487309"/>
                    <a:pt x="243757" y="467434"/>
                    <a:pt x="231644" y="458885"/>
                  </a:cubicBezTo>
                  <a:lnTo>
                    <a:pt x="229795" y="457474"/>
                  </a:lnTo>
                  <a:lnTo>
                    <a:pt x="229435" y="457265"/>
                  </a:lnTo>
                  <a:cubicBezTo>
                    <a:pt x="227004" y="455568"/>
                    <a:pt x="225912" y="454531"/>
                    <a:pt x="225912" y="454531"/>
                  </a:cubicBezTo>
                  <a:cubicBezTo>
                    <a:pt x="225912" y="454531"/>
                    <a:pt x="186812" y="424120"/>
                    <a:pt x="182033" y="393274"/>
                  </a:cubicBezTo>
                  <a:close/>
                  <a:moveTo>
                    <a:pt x="1024858" y="386149"/>
                  </a:moveTo>
                  <a:cubicBezTo>
                    <a:pt x="1024858" y="386149"/>
                    <a:pt x="983239" y="589556"/>
                    <a:pt x="1101060" y="886457"/>
                  </a:cubicBezTo>
                  <a:cubicBezTo>
                    <a:pt x="1111009" y="911568"/>
                    <a:pt x="1123239" y="933290"/>
                    <a:pt x="1133687" y="952308"/>
                  </a:cubicBezTo>
                  <a:lnTo>
                    <a:pt x="1155548" y="1001753"/>
                  </a:lnTo>
                  <a:lnTo>
                    <a:pt x="1150489" y="995853"/>
                  </a:lnTo>
                  <a:cubicBezTo>
                    <a:pt x="1127429" y="968394"/>
                    <a:pt x="1033287" y="850170"/>
                    <a:pt x="1002876" y="715981"/>
                  </a:cubicBezTo>
                  <a:cubicBezTo>
                    <a:pt x="983239" y="629526"/>
                    <a:pt x="973594" y="555235"/>
                    <a:pt x="975332" y="507447"/>
                  </a:cubicBezTo>
                  <a:cubicBezTo>
                    <a:pt x="978721" y="411607"/>
                    <a:pt x="1014606" y="393448"/>
                    <a:pt x="1014606" y="393448"/>
                  </a:cubicBezTo>
                  <a:close/>
                  <a:moveTo>
                    <a:pt x="1138161" y="285010"/>
                  </a:moveTo>
                  <a:cubicBezTo>
                    <a:pt x="1124085" y="321938"/>
                    <a:pt x="1155713" y="531340"/>
                    <a:pt x="1171527" y="595464"/>
                  </a:cubicBezTo>
                  <a:lnTo>
                    <a:pt x="1172501" y="600884"/>
                  </a:lnTo>
                  <a:lnTo>
                    <a:pt x="1179770" y="582280"/>
                  </a:lnTo>
                  <a:cubicBezTo>
                    <a:pt x="1200569" y="537293"/>
                    <a:pt x="1223703" y="498062"/>
                    <a:pt x="1227309" y="492067"/>
                  </a:cubicBezTo>
                  <a:cubicBezTo>
                    <a:pt x="1234521" y="480076"/>
                    <a:pt x="1237997" y="419949"/>
                    <a:pt x="1237997" y="419949"/>
                  </a:cubicBezTo>
                  <a:cubicBezTo>
                    <a:pt x="1243384" y="478860"/>
                    <a:pt x="1232175" y="517351"/>
                    <a:pt x="1223225" y="541594"/>
                  </a:cubicBezTo>
                  <a:lnTo>
                    <a:pt x="1223225" y="541681"/>
                  </a:lnTo>
                  <a:lnTo>
                    <a:pt x="1178950" y="636778"/>
                  </a:lnTo>
                  <a:lnTo>
                    <a:pt x="1182144" y="654553"/>
                  </a:lnTo>
                  <a:cubicBezTo>
                    <a:pt x="1191479" y="721965"/>
                    <a:pt x="1197051" y="806323"/>
                    <a:pt x="1199592" y="835453"/>
                  </a:cubicBezTo>
                  <a:cubicBezTo>
                    <a:pt x="1202981" y="874292"/>
                    <a:pt x="1216536" y="905920"/>
                    <a:pt x="1224616" y="929814"/>
                  </a:cubicBezTo>
                  <a:lnTo>
                    <a:pt x="1224529" y="929814"/>
                  </a:lnTo>
                  <a:cubicBezTo>
                    <a:pt x="1228874" y="942413"/>
                    <a:pt x="1218447" y="934158"/>
                    <a:pt x="1181954" y="848833"/>
                  </a:cubicBezTo>
                  <a:cubicBezTo>
                    <a:pt x="1145460" y="763508"/>
                    <a:pt x="1102102" y="606326"/>
                    <a:pt x="1099583" y="518307"/>
                  </a:cubicBezTo>
                  <a:cubicBezTo>
                    <a:pt x="1095151" y="361212"/>
                    <a:pt x="1129299" y="293438"/>
                    <a:pt x="1129299" y="293438"/>
                  </a:cubicBezTo>
                  <a:close/>
                  <a:moveTo>
                    <a:pt x="254672" y="237916"/>
                  </a:moveTo>
                  <a:cubicBezTo>
                    <a:pt x="276742" y="251036"/>
                    <a:pt x="343299" y="329932"/>
                    <a:pt x="384397" y="371551"/>
                  </a:cubicBezTo>
                  <a:cubicBezTo>
                    <a:pt x="425496" y="413171"/>
                    <a:pt x="447914" y="414387"/>
                    <a:pt x="447914" y="414387"/>
                  </a:cubicBezTo>
                  <a:cubicBezTo>
                    <a:pt x="439312" y="415517"/>
                    <a:pt x="434185" y="416212"/>
                    <a:pt x="434185" y="416212"/>
                  </a:cubicBezTo>
                  <a:lnTo>
                    <a:pt x="434185" y="416125"/>
                  </a:lnTo>
                  <a:cubicBezTo>
                    <a:pt x="434185" y="416125"/>
                    <a:pt x="356940" y="392405"/>
                    <a:pt x="310368" y="333059"/>
                  </a:cubicBezTo>
                  <a:cubicBezTo>
                    <a:pt x="282042" y="297000"/>
                    <a:pt x="254672" y="237916"/>
                    <a:pt x="254672" y="237916"/>
                  </a:cubicBezTo>
                  <a:close/>
                  <a:moveTo>
                    <a:pt x="489848" y="131511"/>
                  </a:moveTo>
                  <a:cubicBezTo>
                    <a:pt x="494389" y="131336"/>
                    <a:pt x="518859" y="135669"/>
                    <a:pt x="534629" y="143815"/>
                  </a:cubicBezTo>
                  <a:cubicBezTo>
                    <a:pt x="555656" y="154677"/>
                    <a:pt x="630207" y="201857"/>
                    <a:pt x="681298" y="220278"/>
                  </a:cubicBezTo>
                  <a:lnTo>
                    <a:pt x="711137" y="228259"/>
                  </a:lnTo>
                  <a:lnTo>
                    <a:pt x="789562" y="226447"/>
                  </a:lnTo>
                  <a:cubicBezTo>
                    <a:pt x="839609" y="227837"/>
                    <a:pt x="882185" y="230617"/>
                    <a:pt x="882185" y="230617"/>
                  </a:cubicBezTo>
                  <a:cubicBezTo>
                    <a:pt x="870629" y="232529"/>
                    <a:pt x="863504" y="233311"/>
                    <a:pt x="863504" y="233311"/>
                  </a:cubicBezTo>
                  <a:lnTo>
                    <a:pt x="863504" y="233224"/>
                  </a:lnTo>
                  <a:cubicBezTo>
                    <a:pt x="863504" y="233224"/>
                    <a:pt x="836764" y="238676"/>
                    <a:pt x="804800" y="244476"/>
                  </a:cubicBezTo>
                  <a:lnTo>
                    <a:pt x="793026" y="246469"/>
                  </a:lnTo>
                  <a:lnTo>
                    <a:pt x="855705" y="254180"/>
                  </a:lnTo>
                  <a:cubicBezTo>
                    <a:pt x="1031521" y="265580"/>
                    <a:pt x="1194813" y="220712"/>
                    <a:pt x="1194813" y="220712"/>
                  </a:cubicBezTo>
                  <a:lnTo>
                    <a:pt x="1194813" y="220799"/>
                  </a:lnTo>
                  <a:cubicBezTo>
                    <a:pt x="1177608" y="233572"/>
                    <a:pt x="1109227" y="304474"/>
                    <a:pt x="988538" y="307515"/>
                  </a:cubicBezTo>
                  <a:cubicBezTo>
                    <a:pt x="867849" y="310556"/>
                    <a:pt x="808764" y="313684"/>
                    <a:pt x="696764" y="260508"/>
                  </a:cubicBezTo>
                  <a:lnTo>
                    <a:pt x="691537" y="257918"/>
                  </a:lnTo>
                  <a:lnTo>
                    <a:pt x="628035" y="258205"/>
                  </a:lnTo>
                  <a:cubicBezTo>
                    <a:pt x="601838" y="257314"/>
                    <a:pt x="578899" y="256293"/>
                    <a:pt x="560870" y="257814"/>
                  </a:cubicBezTo>
                  <a:cubicBezTo>
                    <a:pt x="524810" y="260855"/>
                    <a:pt x="497093" y="253209"/>
                    <a:pt x="497093" y="253209"/>
                  </a:cubicBezTo>
                  <a:cubicBezTo>
                    <a:pt x="497093" y="253209"/>
                    <a:pt x="555917" y="244346"/>
                    <a:pt x="611526" y="237047"/>
                  </a:cubicBezTo>
                  <a:lnTo>
                    <a:pt x="644567" y="233932"/>
                  </a:lnTo>
                  <a:lnTo>
                    <a:pt x="629372" y="225654"/>
                  </a:lnTo>
                  <a:cubicBezTo>
                    <a:pt x="577080" y="195612"/>
                    <a:pt x="565561" y="179353"/>
                    <a:pt x="554092" y="171011"/>
                  </a:cubicBezTo>
                  <a:cubicBezTo>
                    <a:pt x="538800" y="159890"/>
                    <a:pt x="508910" y="137559"/>
                    <a:pt x="493010" y="133215"/>
                  </a:cubicBezTo>
                  <a:cubicBezTo>
                    <a:pt x="489035" y="132129"/>
                    <a:pt x="488334" y="131569"/>
                    <a:pt x="489848" y="131511"/>
                  </a:cubicBezTo>
                  <a:close/>
                  <a:moveTo>
                    <a:pt x="284649" y="122875"/>
                  </a:moveTo>
                  <a:cubicBezTo>
                    <a:pt x="311324" y="139123"/>
                    <a:pt x="414982" y="241740"/>
                    <a:pt x="438008" y="266937"/>
                  </a:cubicBezTo>
                  <a:cubicBezTo>
                    <a:pt x="455278" y="285836"/>
                    <a:pt x="472009" y="300140"/>
                    <a:pt x="479296" y="306111"/>
                  </a:cubicBezTo>
                  <a:lnTo>
                    <a:pt x="483011" y="309091"/>
                  </a:lnTo>
                  <a:lnTo>
                    <a:pt x="483191" y="309166"/>
                  </a:lnTo>
                  <a:cubicBezTo>
                    <a:pt x="520901" y="323242"/>
                    <a:pt x="577032" y="333147"/>
                    <a:pt x="639505" y="335319"/>
                  </a:cubicBezTo>
                  <a:cubicBezTo>
                    <a:pt x="727611" y="338360"/>
                    <a:pt x="856206" y="342878"/>
                    <a:pt x="885488" y="342705"/>
                  </a:cubicBezTo>
                  <a:cubicBezTo>
                    <a:pt x="914769" y="342531"/>
                    <a:pt x="1083161" y="336535"/>
                    <a:pt x="1083161" y="336535"/>
                  </a:cubicBezTo>
                  <a:cubicBezTo>
                    <a:pt x="1057875" y="357302"/>
                    <a:pt x="933015" y="383282"/>
                    <a:pt x="882099" y="385280"/>
                  </a:cubicBezTo>
                  <a:cubicBezTo>
                    <a:pt x="742056" y="390755"/>
                    <a:pt x="547861" y="358975"/>
                    <a:pt x="449404" y="301409"/>
                  </a:cubicBezTo>
                  <a:lnTo>
                    <a:pt x="414170" y="275677"/>
                  </a:lnTo>
                  <a:lnTo>
                    <a:pt x="413419" y="275192"/>
                  </a:lnTo>
                  <a:cubicBezTo>
                    <a:pt x="378923" y="258074"/>
                    <a:pt x="345992" y="215759"/>
                    <a:pt x="328181" y="182655"/>
                  </a:cubicBezTo>
                  <a:cubicBezTo>
                    <a:pt x="310369" y="149550"/>
                    <a:pt x="284649" y="122875"/>
                    <a:pt x="284649" y="122875"/>
                  </a:cubicBezTo>
                  <a:close/>
                  <a:moveTo>
                    <a:pt x="1291434" y="94549"/>
                  </a:moveTo>
                  <a:cubicBezTo>
                    <a:pt x="1291434" y="94549"/>
                    <a:pt x="1313243" y="268935"/>
                    <a:pt x="1252855" y="444538"/>
                  </a:cubicBezTo>
                  <a:cubicBezTo>
                    <a:pt x="1252855" y="444538"/>
                    <a:pt x="1252334" y="469563"/>
                    <a:pt x="1240430" y="507186"/>
                  </a:cubicBezTo>
                  <a:cubicBezTo>
                    <a:pt x="1231741" y="534556"/>
                    <a:pt x="1223226" y="541594"/>
                    <a:pt x="1223226" y="541594"/>
                  </a:cubicBezTo>
                  <a:cubicBezTo>
                    <a:pt x="1232175" y="517351"/>
                    <a:pt x="1243385" y="478859"/>
                    <a:pt x="1237997" y="419949"/>
                  </a:cubicBezTo>
                  <a:cubicBezTo>
                    <a:pt x="1232610" y="361038"/>
                    <a:pt x="1235998" y="295349"/>
                    <a:pt x="1232263" y="257380"/>
                  </a:cubicBezTo>
                  <a:cubicBezTo>
                    <a:pt x="1228526" y="219409"/>
                    <a:pt x="1257373" y="143728"/>
                    <a:pt x="1260762" y="135561"/>
                  </a:cubicBezTo>
                  <a:cubicBezTo>
                    <a:pt x="1264151" y="127393"/>
                    <a:pt x="1291434" y="94549"/>
                    <a:pt x="1291434" y="94549"/>
                  </a:cubicBezTo>
                  <a:close/>
                  <a:moveTo>
                    <a:pt x="1334965" y="29556"/>
                  </a:moveTo>
                  <a:cubicBezTo>
                    <a:pt x="1320629" y="47455"/>
                    <a:pt x="1261109" y="98633"/>
                    <a:pt x="1233131" y="123917"/>
                  </a:cubicBezTo>
                  <a:cubicBezTo>
                    <a:pt x="1205153" y="149203"/>
                    <a:pt x="1019731" y="248690"/>
                    <a:pt x="863504" y="233398"/>
                  </a:cubicBezTo>
                  <a:cubicBezTo>
                    <a:pt x="863504" y="233398"/>
                    <a:pt x="870629" y="232616"/>
                    <a:pt x="882186" y="230705"/>
                  </a:cubicBezTo>
                  <a:cubicBezTo>
                    <a:pt x="910685" y="226100"/>
                    <a:pt x="966033" y="214717"/>
                    <a:pt x="1007653" y="191778"/>
                  </a:cubicBezTo>
                  <a:cubicBezTo>
                    <a:pt x="1128690" y="125221"/>
                    <a:pt x="1334965" y="29556"/>
                    <a:pt x="1334965" y="29556"/>
                  </a:cubicBezTo>
                  <a:close/>
                  <a:moveTo>
                    <a:pt x="1359821" y="0"/>
                  </a:moveTo>
                  <a:lnTo>
                    <a:pt x="1361370" y="0"/>
                  </a:lnTo>
                  <a:lnTo>
                    <a:pt x="1361370" y="24195"/>
                  </a:lnTo>
                  <a:close/>
                  <a:moveTo>
                    <a:pt x="1175865" y="0"/>
                  </a:moveTo>
                  <a:lnTo>
                    <a:pt x="1344419" y="0"/>
                  </a:lnTo>
                  <a:lnTo>
                    <a:pt x="1327410" y="10472"/>
                  </a:lnTo>
                  <a:cubicBezTo>
                    <a:pt x="1281822" y="38136"/>
                    <a:pt x="1183973" y="94635"/>
                    <a:pt x="1130601" y="104020"/>
                  </a:cubicBezTo>
                  <a:cubicBezTo>
                    <a:pt x="989233" y="128957"/>
                    <a:pt x="927977" y="97677"/>
                    <a:pt x="903995" y="87598"/>
                  </a:cubicBezTo>
                  <a:cubicBezTo>
                    <a:pt x="864373" y="70915"/>
                    <a:pt x="826142" y="33118"/>
                    <a:pt x="826142" y="33118"/>
                  </a:cubicBezTo>
                  <a:cubicBezTo>
                    <a:pt x="826142" y="33118"/>
                    <a:pt x="965425" y="116532"/>
                    <a:pt x="1181258" y="37202"/>
                  </a:cubicBezTo>
                  <a:cubicBezTo>
                    <a:pt x="1201177" y="29882"/>
                    <a:pt x="1223166" y="21252"/>
                    <a:pt x="1244944" y="12426"/>
                  </a:cubicBezTo>
                  <a:lnTo>
                    <a:pt x="1251248" y="9805"/>
                  </a:lnTo>
                  <a:lnTo>
                    <a:pt x="1249527" y="10085"/>
                  </a:lnTo>
                  <a:cubicBezTo>
                    <a:pt x="1244291" y="10521"/>
                    <a:pt x="1239973" y="10365"/>
                    <a:pt x="1236954" y="9485"/>
                  </a:cubicBezTo>
                  <a:cubicBezTo>
                    <a:pt x="1216861" y="9637"/>
                    <a:pt x="1198163" y="6737"/>
                    <a:pt x="1180994" y="2016"/>
                  </a:cubicBezTo>
                  <a:close/>
                </a:path>
              </a:pathLst>
            </a:custGeom>
            <a:gradFill>
              <a:gsLst>
                <a:gs pos="0">
                  <a:srgbClr val="718A6A"/>
                </a:gs>
                <a:gs pos="15000">
                  <a:srgbClr val="718A6A"/>
                </a:gs>
                <a:gs pos="100000">
                  <a:srgbClr val="273D35"/>
                </a:gs>
              </a:gsLst>
              <a:lin ang="15531599" scaled="0"/>
            </a:gradFill>
            <a:ln>
              <a:noFill/>
            </a:ln>
            <a:effectLst>
              <a:outerShdw blurRad="63500" sx="98000" rotWithShape="0" algn="tr" dir="8100000" dist="38100" sy="9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7"/>
            <p:cNvSpPr/>
            <p:nvPr/>
          </p:nvSpPr>
          <p:spPr>
            <a:xfrm>
              <a:off x="7782631" y="0"/>
              <a:ext cx="1361370" cy="1173333"/>
            </a:xfrm>
            <a:custGeom>
              <a:rect b="b" l="l" r="r" t="t"/>
              <a:pathLst>
                <a:path extrusionOk="0" h="1173333" w="1361370">
                  <a:moveTo>
                    <a:pt x="536019" y="638735"/>
                  </a:moveTo>
                  <a:lnTo>
                    <a:pt x="536019" y="638822"/>
                  </a:lnTo>
                  <a:cubicBezTo>
                    <a:pt x="536019" y="638822"/>
                    <a:pt x="471287" y="690782"/>
                    <a:pt x="411159" y="729968"/>
                  </a:cubicBezTo>
                  <a:cubicBezTo>
                    <a:pt x="396736" y="739352"/>
                    <a:pt x="210706" y="845096"/>
                    <a:pt x="140065" y="896796"/>
                  </a:cubicBezTo>
                  <a:cubicBezTo>
                    <a:pt x="69337" y="948494"/>
                    <a:pt x="0" y="1020699"/>
                    <a:pt x="0" y="1020699"/>
                  </a:cubicBezTo>
                  <a:cubicBezTo>
                    <a:pt x="0" y="1020699"/>
                    <a:pt x="37797" y="958400"/>
                    <a:pt x="64732" y="925730"/>
                  </a:cubicBezTo>
                  <a:cubicBezTo>
                    <a:pt x="91668" y="893059"/>
                    <a:pt x="207752" y="818161"/>
                    <a:pt x="255975" y="790791"/>
                  </a:cubicBezTo>
                  <a:cubicBezTo>
                    <a:pt x="281260" y="776454"/>
                    <a:pt x="371625" y="737788"/>
                    <a:pt x="437921" y="701990"/>
                  </a:cubicBezTo>
                  <a:cubicBezTo>
                    <a:pt x="498222" y="669407"/>
                    <a:pt x="536019" y="638735"/>
                    <a:pt x="536019" y="638735"/>
                  </a:cubicBezTo>
                  <a:close/>
                  <a:moveTo>
                    <a:pt x="710840" y="559580"/>
                  </a:moveTo>
                  <a:cubicBezTo>
                    <a:pt x="710840" y="559580"/>
                    <a:pt x="689813" y="578608"/>
                    <a:pt x="679299" y="606674"/>
                  </a:cubicBezTo>
                  <a:cubicBezTo>
                    <a:pt x="668699" y="634739"/>
                    <a:pt x="572947" y="902357"/>
                    <a:pt x="556351" y="956316"/>
                  </a:cubicBezTo>
                  <a:cubicBezTo>
                    <a:pt x="539755" y="1010360"/>
                    <a:pt x="482755" y="1134177"/>
                    <a:pt x="469288" y="1155378"/>
                  </a:cubicBezTo>
                  <a:cubicBezTo>
                    <a:pt x="469288" y="1155378"/>
                    <a:pt x="505434" y="1051198"/>
                    <a:pt x="516643" y="997936"/>
                  </a:cubicBezTo>
                  <a:cubicBezTo>
                    <a:pt x="544795" y="864735"/>
                    <a:pt x="631424" y="671580"/>
                    <a:pt x="645587" y="642907"/>
                  </a:cubicBezTo>
                  <a:cubicBezTo>
                    <a:pt x="667222" y="598854"/>
                    <a:pt x="710840" y="559580"/>
                    <a:pt x="710840" y="559580"/>
                  </a:cubicBezTo>
                  <a:close/>
                  <a:moveTo>
                    <a:pt x="225825" y="454444"/>
                  </a:moveTo>
                  <a:cubicBezTo>
                    <a:pt x="225825" y="454444"/>
                    <a:pt x="354074" y="516396"/>
                    <a:pt x="495182" y="515527"/>
                  </a:cubicBezTo>
                  <a:cubicBezTo>
                    <a:pt x="636289" y="514658"/>
                    <a:pt x="690334" y="529603"/>
                    <a:pt x="747594" y="512920"/>
                  </a:cubicBezTo>
                  <a:cubicBezTo>
                    <a:pt x="804854" y="496238"/>
                    <a:pt x="861680" y="488678"/>
                    <a:pt x="861680" y="488678"/>
                  </a:cubicBezTo>
                  <a:lnTo>
                    <a:pt x="861680" y="488765"/>
                  </a:lnTo>
                  <a:cubicBezTo>
                    <a:pt x="828054" y="498584"/>
                    <a:pt x="773661" y="513355"/>
                    <a:pt x="756370" y="519958"/>
                  </a:cubicBezTo>
                  <a:cubicBezTo>
                    <a:pt x="739079" y="526562"/>
                    <a:pt x="686685" y="543331"/>
                    <a:pt x="633856" y="545677"/>
                  </a:cubicBezTo>
                  <a:cubicBezTo>
                    <a:pt x="581027" y="548023"/>
                    <a:pt x="429145" y="539161"/>
                    <a:pt x="341735" y="509531"/>
                  </a:cubicBezTo>
                  <a:cubicBezTo>
                    <a:pt x="254324" y="479902"/>
                    <a:pt x="225825" y="454444"/>
                    <a:pt x="225825" y="454444"/>
                  </a:cubicBezTo>
                  <a:close/>
                  <a:moveTo>
                    <a:pt x="75333" y="418993"/>
                  </a:moveTo>
                  <a:cubicBezTo>
                    <a:pt x="75333" y="418993"/>
                    <a:pt x="168131" y="504405"/>
                    <a:pt x="335653" y="575307"/>
                  </a:cubicBezTo>
                  <a:cubicBezTo>
                    <a:pt x="461295" y="628483"/>
                    <a:pt x="575402" y="605951"/>
                    <a:pt x="624603" y="591361"/>
                  </a:cubicBezTo>
                  <a:lnTo>
                    <a:pt x="639899" y="586319"/>
                  </a:lnTo>
                  <a:lnTo>
                    <a:pt x="648801" y="576002"/>
                  </a:lnTo>
                  <a:cubicBezTo>
                    <a:pt x="648801" y="576002"/>
                    <a:pt x="646515" y="578392"/>
                    <a:pt x="642518" y="583632"/>
                  </a:cubicBezTo>
                  <a:lnTo>
                    <a:pt x="640953" y="585971"/>
                  </a:lnTo>
                  <a:lnTo>
                    <a:pt x="643548" y="585116"/>
                  </a:lnTo>
                  <a:cubicBezTo>
                    <a:pt x="647895" y="583513"/>
                    <a:pt x="650192" y="582518"/>
                    <a:pt x="650192" y="582518"/>
                  </a:cubicBezTo>
                  <a:lnTo>
                    <a:pt x="639975" y="587433"/>
                  </a:lnTo>
                  <a:lnTo>
                    <a:pt x="625971" y="608368"/>
                  </a:lnTo>
                  <a:cubicBezTo>
                    <a:pt x="612286" y="631177"/>
                    <a:pt x="594061" y="667236"/>
                    <a:pt x="575901" y="720238"/>
                  </a:cubicBezTo>
                  <a:cubicBezTo>
                    <a:pt x="539581" y="826243"/>
                    <a:pt x="493531" y="875943"/>
                    <a:pt x="467203" y="922950"/>
                  </a:cubicBezTo>
                  <a:cubicBezTo>
                    <a:pt x="417415" y="1011838"/>
                    <a:pt x="375448" y="1176840"/>
                    <a:pt x="368410" y="1173277"/>
                  </a:cubicBezTo>
                  <a:cubicBezTo>
                    <a:pt x="368410" y="1173277"/>
                    <a:pt x="373189" y="985250"/>
                    <a:pt x="526635" y="740135"/>
                  </a:cubicBezTo>
                  <a:cubicBezTo>
                    <a:pt x="569515" y="671645"/>
                    <a:pt x="616793" y="613565"/>
                    <a:pt x="637753" y="588806"/>
                  </a:cubicBezTo>
                  <a:lnTo>
                    <a:pt x="638201" y="588287"/>
                  </a:lnTo>
                  <a:lnTo>
                    <a:pt x="609465" y="602111"/>
                  </a:lnTo>
                  <a:cubicBezTo>
                    <a:pt x="557356" y="624350"/>
                    <a:pt x="472525" y="648836"/>
                    <a:pt x="367802" y="624398"/>
                  </a:cubicBezTo>
                  <a:cubicBezTo>
                    <a:pt x="262666" y="599809"/>
                    <a:pt x="102790" y="504231"/>
                    <a:pt x="75333" y="418993"/>
                  </a:cubicBezTo>
                  <a:close/>
                  <a:moveTo>
                    <a:pt x="973159" y="411434"/>
                  </a:moveTo>
                  <a:cubicBezTo>
                    <a:pt x="935101" y="429681"/>
                    <a:pt x="784957" y="458615"/>
                    <a:pt x="638201" y="453228"/>
                  </a:cubicBezTo>
                  <a:cubicBezTo>
                    <a:pt x="491445" y="447928"/>
                    <a:pt x="451042" y="426988"/>
                    <a:pt x="434185" y="416213"/>
                  </a:cubicBezTo>
                  <a:lnTo>
                    <a:pt x="434185" y="416126"/>
                  </a:lnTo>
                  <a:cubicBezTo>
                    <a:pt x="434185" y="416126"/>
                    <a:pt x="559305" y="425945"/>
                    <a:pt x="693810" y="428899"/>
                  </a:cubicBezTo>
                  <a:cubicBezTo>
                    <a:pt x="824404" y="431679"/>
                    <a:pt x="973159" y="411434"/>
                    <a:pt x="973159" y="411434"/>
                  </a:cubicBezTo>
                  <a:close/>
                  <a:moveTo>
                    <a:pt x="1014605" y="393534"/>
                  </a:moveTo>
                  <a:cubicBezTo>
                    <a:pt x="1014605" y="393534"/>
                    <a:pt x="989146" y="455746"/>
                    <a:pt x="995576" y="569745"/>
                  </a:cubicBezTo>
                  <a:cubicBezTo>
                    <a:pt x="1008088" y="791400"/>
                    <a:pt x="1155625" y="1001932"/>
                    <a:pt x="1155625" y="1001932"/>
                  </a:cubicBezTo>
                  <a:cubicBezTo>
                    <a:pt x="1155625" y="1001932"/>
                    <a:pt x="1037544" y="869339"/>
                    <a:pt x="1002875" y="716067"/>
                  </a:cubicBezTo>
                  <a:cubicBezTo>
                    <a:pt x="983238" y="629525"/>
                    <a:pt x="973680" y="555235"/>
                    <a:pt x="975330" y="507533"/>
                  </a:cubicBezTo>
                  <a:cubicBezTo>
                    <a:pt x="978807" y="411694"/>
                    <a:pt x="1014605" y="393534"/>
                    <a:pt x="1014605" y="393534"/>
                  </a:cubicBezTo>
                  <a:close/>
                  <a:moveTo>
                    <a:pt x="1129299" y="293438"/>
                  </a:moveTo>
                  <a:lnTo>
                    <a:pt x="1129299" y="293525"/>
                  </a:lnTo>
                  <a:cubicBezTo>
                    <a:pt x="1129299" y="293525"/>
                    <a:pt x="1110705" y="384758"/>
                    <a:pt x="1136597" y="551499"/>
                  </a:cubicBezTo>
                  <a:cubicBezTo>
                    <a:pt x="1146503" y="615362"/>
                    <a:pt x="1154758" y="720498"/>
                    <a:pt x="1179868" y="799481"/>
                  </a:cubicBezTo>
                  <a:cubicBezTo>
                    <a:pt x="1203068" y="872641"/>
                    <a:pt x="1224529" y="929814"/>
                    <a:pt x="1224529" y="929814"/>
                  </a:cubicBezTo>
                  <a:cubicBezTo>
                    <a:pt x="1228874" y="942413"/>
                    <a:pt x="1218447" y="934159"/>
                    <a:pt x="1181954" y="848834"/>
                  </a:cubicBezTo>
                  <a:cubicBezTo>
                    <a:pt x="1145460" y="763509"/>
                    <a:pt x="1102102" y="606326"/>
                    <a:pt x="1099583" y="518307"/>
                  </a:cubicBezTo>
                  <a:cubicBezTo>
                    <a:pt x="1095151" y="361212"/>
                    <a:pt x="1129299" y="293438"/>
                    <a:pt x="1129299" y="293438"/>
                  </a:cubicBezTo>
                  <a:close/>
                  <a:moveTo>
                    <a:pt x="493352" y="133398"/>
                  </a:moveTo>
                  <a:lnTo>
                    <a:pt x="499479" y="135116"/>
                  </a:lnTo>
                  <a:cubicBezTo>
                    <a:pt x="511914" y="138961"/>
                    <a:pt x="540734" y="149550"/>
                    <a:pt x="572339" y="172750"/>
                  </a:cubicBezTo>
                  <a:cubicBezTo>
                    <a:pt x="640199" y="222624"/>
                    <a:pt x="686339" y="261811"/>
                    <a:pt x="892439" y="277625"/>
                  </a:cubicBezTo>
                  <a:cubicBezTo>
                    <a:pt x="1098453" y="293439"/>
                    <a:pt x="1194813" y="220800"/>
                    <a:pt x="1194813" y="220800"/>
                  </a:cubicBezTo>
                  <a:cubicBezTo>
                    <a:pt x="1177609" y="233572"/>
                    <a:pt x="1109228" y="304473"/>
                    <a:pt x="988538" y="307514"/>
                  </a:cubicBezTo>
                  <a:cubicBezTo>
                    <a:pt x="867849" y="310556"/>
                    <a:pt x="808765" y="313684"/>
                    <a:pt x="696765" y="260507"/>
                  </a:cubicBezTo>
                  <a:cubicBezTo>
                    <a:pt x="584765" y="207332"/>
                    <a:pt x="569473" y="182047"/>
                    <a:pt x="554093" y="171012"/>
                  </a:cubicBezTo>
                  <a:cubicBezTo>
                    <a:pt x="546403" y="165494"/>
                    <a:pt x="535107" y="157153"/>
                    <a:pt x="523747" y="149637"/>
                  </a:cubicBezTo>
                  <a:close/>
                  <a:moveTo>
                    <a:pt x="493010" y="133215"/>
                  </a:moveTo>
                  <a:lnTo>
                    <a:pt x="493352" y="133398"/>
                  </a:lnTo>
                  <a:lnTo>
                    <a:pt x="493010" y="133302"/>
                  </a:lnTo>
                  <a:close/>
                  <a:moveTo>
                    <a:pt x="1291433" y="94549"/>
                  </a:moveTo>
                  <a:cubicBezTo>
                    <a:pt x="1291433" y="94549"/>
                    <a:pt x="1313242" y="268935"/>
                    <a:pt x="1252854" y="444538"/>
                  </a:cubicBezTo>
                  <a:cubicBezTo>
                    <a:pt x="1262933" y="387365"/>
                    <a:pt x="1270058" y="319244"/>
                    <a:pt x="1268494" y="242782"/>
                  </a:cubicBezTo>
                  <a:cubicBezTo>
                    <a:pt x="1267712" y="204377"/>
                    <a:pt x="1264845" y="168492"/>
                    <a:pt x="1260761" y="135561"/>
                  </a:cubicBezTo>
                  <a:cubicBezTo>
                    <a:pt x="1264150" y="127393"/>
                    <a:pt x="1291433" y="94549"/>
                    <a:pt x="1291433" y="94549"/>
                  </a:cubicBezTo>
                  <a:close/>
                  <a:moveTo>
                    <a:pt x="1359822" y="0"/>
                  </a:moveTo>
                  <a:lnTo>
                    <a:pt x="1361370" y="0"/>
                  </a:lnTo>
                  <a:lnTo>
                    <a:pt x="1361370" y="24185"/>
                  </a:lnTo>
                  <a:close/>
                  <a:moveTo>
                    <a:pt x="1321795" y="0"/>
                  </a:moveTo>
                  <a:lnTo>
                    <a:pt x="1344422" y="0"/>
                  </a:lnTo>
                  <a:lnTo>
                    <a:pt x="1330190" y="8783"/>
                  </a:lnTo>
                  <a:cubicBezTo>
                    <a:pt x="1285917" y="35762"/>
                    <a:pt x="1185085" y="94441"/>
                    <a:pt x="1130601" y="104021"/>
                  </a:cubicBezTo>
                  <a:cubicBezTo>
                    <a:pt x="989233" y="128958"/>
                    <a:pt x="927977" y="97678"/>
                    <a:pt x="903995" y="87598"/>
                  </a:cubicBezTo>
                  <a:cubicBezTo>
                    <a:pt x="864373" y="70916"/>
                    <a:pt x="826142" y="33119"/>
                    <a:pt x="826142" y="33119"/>
                  </a:cubicBezTo>
                  <a:cubicBezTo>
                    <a:pt x="826142" y="33119"/>
                    <a:pt x="894437" y="80473"/>
                    <a:pt x="980110" y="86034"/>
                  </a:cubicBezTo>
                  <a:cubicBezTo>
                    <a:pt x="1065783" y="91595"/>
                    <a:pt x="1111312" y="86034"/>
                    <a:pt x="1175175" y="59707"/>
                  </a:cubicBezTo>
                  <a:cubicBezTo>
                    <a:pt x="1207107" y="46500"/>
                    <a:pt x="1253006" y="27841"/>
                    <a:pt x="1290922" y="12483"/>
                  </a:cubicBezTo>
                  <a:close/>
                </a:path>
              </a:pathLst>
            </a:custGeom>
            <a:solidFill>
              <a:schemeClr val="lt1">
                <a:alpha val="24705"/>
              </a:schemeClr>
            </a:solidFill>
            <a:ln>
              <a:noFill/>
            </a:ln>
            <a:effectLst>
              <a:outerShdw blurRad="63500" sx="98000" rotWithShape="0" algn="tr" dir="8100000" dist="38100" sy="9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7"/>
            <p:cNvSpPr/>
            <p:nvPr/>
          </p:nvSpPr>
          <p:spPr>
            <a:xfrm>
              <a:off x="8318120" y="0"/>
              <a:ext cx="825881" cy="621198"/>
            </a:xfrm>
            <a:custGeom>
              <a:rect b="b" l="l" r="r" t="t"/>
              <a:pathLst>
                <a:path extrusionOk="0" h="621198" w="825881">
                  <a:moveTo>
                    <a:pt x="804710" y="0"/>
                  </a:moveTo>
                  <a:lnTo>
                    <a:pt x="825881" y="0"/>
                  </a:lnTo>
                  <a:lnTo>
                    <a:pt x="825881" y="11764"/>
                  </a:lnTo>
                  <a:lnTo>
                    <a:pt x="753077" y="122788"/>
                  </a:lnTo>
                  <a:cubicBezTo>
                    <a:pt x="692776" y="206027"/>
                    <a:pt x="621961" y="280752"/>
                    <a:pt x="543935" y="347310"/>
                  </a:cubicBezTo>
                  <a:cubicBezTo>
                    <a:pt x="465908" y="413867"/>
                    <a:pt x="380931" y="471821"/>
                    <a:pt x="289698" y="518742"/>
                  </a:cubicBezTo>
                  <a:cubicBezTo>
                    <a:pt x="244776" y="541767"/>
                    <a:pt x="196726" y="562882"/>
                    <a:pt x="151196" y="579824"/>
                  </a:cubicBezTo>
                  <a:cubicBezTo>
                    <a:pt x="105667" y="596768"/>
                    <a:pt x="54923" y="617534"/>
                    <a:pt x="6178" y="621184"/>
                  </a:cubicBezTo>
                  <a:cubicBezTo>
                    <a:pt x="270" y="621618"/>
                    <a:pt x="-2598" y="612060"/>
                    <a:pt x="3051" y="609627"/>
                  </a:cubicBezTo>
                  <a:cubicBezTo>
                    <a:pt x="46842" y="590947"/>
                    <a:pt x="95587" y="581997"/>
                    <a:pt x="140595" y="565575"/>
                  </a:cubicBezTo>
                  <a:cubicBezTo>
                    <a:pt x="188645" y="548110"/>
                    <a:pt x="235652" y="527518"/>
                    <a:pt x="281182" y="504144"/>
                  </a:cubicBezTo>
                  <a:cubicBezTo>
                    <a:pt x="372850" y="457224"/>
                    <a:pt x="459653" y="399269"/>
                    <a:pt x="537419" y="331669"/>
                  </a:cubicBezTo>
                  <a:cubicBezTo>
                    <a:pt x="614924" y="264157"/>
                    <a:pt x="684347" y="186304"/>
                    <a:pt x="743606" y="102282"/>
                  </a:cubicBezTo>
                  <a:cubicBezTo>
                    <a:pt x="759268" y="80060"/>
                    <a:pt x="773474" y="57355"/>
                    <a:pt x="786674" y="34262"/>
                  </a:cubicBezTo>
                  <a:close/>
                </a:path>
              </a:pathLst>
            </a:custGeom>
            <a:solidFill>
              <a:srgbClr val="2C443B"/>
            </a:solidFill>
            <a:ln>
              <a:noFill/>
            </a:ln>
            <a:effectLst>
              <a:outerShdw blurRad="63500" sx="98000" rotWithShape="0" algn="tr" dir="8100000" dist="38100" sy="9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" name="Google Shape;83;p17"/>
          <p:cNvGrpSpPr/>
          <p:nvPr/>
        </p:nvGrpSpPr>
        <p:grpSpPr>
          <a:xfrm rot="10800000">
            <a:off x="0" y="4181057"/>
            <a:ext cx="1179567" cy="962443"/>
            <a:chOff x="7782631" y="0"/>
            <a:chExt cx="1361370" cy="1173333"/>
          </a:xfrm>
        </p:grpSpPr>
        <p:sp>
          <p:nvSpPr>
            <p:cNvPr id="84" name="Google Shape;84;p17"/>
            <p:cNvSpPr/>
            <p:nvPr/>
          </p:nvSpPr>
          <p:spPr>
            <a:xfrm>
              <a:off x="7782631" y="1"/>
              <a:ext cx="1361370" cy="1173277"/>
            </a:xfrm>
            <a:custGeom>
              <a:rect b="b" l="l" r="r" t="t"/>
              <a:pathLst>
                <a:path extrusionOk="0" h="1173277" w="1361370">
                  <a:moveTo>
                    <a:pt x="368472" y="1173189"/>
                  </a:moveTo>
                  <a:lnTo>
                    <a:pt x="368498" y="1173277"/>
                  </a:lnTo>
                  <a:lnTo>
                    <a:pt x="368411" y="1173277"/>
                  </a:lnTo>
                  <a:close/>
                  <a:moveTo>
                    <a:pt x="469287" y="1155138"/>
                  </a:moveTo>
                  <a:lnTo>
                    <a:pt x="469289" y="1155204"/>
                  </a:lnTo>
                  <a:lnTo>
                    <a:pt x="469201" y="1155292"/>
                  </a:lnTo>
                  <a:close/>
                  <a:moveTo>
                    <a:pt x="1155548" y="1001753"/>
                  </a:moveTo>
                  <a:lnTo>
                    <a:pt x="1155627" y="1001846"/>
                  </a:lnTo>
                  <a:lnTo>
                    <a:pt x="1155627" y="1001933"/>
                  </a:lnTo>
                  <a:close/>
                  <a:moveTo>
                    <a:pt x="819528" y="922228"/>
                  </a:moveTo>
                  <a:lnTo>
                    <a:pt x="819538" y="922255"/>
                  </a:lnTo>
                  <a:cubicBezTo>
                    <a:pt x="824143" y="936592"/>
                    <a:pt x="830095" y="947453"/>
                    <a:pt x="839599" y="957761"/>
                  </a:cubicBezTo>
                  <a:lnTo>
                    <a:pt x="872646" y="983468"/>
                  </a:lnTo>
                  <a:lnTo>
                    <a:pt x="872647" y="983466"/>
                  </a:lnTo>
                  <a:lnTo>
                    <a:pt x="839600" y="957760"/>
                  </a:lnTo>
                  <a:cubicBezTo>
                    <a:pt x="830096" y="947452"/>
                    <a:pt x="824144" y="936591"/>
                    <a:pt x="819539" y="922255"/>
                  </a:cubicBezTo>
                  <a:close/>
                  <a:moveTo>
                    <a:pt x="69326" y="659762"/>
                  </a:moveTo>
                  <a:cubicBezTo>
                    <a:pt x="68468" y="656569"/>
                    <a:pt x="74681" y="661978"/>
                    <a:pt x="86281" y="672101"/>
                  </a:cubicBezTo>
                  <a:cubicBezTo>
                    <a:pt x="95925" y="680529"/>
                    <a:pt x="130246" y="712331"/>
                    <a:pt x="178383" y="721106"/>
                  </a:cubicBezTo>
                  <a:cubicBezTo>
                    <a:pt x="158399" y="722062"/>
                    <a:pt x="144757" y="722844"/>
                    <a:pt x="127901" y="726233"/>
                  </a:cubicBezTo>
                  <a:cubicBezTo>
                    <a:pt x="127901" y="726233"/>
                    <a:pt x="106526" y="716068"/>
                    <a:pt x="94796" y="699037"/>
                  </a:cubicBezTo>
                  <a:cubicBezTo>
                    <a:pt x="78113" y="674751"/>
                    <a:pt x="70184" y="662956"/>
                    <a:pt x="69326" y="659762"/>
                  </a:cubicBezTo>
                  <a:close/>
                  <a:moveTo>
                    <a:pt x="755241" y="547937"/>
                  </a:moveTo>
                  <a:cubicBezTo>
                    <a:pt x="732650" y="564099"/>
                    <a:pt x="725525" y="593641"/>
                    <a:pt x="707799" y="634653"/>
                  </a:cubicBezTo>
                  <a:cubicBezTo>
                    <a:pt x="690074" y="675664"/>
                    <a:pt x="654102" y="778889"/>
                    <a:pt x="640981" y="795571"/>
                  </a:cubicBezTo>
                  <a:cubicBezTo>
                    <a:pt x="627861" y="812254"/>
                    <a:pt x="593627" y="936331"/>
                    <a:pt x="571123" y="988813"/>
                  </a:cubicBezTo>
                  <a:cubicBezTo>
                    <a:pt x="548619" y="1041293"/>
                    <a:pt x="530198" y="1150513"/>
                    <a:pt x="530198" y="1150513"/>
                  </a:cubicBezTo>
                  <a:cubicBezTo>
                    <a:pt x="530198" y="1150513"/>
                    <a:pt x="521010" y="1137121"/>
                    <a:pt x="513923" y="1100257"/>
                  </a:cubicBezTo>
                  <a:lnTo>
                    <a:pt x="510053" y="1071040"/>
                  </a:lnTo>
                  <a:lnTo>
                    <a:pt x="495112" y="1104054"/>
                  </a:lnTo>
                  <a:cubicBezTo>
                    <a:pt x="487789" y="1119668"/>
                    <a:pt x="481168" y="1133208"/>
                    <a:pt x="476128" y="1142868"/>
                  </a:cubicBezTo>
                  <a:lnTo>
                    <a:pt x="469287" y="1155138"/>
                  </a:lnTo>
                  <a:lnTo>
                    <a:pt x="469203" y="1152319"/>
                  </a:lnTo>
                  <a:cubicBezTo>
                    <a:pt x="470542" y="1136656"/>
                    <a:pt x="482051" y="1062776"/>
                    <a:pt x="491098" y="1020961"/>
                  </a:cubicBezTo>
                  <a:cubicBezTo>
                    <a:pt x="501438" y="973172"/>
                    <a:pt x="538279" y="845879"/>
                    <a:pt x="561739" y="801653"/>
                  </a:cubicBezTo>
                  <a:cubicBezTo>
                    <a:pt x="585199" y="757426"/>
                    <a:pt x="608485" y="681138"/>
                    <a:pt x="627166" y="650206"/>
                  </a:cubicBezTo>
                  <a:cubicBezTo>
                    <a:pt x="645848" y="619272"/>
                    <a:pt x="710754" y="559493"/>
                    <a:pt x="710754" y="559493"/>
                  </a:cubicBezTo>
                  <a:cubicBezTo>
                    <a:pt x="710754" y="559493"/>
                    <a:pt x="689813" y="578521"/>
                    <a:pt x="679213" y="606587"/>
                  </a:cubicBezTo>
                  <a:lnTo>
                    <a:pt x="673706" y="621666"/>
                  </a:lnTo>
                  <a:lnTo>
                    <a:pt x="702760" y="585213"/>
                  </a:lnTo>
                  <a:cubicBezTo>
                    <a:pt x="728132" y="553237"/>
                    <a:pt x="755241" y="547937"/>
                    <a:pt x="755241" y="547937"/>
                  </a:cubicBezTo>
                  <a:close/>
                  <a:moveTo>
                    <a:pt x="964865" y="431216"/>
                  </a:moveTo>
                  <a:cubicBezTo>
                    <a:pt x="965920" y="430853"/>
                    <a:pt x="966273" y="431613"/>
                    <a:pt x="965339" y="434285"/>
                  </a:cubicBezTo>
                  <a:cubicBezTo>
                    <a:pt x="961603" y="444973"/>
                    <a:pt x="945268" y="471474"/>
                    <a:pt x="939706" y="506577"/>
                  </a:cubicBezTo>
                  <a:cubicBezTo>
                    <a:pt x="934145" y="541680"/>
                    <a:pt x="942313" y="672014"/>
                    <a:pt x="943356" y="719108"/>
                  </a:cubicBezTo>
                  <a:cubicBezTo>
                    <a:pt x="944269" y="760315"/>
                    <a:pt x="924890" y="847424"/>
                    <a:pt x="920031" y="868557"/>
                  </a:cubicBezTo>
                  <a:lnTo>
                    <a:pt x="918940" y="873246"/>
                  </a:lnTo>
                  <a:lnTo>
                    <a:pt x="918940" y="873249"/>
                  </a:lnTo>
                  <a:cubicBezTo>
                    <a:pt x="918809" y="884024"/>
                    <a:pt x="904559" y="938091"/>
                    <a:pt x="890342" y="989464"/>
                  </a:cubicBezTo>
                  <a:lnTo>
                    <a:pt x="888518" y="995983"/>
                  </a:lnTo>
                  <a:lnTo>
                    <a:pt x="910906" y="1013895"/>
                  </a:lnTo>
                  <a:cubicBezTo>
                    <a:pt x="941514" y="1042010"/>
                    <a:pt x="970986" y="1077787"/>
                    <a:pt x="970986" y="1077787"/>
                  </a:cubicBezTo>
                  <a:cubicBezTo>
                    <a:pt x="958996" y="1079286"/>
                    <a:pt x="916116" y="1051215"/>
                    <a:pt x="883915" y="1024000"/>
                  </a:cubicBezTo>
                  <a:lnTo>
                    <a:pt x="881361" y="1021568"/>
                  </a:lnTo>
                  <a:lnTo>
                    <a:pt x="879906" y="1026770"/>
                  </a:lnTo>
                  <a:cubicBezTo>
                    <a:pt x="869919" y="1062134"/>
                    <a:pt x="861940" y="1089516"/>
                    <a:pt x="861940" y="1089516"/>
                  </a:cubicBezTo>
                  <a:cubicBezTo>
                    <a:pt x="861593" y="1068967"/>
                    <a:pt x="863141" y="1047174"/>
                    <a:pt x="865773" y="1025508"/>
                  </a:cubicBezTo>
                  <a:lnTo>
                    <a:pt x="868430" y="1009256"/>
                  </a:lnTo>
                  <a:lnTo>
                    <a:pt x="856814" y="998197"/>
                  </a:lnTo>
                  <a:cubicBezTo>
                    <a:pt x="838909" y="977840"/>
                    <a:pt x="824485" y="939148"/>
                    <a:pt x="819286" y="923056"/>
                  </a:cubicBezTo>
                  <a:lnTo>
                    <a:pt x="818041" y="918466"/>
                  </a:lnTo>
                  <a:lnTo>
                    <a:pt x="814460" y="909409"/>
                  </a:lnTo>
                  <a:cubicBezTo>
                    <a:pt x="805317" y="885794"/>
                    <a:pt x="787021" y="836104"/>
                    <a:pt x="786955" y="816424"/>
                  </a:cubicBezTo>
                  <a:cubicBezTo>
                    <a:pt x="786955" y="790097"/>
                    <a:pt x="727697" y="568442"/>
                    <a:pt x="843434" y="495629"/>
                  </a:cubicBezTo>
                  <a:cubicBezTo>
                    <a:pt x="847517" y="493023"/>
                    <a:pt x="861681" y="488765"/>
                    <a:pt x="861681" y="488765"/>
                  </a:cubicBezTo>
                  <a:cubicBezTo>
                    <a:pt x="861681" y="488765"/>
                    <a:pt x="803291" y="570267"/>
                    <a:pt x="820581" y="838580"/>
                  </a:cubicBezTo>
                  <a:cubicBezTo>
                    <a:pt x="825403" y="913848"/>
                    <a:pt x="856961" y="961354"/>
                    <a:pt x="872438" y="980404"/>
                  </a:cubicBezTo>
                  <a:lnTo>
                    <a:pt x="873038" y="981074"/>
                  </a:lnTo>
                  <a:lnTo>
                    <a:pt x="876114" y="962256"/>
                  </a:lnTo>
                  <a:cubicBezTo>
                    <a:pt x="884097" y="922168"/>
                    <a:pt x="893177" y="888064"/>
                    <a:pt x="896870" y="870903"/>
                  </a:cubicBezTo>
                  <a:cubicBezTo>
                    <a:pt x="900953" y="851875"/>
                    <a:pt x="915117" y="810255"/>
                    <a:pt x="915117" y="810255"/>
                  </a:cubicBezTo>
                  <a:cubicBezTo>
                    <a:pt x="915117" y="810255"/>
                    <a:pt x="912597" y="740657"/>
                    <a:pt x="904082" y="667061"/>
                  </a:cubicBezTo>
                  <a:cubicBezTo>
                    <a:pt x="886183" y="512920"/>
                    <a:pt x="952219" y="443496"/>
                    <a:pt x="952219" y="443496"/>
                  </a:cubicBezTo>
                  <a:cubicBezTo>
                    <a:pt x="952219" y="443496"/>
                    <a:pt x="961701" y="432303"/>
                    <a:pt x="964865" y="431216"/>
                  </a:cubicBezTo>
                  <a:close/>
                  <a:moveTo>
                    <a:pt x="81604" y="418611"/>
                  </a:moveTo>
                  <a:cubicBezTo>
                    <a:pt x="93900" y="418542"/>
                    <a:pt x="122753" y="421491"/>
                    <a:pt x="156835" y="446189"/>
                  </a:cubicBezTo>
                  <a:cubicBezTo>
                    <a:pt x="202278" y="479120"/>
                    <a:pt x="348425" y="567399"/>
                    <a:pt x="516209" y="586776"/>
                  </a:cubicBezTo>
                  <a:cubicBezTo>
                    <a:pt x="545729" y="590164"/>
                    <a:pt x="606237" y="586026"/>
                    <a:pt x="634645" y="583745"/>
                  </a:cubicBezTo>
                  <a:lnTo>
                    <a:pt x="638264" y="583442"/>
                  </a:lnTo>
                  <a:lnTo>
                    <a:pt x="644567" y="578905"/>
                  </a:lnTo>
                  <a:cubicBezTo>
                    <a:pt x="647287" y="577008"/>
                    <a:pt x="648802" y="576002"/>
                    <a:pt x="648802" y="576002"/>
                  </a:cubicBezTo>
                  <a:lnTo>
                    <a:pt x="643003" y="583044"/>
                  </a:lnTo>
                  <a:lnTo>
                    <a:pt x="645883" y="582803"/>
                  </a:lnTo>
                  <a:cubicBezTo>
                    <a:pt x="648542" y="582569"/>
                    <a:pt x="650018" y="582431"/>
                    <a:pt x="650018" y="582431"/>
                  </a:cubicBezTo>
                  <a:lnTo>
                    <a:pt x="650105" y="582518"/>
                  </a:lnTo>
                  <a:lnTo>
                    <a:pt x="640021" y="587366"/>
                  </a:lnTo>
                  <a:lnTo>
                    <a:pt x="625972" y="608368"/>
                  </a:lnTo>
                  <a:cubicBezTo>
                    <a:pt x="612287" y="631177"/>
                    <a:pt x="594062" y="667236"/>
                    <a:pt x="575902" y="720238"/>
                  </a:cubicBezTo>
                  <a:cubicBezTo>
                    <a:pt x="539582" y="826243"/>
                    <a:pt x="493531" y="875943"/>
                    <a:pt x="467204" y="922950"/>
                  </a:cubicBezTo>
                  <a:cubicBezTo>
                    <a:pt x="423640" y="1000727"/>
                    <a:pt x="386062" y="1136778"/>
                    <a:pt x="372634" y="1167189"/>
                  </a:cubicBezTo>
                  <a:lnTo>
                    <a:pt x="368472" y="1173189"/>
                  </a:lnTo>
                  <a:lnTo>
                    <a:pt x="365385" y="1162853"/>
                  </a:lnTo>
                  <a:cubicBezTo>
                    <a:pt x="361253" y="1120794"/>
                    <a:pt x="378892" y="964005"/>
                    <a:pt x="415157" y="890106"/>
                  </a:cubicBezTo>
                  <a:cubicBezTo>
                    <a:pt x="441484" y="836322"/>
                    <a:pt x="481801" y="780452"/>
                    <a:pt x="516818" y="710419"/>
                  </a:cubicBezTo>
                  <a:cubicBezTo>
                    <a:pt x="534326" y="675403"/>
                    <a:pt x="567322" y="641799"/>
                    <a:pt x="595941" y="616948"/>
                  </a:cubicBezTo>
                  <a:lnTo>
                    <a:pt x="622083" y="595991"/>
                  </a:lnTo>
                  <a:lnTo>
                    <a:pt x="609329" y="602123"/>
                  </a:lnTo>
                  <a:lnTo>
                    <a:pt x="565657" y="617947"/>
                  </a:lnTo>
                  <a:lnTo>
                    <a:pt x="557406" y="625094"/>
                  </a:lnTo>
                  <a:cubicBezTo>
                    <a:pt x="544535" y="636129"/>
                    <a:pt x="529199" y="648989"/>
                    <a:pt x="519337" y="656288"/>
                  </a:cubicBezTo>
                  <a:lnTo>
                    <a:pt x="514851" y="658871"/>
                  </a:lnTo>
                  <a:lnTo>
                    <a:pt x="506012" y="666551"/>
                  </a:lnTo>
                  <a:cubicBezTo>
                    <a:pt x="459198" y="705798"/>
                    <a:pt x="374579" y="770264"/>
                    <a:pt x="365716" y="778280"/>
                  </a:cubicBezTo>
                  <a:cubicBezTo>
                    <a:pt x="350510" y="792008"/>
                    <a:pt x="318796" y="818509"/>
                    <a:pt x="252674" y="863692"/>
                  </a:cubicBezTo>
                  <a:cubicBezTo>
                    <a:pt x="252674" y="863692"/>
                    <a:pt x="86542" y="982208"/>
                    <a:pt x="0" y="1020613"/>
                  </a:cubicBezTo>
                  <a:cubicBezTo>
                    <a:pt x="0" y="1020613"/>
                    <a:pt x="37797" y="958401"/>
                    <a:pt x="64732" y="925644"/>
                  </a:cubicBezTo>
                  <a:cubicBezTo>
                    <a:pt x="91668" y="892973"/>
                    <a:pt x="207752" y="818075"/>
                    <a:pt x="255975" y="790705"/>
                  </a:cubicBezTo>
                  <a:cubicBezTo>
                    <a:pt x="281260" y="776368"/>
                    <a:pt x="371625" y="737702"/>
                    <a:pt x="437921" y="701904"/>
                  </a:cubicBezTo>
                  <a:cubicBezTo>
                    <a:pt x="452996" y="693758"/>
                    <a:pt x="466665" y="685732"/>
                    <a:pt x="478688" y="678274"/>
                  </a:cubicBezTo>
                  <a:lnTo>
                    <a:pt x="485579" y="673765"/>
                  </a:lnTo>
                  <a:lnTo>
                    <a:pt x="471863" y="679747"/>
                  </a:lnTo>
                  <a:cubicBezTo>
                    <a:pt x="451195" y="688110"/>
                    <a:pt x="426757" y="697082"/>
                    <a:pt x="401776" y="706856"/>
                  </a:cubicBezTo>
                  <a:cubicBezTo>
                    <a:pt x="233732" y="772544"/>
                    <a:pt x="127988" y="726233"/>
                    <a:pt x="127988" y="726233"/>
                  </a:cubicBezTo>
                  <a:cubicBezTo>
                    <a:pt x="144845" y="722844"/>
                    <a:pt x="158486" y="722062"/>
                    <a:pt x="178471" y="721106"/>
                  </a:cubicBezTo>
                  <a:cubicBezTo>
                    <a:pt x="193676" y="720411"/>
                    <a:pt x="212618" y="719542"/>
                    <a:pt x="239380" y="717370"/>
                  </a:cubicBezTo>
                  <a:cubicBezTo>
                    <a:pt x="281739" y="713981"/>
                    <a:pt x="441006" y="662060"/>
                    <a:pt x="526607" y="629090"/>
                  </a:cubicBezTo>
                  <a:lnTo>
                    <a:pt x="539112" y="623989"/>
                  </a:lnTo>
                  <a:lnTo>
                    <a:pt x="508216" y="630796"/>
                  </a:lnTo>
                  <a:cubicBezTo>
                    <a:pt x="467412" y="636646"/>
                    <a:pt x="420044" y="636650"/>
                    <a:pt x="367715" y="624399"/>
                  </a:cubicBezTo>
                  <a:cubicBezTo>
                    <a:pt x="262666" y="599808"/>
                    <a:pt x="102790" y="504318"/>
                    <a:pt x="75246" y="418992"/>
                  </a:cubicBezTo>
                  <a:cubicBezTo>
                    <a:pt x="75246" y="418992"/>
                    <a:pt x="77505" y="418634"/>
                    <a:pt x="81604" y="418611"/>
                  </a:cubicBezTo>
                  <a:close/>
                  <a:moveTo>
                    <a:pt x="585633" y="404570"/>
                  </a:moveTo>
                  <a:cubicBezTo>
                    <a:pt x="621257" y="404917"/>
                    <a:pt x="800597" y="409609"/>
                    <a:pt x="853513" y="414301"/>
                  </a:cubicBezTo>
                  <a:cubicBezTo>
                    <a:pt x="917029" y="419949"/>
                    <a:pt x="973159" y="411521"/>
                    <a:pt x="973159" y="411521"/>
                  </a:cubicBezTo>
                  <a:cubicBezTo>
                    <a:pt x="935101" y="429767"/>
                    <a:pt x="785043" y="458614"/>
                    <a:pt x="638201" y="453314"/>
                  </a:cubicBezTo>
                  <a:cubicBezTo>
                    <a:pt x="491445" y="447928"/>
                    <a:pt x="451042" y="427074"/>
                    <a:pt x="434185" y="416299"/>
                  </a:cubicBezTo>
                  <a:cubicBezTo>
                    <a:pt x="434185" y="416299"/>
                    <a:pt x="439311" y="415604"/>
                    <a:pt x="447914" y="414474"/>
                  </a:cubicBezTo>
                  <a:cubicBezTo>
                    <a:pt x="475109" y="411086"/>
                    <a:pt x="537235" y="404048"/>
                    <a:pt x="585633" y="404570"/>
                  </a:cubicBezTo>
                  <a:close/>
                  <a:moveTo>
                    <a:pt x="182033" y="393274"/>
                  </a:moveTo>
                  <a:cubicBezTo>
                    <a:pt x="191765" y="407437"/>
                    <a:pt x="207231" y="426466"/>
                    <a:pt x="230257" y="444539"/>
                  </a:cubicBezTo>
                  <a:cubicBezTo>
                    <a:pt x="242335" y="454010"/>
                    <a:pt x="254195" y="461417"/>
                    <a:pt x="265110" y="467217"/>
                  </a:cubicBezTo>
                  <a:lnTo>
                    <a:pt x="293642" y="479960"/>
                  </a:lnTo>
                  <a:lnTo>
                    <a:pt x="294120" y="480076"/>
                  </a:lnTo>
                  <a:cubicBezTo>
                    <a:pt x="316364" y="483986"/>
                    <a:pt x="345037" y="486506"/>
                    <a:pt x="381444" y="485550"/>
                  </a:cubicBezTo>
                  <a:cubicBezTo>
                    <a:pt x="477282" y="482943"/>
                    <a:pt x="583373" y="492849"/>
                    <a:pt x="683296" y="504839"/>
                  </a:cubicBezTo>
                  <a:cubicBezTo>
                    <a:pt x="760627" y="514136"/>
                    <a:pt x="861680" y="488678"/>
                    <a:pt x="861680" y="488678"/>
                  </a:cubicBezTo>
                  <a:lnTo>
                    <a:pt x="861680" y="488765"/>
                  </a:lnTo>
                  <a:cubicBezTo>
                    <a:pt x="828054" y="498584"/>
                    <a:pt x="773661" y="513354"/>
                    <a:pt x="756370" y="519958"/>
                  </a:cubicBezTo>
                  <a:cubicBezTo>
                    <a:pt x="739079" y="526562"/>
                    <a:pt x="686685" y="543331"/>
                    <a:pt x="633856" y="545677"/>
                  </a:cubicBezTo>
                  <a:cubicBezTo>
                    <a:pt x="581027" y="548023"/>
                    <a:pt x="429145" y="539161"/>
                    <a:pt x="341735" y="509531"/>
                  </a:cubicBezTo>
                  <a:cubicBezTo>
                    <a:pt x="276177" y="487309"/>
                    <a:pt x="243757" y="467434"/>
                    <a:pt x="231644" y="458885"/>
                  </a:cubicBezTo>
                  <a:lnTo>
                    <a:pt x="229795" y="457474"/>
                  </a:lnTo>
                  <a:lnTo>
                    <a:pt x="229435" y="457265"/>
                  </a:lnTo>
                  <a:cubicBezTo>
                    <a:pt x="227004" y="455568"/>
                    <a:pt x="225912" y="454531"/>
                    <a:pt x="225912" y="454531"/>
                  </a:cubicBezTo>
                  <a:cubicBezTo>
                    <a:pt x="225912" y="454531"/>
                    <a:pt x="186812" y="424120"/>
                    <a:pt x="182033" y="393274"/>
                  </a:cubicBezTo>
                  <a:close/>
                  <a:moveTo>
                    <a:pt x="1024858" y="386149"/>
                  </a:moveTo>
                  <a:cubicBezTo>
                    <a:pt x="1024858" y="386149"/>
                    <a:pt x="983239" y="589556"/>
                    <a:pt x="1101060" y="886457"/>
                  </a:cubicBezTo>
                  <a:cubicBezTo>
                    <a:pt x="1111009" y="911568"/>
                    <a:pt x="1123239" y="933290"/>
                    <a:pt x="1133687" y="952308"/>
                  </a:cubicBezTo>
                  <a:lnTo>
                    <a:pt x="1155548" y="1001753"/>
                  </a:lnTo>
                  <a:lnTo>
                    <a:pt x="1150489" y="995853"/>
                  </a:lnTo>
                  <a:cubicBezTo>
                    <a:pt x="1127429" y="968394"/>
                    <a:pt x="1033287" y="850170"/>
                    <a:pt x="1002876" y="715981"/>
                  </a:cubicBezTo>
                  <a:cubicBezTo>
                    <a:pt x="983239" y="629526"/>
                    <a:pt x="973594" y="555235"/>
                    <a:pt x="975332" y="507447"/>
                  </a:cubicBezTo>
                  <a:cubicBezTo>
                    <a:pt x="978721" y="411607"/>
                    <a:pt x="1014606" y="393448"/>
                    <a:pt x="1014606" y="393448"/>
                  </a:cubicBezTo>
                  <a:close/>
                  <a:moveTo>
                    <a:pt x="1138161" y="285010"/>
                  </a:moveTo>
                  <a:cubicBezTo>
                    <a:pt x="1124085" y="321938"/>
                    <a:pt x="1155713" y="531340"/>
                    <a:pt x="1171527" y="595464"/>
                  </a:cubicBezTo>
                  <a:lnTo>
                    <a:pt x="1172501" y="600884"/>
                  </a:lnTo>
                  <a:lnTo>
                    <a:pt x="1179770" y="582280"/>
                  </a:lnTo>
                  <a:cubicBezTo>
                    <a:pt x="1200569" y="537293"/>
                    <a:pt x="1223703" y="498062"/>
                    <a:pt x="1227309" y="492067"/>
                  </a:cubicBezTo>
                  <a:cubicBezTo>
                    <a:pt x="1234521" y="480076"/>
                    <a:pt x="1237997" y="419949"/>
                    <a:pt x="1237997" y="419949"/>
                  </a:cubicBezTo>
                  <a:cubicBezTo>
                    <a:pt x="1243384" y="478860"/>
                    <a:pt x="1232175" y="517351"/>
                    <a:pt x="1223225" y="541594"/>
                  </a:cubicBezTo>
                  <a:lnTo>
                    <a:pt x="1223225" y="541681"/>
                  </a:lnTo>
                  <a:lnTo>
                    <a:pt x="1178950" y="636778"/>
                  </a:lnTo>
                  <a:lnTo>
                    <a:pt x="1182144" y="654553"/>
                  </a:lnTo>
                  <a:cubicBezTo>
                    <a:pt x="1191479" y="721965"/>
                    <a:pt x="1197051" y="806323"/>
                    <a:pt x="1199592" y="835453"/>
                  </a:cubicBezTo>
                  <a:cubicBezTo>
                    <a:pt x="1202981" y="874292"/>
                    <a:pt x="1216536" y="905920"/>
                    <a:pt x="1224616" y="929814"/>
                  </a:cubicBezTo>
                  <a:lnTo>
                    <a:pt x="1224529" y="929814"/>
                  </a:lnTo>
                  <a:cubicBezTo>
                    <a:pt x="1228874" y="942413"/>
                    <a:pt x="1218447" y="934158"/>
                    <a:pt x="1181954" y="848833"/>
                  </a:cubicBezTo>
                  <a:cubicBezTo>
                    <a:pt x="1145460" y="763508"/>
                    <a:pt x="1102102" y="606326"/>
                    <a:pt x="1099583" y="518307"/>
                  </a:cubicBezTo>
                  <a:cubicBezTo>
                    <a:pt x="1095151" y="361212"/>
                    <a:pt x="1129299" y="293438"/>
                    <a:pt x="1129299" y="293438"/>
                  </a:cubicBezTo>
                  <a:close/>
                  <a:moveTo>
                    <a:pt x="254672" y="237916"/>
                  </a:moveTo>
                  <a:cubicBezTo>
                    <a:pt x="276742" y="251036"/>
                    <a:pt x="343299" y="329932"/>
                    <a:pt x="384397" y="371551"/>
                  </a:cubicBezTo>
                  <a:cubicBezTo>
                    <a:pt x="425496" y="413171"/>
                    <a:pt x="447914" y="414387"/>
                    <a:pt x="447914" y="414387"/>
                  </a:cubicBezTo>
                  <a:cubicBezTo>
                    <a:pt x="439312" y="415517"/>
                    <a:pt x="434185" y="416212"/>
                    <a:pt x="434185" y="416212"/>
                  </a:cubicBezTo>
                  <a:lnTo>
                    <a:pt x="434185" y="416125"/>
                  </a:lnTo>
                  <a:cubicBezTo>
                    <a:pt x="434185" y="416125"/>
                    <a:pt x="356940" y="392405"/>
                    <a:pt x="310368" y="333059"/>
                  </a:cubicBezTo>
                  <a:cubicBezTo>
                    <a:pt x="282042" y="297000"/>
                    <a:pt x="254672" y="237916"/>
                    <a:pt x="254672" y="237916"/>
                  </a:cubicBezTo>
                  <a:close/>
                  <a:moveTo>
                    <a:pt x="489848" y="131511"/>
                  </a:moveTo>
                  <a:cubicBezTo>
                    <a:pt x="494389" y="131336"/>
                    <a:pt x="518859" y="135669"/>
                    <a:pt x="534629" y="143815"/>
                  </a:cubicBezTo>
                  <a:cubicBezTo>
                    <a:pt x="555656" y="154677"/>
                    <a:pt x="630207" y="201857"/>
                    <a:pt x="681298" y="220278"/>
                  </a:cubicBezTo>
                  <a:lnTo>
                    <a:pt x="711137" y="228259"/>
                  </a:lnTo>
                  <a:lnTo>
                    <a:pt x="789562" y="226447"/>
                  </a:lnTo>
                  <a:cubicBezTo>
                    <a:pt x="839609" y="227837"/>
                    <a:pt x="882185" y="230617"/>
                    <a:pt x="882185" y="230617"/>
                  </a:cubicBezTo>
                  <a:cubicBezTo>
                    <a:pt x="870629" y="232529"/>
                    <a:pt x="863504" y="233311"/>
                    <a:pt x="863504" y="233311"/>
                  </a:cubicBezTo>
                  <a:lnTo>
                    <a:pt x="863504" y="233224"/>
                  </a:lnTo>
                  <a:cubicBezTo>
                    <a:pt x="863504" y="233224"/>
                    <a:pt x="836764" y="238676"/>
                    <a:pt x="804800" y="244476"/>
                  </a:cubicBezTo>
                  <a:lnTo>
                    <a:pt x="793026" y="246469"/>
                  </a:lnTo>
                  <a:lnTo>
                    <a:pt x="855705" y="254180"/>
                  </a:lnTo>
                  <a:cubicBezTo>
                    <a:pt x="1031521" y="265580"/>
                    <a:pt x="1194813" y="220712"/>
                    <a:pt x="1194813" y="220712"/>
                  </a:cubicBezTo>
                  <a:lnTo>
                    <a:pt x="1194813" y="220799"/>
                  </a:lnTo>
                  <a:cubicBezTo>
                    <a:pt x="1177608" y="233572"/>
                    <a:pt x="1109227" y="304474"/>
                    <a:pt x="988538" y="307515"/>
                  </a:cubicBezTo>
                  <a:cubicBezTo>
                    <a:pt x="867849" y="310556"/>
                    <a:pt x="808764" y="313684"/>
                    <a:pt x="696764" y="260508"/>
                  </a:cubicBezTo>
                  <a:lnTo>
                    <a:pt x="691537" y="257918"/>
                  </a:lnTo>
                  <a:lnTo>
                    <a:pt x="628035" y="258205"/>
                  </a:lnTo>
                  <a:cubicBezTo>
                    <a:pt x="601838" y="257314"/>
                    <a:pt x="578899" y="256293"/>
                    <a:pt x="560870" y="257814"/>
                  </a:cubicBezTo>
                  <a:cubicBezTo>
                    <a:pt x="524810" y="260855"/>
                    <a:pt x="497093" y="253209"/>
                    <a:pt x="497093" y="253209"/>
                  </a:cubicBezTo>
                  <a:cubicBezTo>
                    <a:pt x="497093" y="253209"/>
                    <a:pt x="555917" y="244346"/>
                    <a:pt x="611526" y="237047"/>
                  </a:cubicBezTo>
                  <a:lnTo>
                    <a:pt x="644567" y="233932"/>
                  </a:lnTo>
                  <a:lnTo>
                    <a:pt x="629372" y="225654"/>
                  </a:lnTo>
                  <a:cubicBezTo>
                    <a:pt x="577080" y="195612"/>
                    <a:pt x="565561" y="179353"/>
                    <a:pt x="554092" y="171011"/>
                  </a:cubicBezTo>
                  <a:cubicBezTo>
                    <a:pt x="538800" y="159890"/>
                    <a:pt x="508910" y="137559"/>
                    <a:pt x="493010" y="133215"/>
                  </a:cubicBezTo>
                  <a:cubicBezTo>
                    <a:pt x="489035" y="132129"/>
                    <a:pt x="488334" y="131569"/>
                    <a:pt x="489848" y="131511"/>
                  </a:cubicBezTo>
                  <a:close/>
                  <a:moveTo>
                    <a:pt x="284649" y="122875"/>
                  </a:moveTo>
                  <a:cubicBezTo>
                    <a:pt x="311324" y="139123"/>
                    <a:pt x="414982" y="241740"/>
                    <a:pt x="438008" y="266937"/>
                  </a:cubicBezTo>
                  <a:cubicBezTo>
                    <a:pt x="455278" y="285836"/>
                    <a:pt x="472009" y="300140"/>
                    <a:pt x="479296" y="306111"/>
                  </a:cubicBezTo>
                  <a:lnTo>
                    <a:pt x="483011" y="309091"/>
                  </a:lnTo>
                  <a:lnTo>
                    <a:pt x="483191" y="309166"/>
                  </a:lnTo>
                  <a:cubicBezTo>
                    <a:pt x="520901" y="323242"/>
                    <a:pt x="577032" y="333147"/>
                    <a:pt x="639505" y="335319"/>
                  </a:cubicBezTo>
                  <a:cubicBezTo>
                    <a:pt x="727611" y="338360"/>
                    <a:pt x="856206" y="342878"/>
                    <a:pt x="885488" y="342705"/>
                  </a:cubicBezTo>
                  <a:cubicBezTo>
                    <a:pt x="914769" y="342531"/>
                    <a:pt x="1083161" y="336535"/>
                    <a:pt x="1083161" y="336535"/>
                  </a:cubicBezTo>
                  <a:cubicBezTo>
                    <a:pt x="1057875" y="357302"/>
                    <a:pt x="933015" y="383282"/>
                    <a:pt x="882099" y="385280"/>
                  </a:cubicBezTo>
                  <a:cubicBezTo>
                    <a:pt x="742056" y="390755"/>
                    <a:pt x="547861" y="358975"/>
                    <a:pt x="449404" y="301409"/>
                  </a:cubicBezTo>
                  <a:lnTo>
                    <a:pt x="414170" y="275677"/>
                  </a:lnTo>
                  <a:lnTo>
                    <a:pt x="413419" y="275192"/>
                  </a:lnTo>
                  <a:cubicBezTo>
                    <a:pt x="378923" y="258074"/>
                    <a:pt x="345992" y="215759"/>
                    <a:pt x="328181" y="182655"/>
                  </a:cubicBezTo>
                  <a:cubicBezTo>
                    <a:pt x="310369" y="149550"/>
                    <a:pt x="284649" y="122875"/>
                    <a:pt x="284649" y="122875"/>
                  </a:cubicBezTo>
                  <a:close/>
                  <a:moveTo>
                    <a:pt x="1291434" y="94549"/>
                  </a:moveTo>
                  <a:cubicBezTo>
                    <a:pt x="1291434" y="94549"/>
                    <a:pt x="1313243" y="268935"/>
                    <a:pt x="1252855" y="444538"/>
                  </a:cubicBezTo>
                  <a:cubicBezTo>
                    <a:pt x="1252855" y="444538"/>
                    <a:pt x="1252334" y="469563"/>
                    <a:pt x="1240430" y="507186"/>
                  </a:cubicBezTo>
                  <a:cubicBezTo>
                    <a:pt x="1231741" y="534556"/>
                    <a:pt x="1223226" y="541594"/>
                    <a:pt x="1223226" y="541594"/>
                  </a:cubicBezTo>
                  <a:cubicBezTo>
                    <a:pt x="1232175" y="517351"/>
                    <a:pt x="1243385" y="478859"/>
                    <a:pt x="1237997" y="419949"/>
                  </a:cubicBezTo>
                  <a:cubicBezTo>
                    <a:pt x="1232610" y="361038"/>
                    <a:pt x="1235998" y="295349"/>
                    <a:pt x="1232263" y="257380"/>
                  </a:cubicBezTo>
                  <a:cubicBezTo>
                    <a:pt x="1228526" y="219409"/>
                    <a:pt x="1257373" y="143728"/>
                    <a:pt x="1260762" y="135561"/>
                  </a:cubicBezTo>
                  <a:cubicBezTo>
                    <a:pt x="1264151" y="127393"/>
                    <a:pt x="1291434" y="94549"/>
                    <a:pt x="1291434" y="94549"/>
                  </a:cubicBezTo>
                  <a:close/>
                  <a:moveTo>
                    <a:pt x="1334965" y="29556"/>
                  </a:moveTo>
                  <a:cubicBezTo>
                    <a:pt x="1320629" y="47455"/>
                    <a:pt x="1261109" y="98633"/>
                    <a:pt x="1233131" y="123917"/>
                  </a:cubicBezTo>
                  <a:cubicBezTo>
                    <a:pt x="1205153" y="149203"/>
                    <a:pt x="1019731" y="248690"/>
                    <a:pt x="863504" y="233398"/>
                  </a:cubicBezTo>
                  <a:cubicBezTo>
                    <a:pt x="863504" y="233398"/>
                    <a:pt x="870629" y="232616"/>
                    <a:pt x="882186" y="230705"/>
                  </a:cubicBezTo>
                  <a:cubicBezTo>
                    <a:pt x="910685" y="226100"/>
                    <a:pt x="966033" y="214717"/>
                    <a:pt x="1007653" y="191778"/>
                  </a:cubicBezTo>
                  <a:cubicBezTo>
                    <a:pt x="1128690" y="125221"/>
                    <a:pt x="1334965" y="29556"/>
                    <a:pt x="1334965" y="29556"/>
                  </a:cubicBezTo>
                  <a:close/>
                  <a:moveTo>
                    <a:pt x="1359821" y="0"/>
                  </a:moveTo>
                  <a:lnTo>
                    <a:pt x="1361370" y="0"/>
                  </a:lnTo>
                  <a:lnTo>
                    <a:pt x="1361370" y="24195"/>
                  </a:lnTo>
                  <a:close/>
                  <a:moveTo>
                    <a:pt x="1175865" y="0"/>
                  </a:moveTo>
                  <a:lnTo>
                    <a:pt x="1344419" y="0"/>
                  </a:lnTo>
                  <a:lnTo>
                    <a:pt x="1327410" y="10472"/>
                  </a:lnTo>
                  <a:cubicBezTo>
                    <a:pt x="1281822" y="38136"/>
                    <a:pt x="1183973" y="94635"/>
                    <a:pt x="1130601" y="104020"/>
                  </a:cubicBezTo>
                  <a:cubicBezTo>
                    <a:pt x="989233" y="128957"/>
                    <a:pt x="927977" y="97677"/>
                    <a:pt x="903995" y="87598"/>
                  </a:cubicBezTo>
                  <a:cubicBezTo>
                    <a:pt x="864373" y="70915"/>
                    <a:pt x="826142" y="33118"/>
                    <a:pt x="826142" y="33118"/>
                  </a:cubicBezTo>
                  <a:cubicBezTo>
                    <a:pt x="826142" y="33118"/>
                    <a:pt x="965425" y="116532"/>
                    <a:pt x="1181258" y="37202"/>
                  </a:cubicBezTo>
                  <a:cubicBezTo>
                    <a:pt x="1201177" y="29882"/>
                    <a:pt x="1223166" y="21252"/>
                    <a:pt x="1244944" y="12426"/>
                  </a:cubicBezTo>
                  <a:lnTo>
                    <a:pt x="1251248" y="9805"/>
                  </a:lnTo>
                  <a:lnTo>
                    <a:pt x="1249527" y="10085"/>
                  </a:lnTo>
                  <a:cubicBezTo>
                    <a:pt x="1244291" y="10521"/>
                    <a:pt x="1239973" y="10365"/>
                    <a:pt x="1236954" y="9485"/>
                  </a:cubicBezTo>
                  <a:cubicBezTo>
                    <a:pt x="1216861" y="9637"/>
                    <a:pt x="1198163" y="6737"/>
                    <a:pt x="1180994" y="2016"/>
                  </a:cubicBezTo>
                  <a:close/>
                </a:path>
              </a:pathLst>
            </a:custGeom>
            <a:gradFill>
              <a:gsLst>
                <a:gs pos="0">
                  <a:srgbClr val="718A6A"/>
                </a:gs>
                <a:gs pos="15000">
                  <a:srgbClr val="718A6A"/>
                </a:gs>
                <a:gs pos="100000">
                  <a:srgbClr val="273D35"/>
                </a:gs>
              </a:gsLst>
              <a:lin ang="15531599" scaled="0"/>
            </a:gradFill>
            <a:ln>
              <a:noFill/>
            </a:ln>
            <a:effectLst>
              <a:outerShdw blurRad="50800" sx="99000" rotWithShape="0" algn="bl" dir="18900000" dist="38100" sy="99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7"/>
            <p:cNvSpPr/>
            <p:nvPr/>
          </p:nvSpPr>
          <p:spPr>
            <a:xfrm>
              <a:off x="7782631" y="0"/>
              <a:ext cx="1361370" cy="1173333"/>
            </a:xfrm>
            <a:custGeom>
              <a:rect b="b" l="l" r="r" t="t"/>
              <a:pathLst>
                <a:path extrusionOk="0" h="1173333" w="1361370">
                  <a:moveTo>
                    <a:pt x="536019" y="638735"/>
                  </a:moveTo>
                  <a:lnTo>
                    <a:pt x="536019" y="638822"/>
                  </a:lnTo>
                  <a:cubicBezTo>
                    <a:pt x="536019" y="638822"/>
                    <a:pt x="471287" y="690782"/>
                    <a:pt x="411159" y="729968"/>
                  </a:cubicBezTo>
                  <a:cubicBezTo>
                    <a:pt x="396736" y="739352"/>
                    <a:pt x="210706" y="845096"/>
                    <a:pt x="140065" y="896796"/>
                  </a:cubicBezTo>
                  <a:cubicBezTo>
                    <a:pt x="69337" y="948494"/>
                    <a:pt x="0" y="1020699"/>
                    <a:pt x="0" y="1020699"/>
                  </a:cubicBezTo>
                  <a:cubicBezTo>
                    <a:pt x="0" y="1020699"/>
                    <a:pt x="37797" y="958400"/>
                    <a:pt x="64732" y="925730"/>
                  </a:cubicBezTo>
                  <a:cubicBezTo>
                    <a:pt x="91668" y="893059"/>
                    <a:pt x="207752" y="818161"/>
                    <a:pt x="255975" y="790791"/>
                  </a:cubicBezTo>
                  <a:cubicBezTo>
                    <a:pt x="281260" y="776454"/>
                    <a:pt x="371625" y="737788"/>
                    <a:pt x="437921" y="701990"/>
                  </a:cubicBezTo>
                  <a:cubicBezTo>
                    <a:pt x="498222" y="669407"/>
                    <a:pt x="536019" y="638735"/>
                    <a:pt x="536019" y="638735"/>
                  </a:cubicBezTo>
                  <a:close/>
                  <a:moveTo>
                    <a:pt x="710840" y="559580"/>
                  </a:moveTo>
                  <a:cubicBezTo>
                    <a:pt x="710840" y="559580"/>
                    <a:pt x="689813" y="578608"/>
                    <a:pt x="679299" y="606674"/>
                  </a:cubicBezTo>
                  <a:cubicBezTo>
                    <a:pt x="668699" y="634739"/>
                    <a:pt x="572947" y="902357"/>
                    <a:pt x="556351" y="956316"/>
                  </a:cubicBezTo>
                  <a:cubicBezTo>
                    <a:pt x="539755" y="1010360"/>
                    <a:pt x="482755" y="1134177"/>
                    <a:pt x="469288" y="1155378"/>
                  </a:cubicBezTo>
                  <a:cubicBezTo>
                    <a:pt x="469288" y="1155378"/>
                    <a:pt x="505434" y="1051198"/>
                    <a:pt x="516643" y="997936"/>
                  </a:cubicBezTo>
                  <a:cubicBezTo>
                    <a:pt x="544795" y="864735"/>
                    <a:pt x="631424" y="671580"/>
                    <a:pt x="645587" y="642907"/>
                  </a:cubicBezTo>
                  <a:cubicBezTo>
                    <a:pt x="667222" y="598854"/>
                    <a:pt x="710840" y="559580"/>
                    <a:pt x="710840" y="559580"/>
                  </a:cubicBezTo>
                  <a:close/>
                  <a:moveTo>
                    <a:pt x="225825" y="454444"/>
                  </a:moveTo>
                  <a:cubicBezTo>
                    <a:pt x="225825" y="454444"/>
                    <a:pt x="354074" y="516396"/>
                    <a:pt x="495182" y="515527"/>
                  </a:cubicBezTo>
                  <a:cubicBezTo>
                    <a:pt x="636289" y="514658"/>
                    <a:pt x="690334" y="529603"/>
                    <a:pt x="747594" y="512920"/>
                  </a:cubicBezTo>
                  <a:cubicBezTo>
                    <a:pt x="804854" y="496238"/>
                    <a:pt x="861680" y="488678"/>
                    <a:pt x="861680" y="488678"/>
                  </a:cubicBezTo>
                  <a:lnTo>
                    <a:pt x="861680" y="488765"/>
                  </a:lnTo>
                  <a:cubicBezTo>
                    <a:pt x="828054" y="498584"/>
                    <a:pt x="773661" y="513355"/>
                    <a:pt x="756370" y="519958"/>
                  </a:cubicBezTo>
                  <a:cubicBezTo>
                    <a:pt x="739079" y="526562"/>
                    <a:pt x="686685" y="543331"/>
                    <a:pt x="633856" y="545677"/>
                  </a:cubicBezTo>
                  <a:cubicBezTo>
                    <a:pt x="581027" y="548023"/>
                    <a:pt x="429145" y="539161"/>
                    <a:pt x="341735" y="509531"/>
                  </a:cubicBezTo>
                  <a:cubicBezTo>
                    <a:pt x="254324" y="479902"/>
                    <a:pt x="225825" y="454444"/>
                    <a:pt x="225825" y="454444"/>
                  </a:cubicBezTo>
                  <a:close/>
                  <a:moveTo>
                    <a:pt x="75333" y="418993"/>
                  </a:moveTo>
                  <a:cubicBezTo>
                    <a:pt x="75333" y="418993"/>
                    <a:pt x="168131" y="504405"/>
                    <a:pt x="335653" y="575307"/>
                  </a:cubicBezTo>
                  <a:cubicBezTo>
                    <a:pt x="461295" y="628483"/>
                    <a:pt x="575402" y="605951"/>
                    <a:pt x="624603" y="591361"/>
                  </a:cubicBezTo>
                  <a:lnTo>
                    <a:pt x="639899" y="586319"/>
                  </a:lnTo>
                  <a:lnTo>
                    <a:pt x="648801" y="576002"/>
                  </a:lnTo>
                  <a:cubicBezTo>
                    <a:pt x="648801" y="576002"/>
                    <a:pt x="646515" y="578392"/>
                    <a:pt x="642518" y="583632"/>
                  </a:cubicBezTo>
                  <a:lnTo>
                    <a:pt x="640953" y="585971"/>
                  </a:lnTo>
                  <a:lnTo>
                    <a:pt x="643548" y="585116"/>
                  </a:lnTo>
                  <a:cubicBezTo>
                    <a:pt x="647895" y="583513"/>
                    <a:pt x="650192" y="582518"/>
                    <a:pt x="650192" y="582518"/>
                  </a:cubicBezTo>
                  <a:lnTo>
                    <a:pt x="639975" y="587433"/>
                  </a:lnTo>
                  <a:lnTo>
                    <a:pt x="625971" y="608368"/>
                  </a:lnTo>
                  <a:cubicBezTo>
                    <a:pt x="612286" y="631177"/>
                    <a:pt x="594061" y="667236"/>
                    <a:pt x="575901" y="720238"/>
                  </a:cubicBezTo>
                  <a:cubicBezTo>
                    <a:pt x="539581" y="826243"/>
                    <a:pt x="493531" y="875943"/>
                    <a:pt x="467203" y="922950"/>
                  </a:cubicBezTo>
                  <a:cubicBezTo>
                    <a:pt x="417415" y="1011838"/>
                    <a:pt x="375448" y="1176840"/>
                    <a:pt x="368410" y="1173277"/>
                  </a:cubicBezTo>
                  <a:cubicBezTo>
                    <a:pt x="368410" y="1173277"/>
                    <a:pt x="373189" y="985250"/>
                    <a:pt x="526635" y="740135"/>
                  </a:cubicBezTo>
                  <a:cubicBezTo>
                    <a:pt x="569515" y="671645"/>
                    <a:pt x="616793" y="613565"/>
                    <a:pt x="637753" y="588806"/>
                  </a:cubicBezTo>
                  <a:lnTo>
                    <a:pt x="638201" y="588287"/>
                  </a:lnTo>
                  <a:lnTo>
                    <a:pt x="609465" y="602111"/>
                  </a:lnTo>
                  <a:cubicBezTo>
                    <a:pt x="557356" y="624350"/>
                    <a:pt x="472525" y="648836"/>
                    <a:pt x="367802" y="624398"/>
                  </a:cubicBezTo>
                  <a:cubicBezTo>
                    <a:pt x="262666" y="599809"/>
                    <a:pt x="102790" y="504231"/>
                    <a:pt x="75333" y="418993"/>
                  </a:cubicBezTo>
                  <a:close/>
                  <a:moveTo>
                    <a:pt x="973159" y="411434"/>
                  </a:moveTo>
                  <a:cubicBezTo>
                    <a:pt x="935101" y="429681"/>
                    <a:pt x="784957" y="458615"/>
                    <a:pt x="638201" y="453228"/>
                  </a:cubicBezTo>
                  <a:cubicBezTo>
                    <a:pt x="491445" y="447928"/>
                    <a:pt x="451042" y="426988"/>
                    <a:pt x="434185" y="416213"/>
                  </a:cubicBezTo>
                  <a:lnTo>
                    <a:pt x="434185" y="416126"/>
                  </a:lnTo>
                  <a:cubicBezTo>
                    <a:pt x="434185" y="416126"/>
                    <a:pt x="559305" y="425945"/>
                    <a:pt x="693810" y="428899"/>
                  </a:cubicBezTo>
                  <a:cubicBezTo>
                    <a:pt x="824404" y="431679"/>
                    <a:pt x="973159" y="411434"/>
                    <a:pt x="973159" y="411434"/>
                  </a:cubicBezTo>
                  <a:close/>
                  <a:moveTo>
                    <a:pt x="1014605" y="393534"/>
                  </a:moveTo>
                  <a:cubicBezTo>
                    <a:pt x="1014605" y="393534"/>
                    <a:pt x="989146" y="455746"/>
                    <a:pt x="995576" y="569745"/>
                  </a:cubicBezTo>
                  <a:cubicBezTo>
                    <a:pt x="1008088" y="791400"/>
                    <a:pt x="1155625" y="1001932"/>
                    <a:pt x="1155625" y="1001932"/>
                  </a:cubicBezTo>
                  <a:cubicBezTo>
                    <a:pt x="1155625" y="1001932"/>
                    <a:pt x="1037544" y="869339"/>
                    <a:pt x="1002875" y="716067"/>
                  </a:cubicBezTo>
                  <a:cubicBezTo>
                    <a:pt x="983238" y="629525"/>
                    <a:pt x="973680" y="555235"/>
                    <a:pt x="975330" y="507533"/>
                  </a:cubicBezTo>
                  <a:cubicBezTo>
                    <a:pt x="978807" y="411694"/>
                    <a:pt x="1014605" y="393534"/>
                    <a:pt x="1014605" y="393534"/>
                  </a:cubicBezTo>
                  <a:close/>
                  <a:moveTo>
                    <a:pt x="1129299" y="293438"/>
                  </a:moveTo>
                  <a:lnTo>
                    <a:pt x="1129299" y="293525"/>
                  </a:lnTo>
                  <a:cubicBezTo>
                    <a:pt x="1129299" y="293525"/>
                    <a:pt x="1110705" y="384758"/>
                    <a:pt x="1136597" y="551499"/>
                  </a:cubicBezTo>
                  <a:cubicBezTo>
                    <a:pt x="1146503" y="615362"/>
                    <a:pt x="1154758" y="720498"/>
                    <a:pt x="1179868" y="799481"/>
                  </a:cubicBezTo>
                  <a:cubicBezTo>
                    <a:pt x="1203068" y="872641"/>
                    <a:pt x="1224529" y="929814"/>
                    <a:pt x="1224529" y="929814"/>
                  </a:cubicBezTo>
                  <a:cubicBezTo>
                    <a:pt x="1228874" y="942413"/>
                    <a:pt x="1218447" y="934159"/>
                    <a:pt x="1181954" y="848834"/>
                  </a:cubicBezTo>
                  <a:cubicBezTo>
                    <a:pt x="1145460" y="763509"/>
                    <a:pt x="1102102" y="606326"/>
                    <a:pt x="1099583" y="518307"/>
                  </a:cubicBezTo>
                  <a:cubicBezTo>
                    <a:pt x="1095151" y="361212"/>
                    <a:pt x="1129299" y="293438"/>
                    <a:pt x="1129299" y="293438"/>
                  </a:cubicBezTo>
                  <a:close/>
                  <a:moveTo>
                    <a:pt x="493352" y="133398"/>
                  </a:moveTo>
                  <a:lnTo>
                    <a:pt x="499479" y="135116"/>
                  </a:lnTo>
                  <a:cubicBezTo>
                    <a:pt x="511914" y="138961"/>
                    <a:pt x="540734" y="149550"/>
                    <a:pt x="572339" y="172750"/>
                  </a:cubicBezTo>
                  <a:cubicBezTo>
                    <a:pt x="640199" y="222624"/>
                    <a:pt x="686339" y="261811"/>
                    <a:pt x="892439" y="277625"/>
                  </a:cubicBezTo>
                  <a:cubicBezTo>
                    <a:pt x="1098453" y="293439"/>
                    <a:pt x="1194813" y="220800"/>
                    <a:pt x="1194813" y="220800"/>
                  </a:cubicBezTo>
                  <a:cubicBezTo>
                    <a:pt x="1177609" y="233572"/>
                    <a:pt x="1109228" y="304473"/>
                    <a:pt x="988538" y="307514"/>
                  </a:cubicBezTo>
                  <a:cubicBezTo>
                    <a:pt x="867849" y="310556"/>
                    <a:pt x="808765" y="313684"/>
                    <a:pt x="696765" y="260507"/>
                  </a:cubicBezTo>
                  <a:cubicBezTo>
                    <a:pt x="584765" y="207332"/>
                    <a:pt x="569473" y="182047"/>
                    <a:pt x="554093" y="171012"/>
                  </a:cubicBezTo>
                  <a:cubicBezTo>
                    <a:pt x="546403" y="165494"/>
                    <a:pt x="535107" y="157153"/>
                    <a:pt x="523747" y="149637"/>
                  </a:cubicBezTo>
                  <a:close/>
                  <a:moveTo>
                    <a:pt x="493010" y="133215"/>
                  </a:moveTo>
                  <a:lnTo>
                    <a:pt x="493352" y="133398"/>
                  </a:lnTo>
                  <a:lnTo>
                    <a:pt x="493010" y="133302"/>
                  </a:lnTo>
                  <a:close/>
                  <a:moveTo>
                    <a:pt x="1291433" y="94549"/>
                  </a:moveTo>
                  <a:cubicBezTo>
                    <a:pt x="1291433" y="94549"/>
                    <a:pt x="1313242" y="268935"/>
                    <a:pt x="1252854" y="444538"/>
                  </a:cubicBezTo>
                  <a:cubicBezTo>
                    <a:pt x="1262933" y="387365"/>
                    <a:pt x="1270058" y="319244"/>
                    <a:pt x="1268494" y="242782"/>
                  </a:cubicBezTo>
                  <a:cubicBezTo>
                    <a:pt x="1267712" y="204377"/>
                    <a:pt x="1264845" y="168492"/>
                    <a:pt x="1260761" y="135561"/>
                  </a:cubicBezTo>
                  <a:cubicBezTo>
                    <a:pt x="1264150" y="127393"/>
                    <a:pt x="1291433" y="94549"/>
                    <a:pt x="1291433" y="94549"/>
                  </a:cubicBezTo>
                  <a:close/>
                  <a:moveTo>
                    <a:pt x="1359822" y="0"/>
                  </a:moveTo>
                  <a:lnTo>
                    <a:pt x="1361370" y="0"/>
                  </a:lnTo>
                  <a:lnTo>
                    <a:pt x="1361370" y="24185"/>
                  </a:lnTo>
                  <a:close/>
                  <a:moveTo>
                    <a:pt x="1321795" y="0"/>
                  </a:moveTo>
                  <a:lnTo>
                    <a:pt x="1344422" y="0"/>
                  </a:lnTo>
                  <a:lnTo>
                    <a:pt x="1330190" y="8783"/>
                  </a:lnTo>
                  <a:cubicBezTo>
                    <a:pt x="1285917" y="35762"/>
                    <a:pt x="1185085" y="94441"/>
                    <a:pt x="1130601" y="104021"/>
                  </a:cubicBezTo>
                  <a:cubicBezTo>
                    <a:pt x="989233" y="128958"/>
                    <a:pt x="927977" y="97678"/>
                    <a:pt x="903995" y="87598"/>
                  </a:cubicBezTo>
                  <a:cubicBezTo>
                    <a:pt x="864373" y="70916"/>
                    <a:pt x="826142" y="33119"/>
                    <a:pt x="826142" y="33119"/>
                  </a:cubicBezTo>
                  <a:cubicBezTo>
                    <a:pt x="826142" y="33119"/>
                    <a:pt x="894437" y="80473"/>
                    <a:pt x="980110" y="86034"/>
                  </a:cubicBezTo>
                  <a:cubicBezTo>
                    <a:pt x="1065783" y="91595"/>
                    <a:pt x="1111312" y="86034"/>
                    <a:pt x="1175175" y="59707"/>
                  </a:cubicBezTo>
                  <a:cubicBezTo>
                    <a:pt x="1207107" y="46500"/>
                    <a:pt x="1253006" y="27841"/>
                    <a:pt x="1290922" y="12483"/>
                  </a:cubicBezTo>
                  <a:close/>
                </a:path>
              </a:pathLst>
            </a:custGeom>
            <a:solidFill>
              <a:schemeClr val="lt1">
                <a:alpha val="24705"/>
              </a:schemeClr>
            </a:solidFill>
            <a:ln>
              <a:noFill/>
            </a:ln>
            <a:effectLst>
              <a:outerShdw blurRad="50800" sx="99000" rotWithShape="0" algn="bl" dir="18900000" dist="38100" sy="99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7"/>
            <p:cNvSpPr/>
            <p:nvPr/>
          </p:nvSpPr>
          <p:spPr>
            <a:xfrm>
              <a:off x="8318120" y="0"/>
              <a:ext cx="825881" cy="621198"/>
            </a:xfrm>
            <a:custGeom>
              <a:rect b="b" l="l" r="r" t="t"/>
              <a:pathLst>
                <a:path extrusionOk="0" h="621198" w="825881">
                  <a:moveTo>
                    <a:pt x="804710" y="0"/>
                  </a:moveTo>
                  <a:lnTo>
                    <a:pt x="825881" y="0"/>
                  </a:lnTo>
                  <a:lnTo>
                    <a:pt x="825881" y="11764"/>
                  </a:lnTo>
                  <a:lnTo>
                    <a:pt x="753077" y="122788"/>
                  </a:lnTo>
                  <a:cubicBezTo>
                    <a:pt x="692776" y="206027"/>
                    <a:pt x="621961" y="280752"/>
                    <a:pt x="543935" y="347310"/>
                  </a:cubicBezTo>
                  <a:cubicBezTo>
                    <a:pt x="465908" y="413867"/>
                    <a:pt x="380931" y="471821"/>
                    <a:pt x="289698" y="518742"/>
                  </a:cubicBezTo>
                  <a:cubicBezTo>
                    <a:pt x="244776" y="541767"/>
                    <a:pt x="196726" y="562882"/>
                    <a:pt x="151196" y="579824"/>
                  </a:cubicBezTo>
                  <a:cubicBezTo>
                    <a:pt x="105667" y="596768"/>
                    <a:pt x="54923" y="617534"/>
                    <a:pt x="6178" y="621184"/>
                  </a:cubicBezTo>
                  <a:cubicBezTo>
                    <a:pt x="270" y="621618"/>
                    <a:pt x="-2598" y="612060"/>
                    <a:pt x="3051" y="609627"/>
                  </a:cubicBezTo>
                  <a:cubicBezTo>
                    <a:pt x="46842" y="590947"/>
                    <a:pt x="95587" y="581997"/>
                    <a:pt x="140595" y="565575"/>
                  </a:cubicBezTo>
                  <a:cubicBezTo>
                    <a:pt x="188645" y="548110"/>
                    <a:pt x="235652" y="527518"/>
                    <a:pt x="281182" y="504144"/>
                  </a:cubicBezTo>
                  <a:cubicBezTo>
                    <a:pt x="372850" y="457224"/>
                    <a:pt x="459653" y="399269"/>
                    <a:pt x="537419" y="331669"/>
                  </a:cubicBezTo>
                  <a:cubicBezTo>
                    <a:pt x="614924" y="264157"/>
                    <a:pt x="684347" y="186304"/>
                    <a:pt x="743606" y="102282"/>
                  </a:cubicBezTo>
                  <a:cubicBezTo>
                    <a:pt x="759268" y="80060"/>
                    <a:pt x="773474" y="57355"/>
                    <a:pt x="786674" y="34262"/>
                  </a:cubicBezTo>
                  <a:close/>
                </a:path>
              </a:pathLst>
            </a:custGeom>
            <a:solidFill>
              <a:srgbClr val="2C443B"/>
            </a:solidFill>
            <a:ln>
              <a:noFill/>
            </a:ln>
            <a:effectLst>
              <a:outerShdw blurRad="50800" sx="99000" rotWithShape="0" algn="bl" dir="18900000" dist="38100" sy="99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hank-You-Slide">
  <p:cSld name="1_Thank-You-Slid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8"/>
          <p:cNvGrpSpPr/>
          <p:nvPr/>
        </p:nvGrpSpPr>
        <p:grpSpPr>
          <a:xfrm>
            <a:off x="7943178" y="0"/>
            <a:ext cx="1200822" cy="962444"/>
            <a:chOff x="7782631" y="0"/>
            <a:chExt cx="1361370" cy="1173333"/>
          </a:xfrm>
        </p:grpSpPr>
        <p:sp>
          <p:nvSpPr>
            <p:cNvPr id="89" name="Google Shape;89;p18"/>
            <p:cNvSpPr/>
            <p:nvPr/>
          </p:nvSpPr>
          <p:spPr>
            <a:xfrm>
              <a:off x="7782631" y="1"/>
              <a:ext cx="1361370" cy="1173277"/>
            </a:xfrm>
            <a:custGeom>
              <a:rect b="b" l="l" r="r" t="t"/>
              <a:pathLst>
                <a:path extrusionOk="0" h="1173277" w="1361370">
                  <a:moveTo>
                    <a:pt x="368472" y="1173189"/>
                  </a:moveTo>
                  <a:lnTo>
                    <a:pt x="368498" y="1173277"/>
                  </a:lnTo>
                  <a:lnTo>
                    <a:pt x="368411" y="1173277"/>
                  </a:lnTo>
                  <a:close/>
                  <a:moveTo>
                    <a:pt x="469287" y="1155138"/>
                  </a:moveTo>
                  <a:lnTo>
                    <a:pt x="469289" y="1155204"/>
                  </a:lnTo>
                  <a:lnTo>
                    <a:pt x="469201" y="1155292"/>
                  </a:lnTo>
                  <a:close/>
                  <a:moveTo>
                    <a:pt x="1155548" y="1001753"/>
                  </a:moveTo>
                  <a:lnTo>
                    <a:pt x="1155627" y="1001846"/>
                  </a:lnTo>
                  <a:lnTo>
                    <a:pt x="1155627" y="1001933"/>
                  </a:lnTo>
                  <a:close/>
                  <a:moveTo>
                    <a:pt x="819528" y="922228"/>
                  </a:moveTo>
                  <a:lnTo>
                    <a:pt x="819538" y="922255"/>
                  </a:lnTo>
                  <a:cubicBezTo>
                    <a:pt x="824143" y="936592"/>
                    <a:pt x="830095" y="947453"/>
                    <a:pt x="839599" y="957761"/>
                  </a:cubicBezTo>
                  <a:lnTo>
                    <a:pt x="872646" y="983468"/>
                  </a:lnTo>
                  <a:lnTo>
                    <a:pt x="872647" y="983466"/>
                  </a:lnTo>
                  <a:lnTo>
                    <a:pt x="839600" y="957760"/>
                  </a:lnTo>
                  <a:cubicBezTo>
                    <a:pt x="830096" y="947452"/>
                    <a:pt x="824144" y="936591"/>
                    <a:pt x="819539" y="922255"/>
                  </a:cubicBezTo>
                  <a:close/>
                  <a:moveTo>
                    <a:pt x="69326" y="659762"/>
                  </a:moveTo>
                  <a:cubicBezTo>
                    <a:pt x="68468" y="656569"/>
                    <a:pt x="74681" y="661978"/>
                    <a:pt x="86281" y="672101"/>
                  </a:cubicBezTo>
                  <a:cubicBezTo>
                    <a:pt x="95925" y="680529"/>
                    <a:pt x="130246" y="712331"/>
                    <a:pt x="178383" y="721106"/>
                  </a:cubicBezTo>
                  <a:cubicBezTo>
                    <a:pt x="158399" y="722062"/>
                    <a:pt x="144757" y="722844"/>
                    <a:pt x="127901" y="726233"/>
                  </a:cubicBezTo>
                  <a:cubicBezTo>
                    <a:pt x="127901" y="726233"/>
                    <a:pt x="106526" y="716068"/>
                    <a:pt x="94796" y="699037"/>
                  </a:cubicBezTo>
                  <a:cubicBezTo>
                    <a:pt x="78113" y="674751"/>
                    <a:pt x="70184" y="662956"/>
                    <a:pt x="69326" y="659762"/>
                  </a:cubicBezTo>
                  <a:close/>
                  <a:moveTo>
                    <a:pt x="755241" y="547937"/>
                  </a:moveTo>
                  <a:cubicBezTo>
                    <a:pt x="732650" y="564099"/>
                    <a:pt x="725525" y="593641"/>
                    <a:pt x="707799" y="634653"/>
                  </a:cubicBezTo>
                  <a:cubicBezTo>
                    <a:pt x="690074" y="675664"/>
                    <a:pt x="654102" y="778889"/>
                    <a:pt x="640981" y="795571"/>
                  </a:cubicBezTo>
                  <a:cubicBezTo>
                    <a:pt x="627861" y="812254"/>
                    <a:pt x="593627" y="936331"/>
                    <a:pt x="571123" y="988813"/>
                  </a:cubicBezTo>
                  <a:cubicBezTo>
                    <a:pt x="548619" y="1041293"/>
                    <a:pt x="530198" y="1150513"/>
                    <a:pt x="530198" y="1150513"/>
                  </a:cubicBezTo>
                  <a:cubicBezTo>
                    <a:pt x="530198" y="1150513"/>
                    <a:pt x="521010" y="1137121"/>
                    <a:pt x="513923" y="1100257"/>
                  </a:cubicBezTo>
                  <a:lnTo>
                    <a:pt x="510053" y="1071040"/>
                  </a:lnTo>
                  <a:lnTo>
                    <a:pt x="495112" y="1104054"/>
                  </a:lnTo>
                  <a:cubicBezTo>
                    <a:pt x="487789" y="1119668"/>
                    <a:pt x="481168" y="1133208"/>
                    <a:pt x="476128" y="1142868"/>
                  </a:cubicBezTo>
                  <a:lnTo>
                    <a:pt x="469287" y="1155138"/>
                  </a:lnTo>
                  <a:lnTo>
                    <a:pt x="469203" y="1152319"/>
                  </a:lnTo>
                  <a:cubicBezTo>
                    <a:pt x="470542" y="1136656"/>
                    <a:pt x="482051" y="1062776"/>
                    <a:pt x="491098" y="1020961"/>
                  </a:cubicBezTo>
                  <a:cubicBezTo>
                    <a:pt x="501438" y="973172"/>
                    <a:pt x="538279" y="845879"/>
                    <a:pt x="561739" y="801653"/>
                  </a:cubicBezTo>
                  <a:cubicBezTo>
                    <a:pt x="585199" y="757426"/>
                    <a:pt x="608485" y="681138"/>
                    <a:pt x="627166" y="650206"/>
                  </a:cubicBezTo>
                  <a:cubicBezTo>
                    <a:pt x="645848" y="619272"/>
                    <a:pt x="710754" y="559493"/>
                    <a:pt x="710754" y="559493"/>
                  </a:cubicBezTo>
                  <a:cubicBezTo>
                    <a:pt x="710754" y="559493"/>
                    <a:pt x="689813" y="578521"/>
                    <a:pt x="679213" y="606587"/>
                  </a:cubicBezTo>
                  <a:lnTo>
                    <a:pt x="673706" y="621666"/>
                  </a:lnTo>
                  <a:lnTo>
                    <a:pt x="702760" y="585213"/>
                  </a:lnTo>
                  <a:cubicBezTo>
                    <a:pt x="728132" y="553237"/>
                    <a:pt x="755241" y="547937"/>
                    <a:pt x="755241" y="547937"/>
                  </a:cubicBezTo>
                  <a:close/>
                  <a:moveTo>
                    <a:pt x="964865" y="431216"/>
                  </a:moveTo>
                  <a:cubicBezTo>
                    <a:pt x="965920" y="430853"/>
                    <a:pt x="966273" y="431613"/>
                    <a:pt x="965339" y="434285"/>
                  </a:cubicBezTo>
                  <a:cubicBezTo>
                    <a:pt x="961603" y="444973"/>
                    <a:pt x="945268" y="471474"/>
                    <a:pt x="939706" y="506577"/>
                  </a:cubicBezTo>
                  <a:cubicBezTo>
                    <a:pt x="934145" y="541680"/>
                    <a:pt x="942313" y="672014"/>
                    <a:pt x="943356" y="719108"/>
                  </a:cubicBezTo>
                  <a:cubicBezTo>
                    <a:pt x="944269" y="760315"/>
                    <a:pt x="924890" y="847424"/>
                    <a:pt x="920031" y="868557"/>
                  </a:cubicBezTo>
                  <a:lnTo>
                    <a:pt x="918940" y="873246"/>
                  </a:lnTo>
                  <a:lnTo>
                    <a:pt x="918940" y="873249"/>
                  </a:lnTo>
                  <a:cubicBezTo>
                    <a:pt x="918809" y="884024"/>
                    <a:pt x="904559" y="938091"/>
                    <a:pt x="890342" y="989464"/>
                  </a:cubicBezTo>
                  <a:lnTo>
                    <a:pt x="888518" y="995983"/>
                  </a:lnTo>
                  <a:lnTo>
                    <a:pt x="910906" y="1013895"/>
                  </a:lnTo>
                  <a:cubicBezTo>
                    <a:pt x="941514" y="1042010"/>
                    <a:pt x="970986" y="1077787"/>
                    <a:pt x="970986" y="1077787"/>
                  </a:cubicBezTo>
                  <a:cubicBezTo>
                    <a:pt x="958996" y="1079286"/>
                    <a:pt x="916116" y="1051215"/>
                    <a:pt x="883915" y="1024000"/>
                  </a:cubicBezTo>
                  <a:lnTo>
                    <a:pt x="881361" y="1021568"/>
                  </a:lnTo>
                  <a:lnTo>
                    <a:pt x="879906" y="1026770"/>
                  </a:lnTo>
                  <a:cubicBezTo>
                    <a:pt x="869919" y="1062134"/>
                    <a:pt x="861940" y="1089516"/>
                    <a:pt x="861940" y="1089516"/>
                  </a:cubicBezTo>
                  <a:cubicBezTo>
                    <a:pt x="861593" y="1068967"/>
                    <a:pt x="863141" y="1047174"/>
                    <a:pt x="865773" y="1025508"/>
                  </a:cubicBezTo>
                  <a:lnTo>
                    <a:pt x="868430" y="1009256"/>
                  </a:lnTo>
                  <a:lnTo>
                    <a:pt x="856814" y="998197"/>
                  </a:lnTo>
                  <a:cubicBezTo>
                    <a:pt x="838909" y="977840"/>
                    <a:pt x="824485" y="939148"/>
                    <a:pt x="819286" y="923056"/>
                  </a:cubicBezTo>
                  <a:lnTo>
                    <a:pt x="818041" y="918466"/>
                  </a:lnTo>
                  <a:lnTo>
                    <a:pt x="814460" y="909409"/>
                  </a:lnTo>
                  <a:cubicBezTo>
                    <a:pt x="805317" y="885794"/>
                    <a:pt x="787021" y="836104"/>
                    <a:pt x="786955" y="816424"/>
                  </a:cubicBezTo>
                  <a:cubicBezTo>
                    <a:pt x="786955" y="790097"/>
                    <a:pt x="727697" y="568442"/>
                    <a:pt x="843434" y="495629"/>
                  </a:cubicBezTo>
                  <a:cubicBezTo>
                    <a:pt x="847517" y="493023"/>
                    <a:pt x="861681" y="488765"/>
                    <a:pt x="861681" y="488765"/>
                  </a:cubicBezTo>
                  <a:cubicBezTo>
                    <a:pt x="861681" y="488765"/>
                    <a:pt x="803291" y="570267"/>
                    <a:pt x="820581" y="838580"/>
                  </a:cubicBezTo>
                  <a:cubicBezTo>
                    <a:pt x="825403" y="913848"/>
                    <a:pt x="856961" y="961354"/>
                    <a:pt x="872438" y="980404"/>
                  </a:cubicBezTo>
                  <a:lnTo>
                    <a:pt x="873038" y="981074"/>
                  </a:lnTo>
                  <a:lnTo>
                    <a:pt x="876114" y="962256"/>
                  </a:lnTo>
                  <a:cubicBezTo>
                    <a:pt x="884097" y="922168"/>
                    <a:pt x="893177" y="888064"/>
                    <a:pt x="896870" y="870903"/>
                  </a:cubicBezTo>
                  <a:cubicBezTo>
                    <a:pt x="900953" y="851875"/>
                    <a:pt x="915117" y="810255"/>
                    <a:pt x="915117" y="810255"/>
                  </a:cubicBezTo>
                  <a:cubicBezTo>
                    <a:pt x="915117" y="810255"/>
                    <a:pt x="912597" y="740657"/>
                    <a:pt x="904082" y="667061"/>
                  </a:cubicBezTo>
                  <a:cubicBezTo>
                    <a:pt x="886183" y="512920"/>
                    <a:pt x="952219" y="443496"/>
                    <a:pt x="952219" y="443496"/>
                  </a:cubicBezTo>
                  <a:cubicBezTo>
                    <a:pt x="952219" y="443496"/>
                    <a:pt x="961701" y="432303"/>
                    <a:pt x="964865" y="431216"/>
                  </a:cubicBezTo>
                  <a:close/>
                  <a:moveTo>
                    <a:pt x="81604" y="418611"/>
                  </a:moveTo>
                  <a:cubicBezTo>
                    <a:pt x="93900" y="418542"/>
                    <a:pt x="122753" y="421491"/>
                    <a:pt x="156835" y="446189"/>
                  </a:cubicBezTo>
                  <a:cubicBezTo>
                    <a:pt x="202278" y="479120"/>
                    <a:pt x="348425" y="567399"/>
                    <a:pt x="516209" y="586776"/>
                  </a:cubicBezTo>
                  <a:cubicBezTo>
                    <a:pt x="545729" y="590164"/>
                    <a:pt x="606237" y="586026"/>
                    <a:pt x="634645" y="583745"/>
                  </a:cubicBezTo>
                  <a:lnTo>
                    <a:pt x="638264" y="583442"/>
                  </a:lnTo>
                  <a:lnTo>
                    <a:pt x="644567" y="578905"/>
                  </a:lnTo>
                  <a:cubicBezTo>
                    <a:pt x="647287" y="577008"/>
                    <a:pt x="648802" y="576002"/>
                    <a:pt x="648802" y="576002"/>
                  </a:cubicBezTo>
                  <a:lnTo>
                    <a:pt x="643003" y="583044"/>
                  </a:lnTo>
                  <a:lnTo>
                    <a:pt x="645883" y="582803"/>
                  </a:lnTo>
                  <a:cubicBezTo>
                    <a:pt x="648542" y="582569"/>
                    <a:pt x="650018" y="582431"/>
                    <a:pt x="650018" y="582431"/>
                  </a:cubicBezTo>
                  <a:lnTo>
                    <a:pt x="650105" y="582518"/>
                  </a:lnTo>
                  <a:lnTo>
                    <a:pt x="640021" y="587366"/>
                  </a:lnTo>
                  <a:lnTo>
                    <a:pt x="625972" y="608368"/>
                  </a:lnTo>
                  <a:cubicBezTo>
                    <a:pt x="612287" y="631177"/>
                    <a:pt x="594062" y="667236"/>
                    <a:pt x="575902" y="720238"/>
                  </a:cubicBezTo>
                  <a:cubicBezTo>
                    <a:pt x="539582" y="826243"/>
                    <a:pt x="493531" y="875943"/>
                    <a:pt x="467204" y="922950"/>
                  </a:cubicBezTo>
                  <a:cubicBezTo>
                    <a:pt x="423640" y="1000727"/>
                    <a:pt x="386062" y="1136778"/>
                    <a:pt x="372634" y="1167189"/>
                  </a:cubicBezTo>
                  <a:lnTo>
                    <a:pt x="368472" y="1173189"/>
                  </a:lnTo>
                  <a:lnTo>
                    <a:pt x="365385" y="1162853"/>
                  </a:lnTo>
                  <a:cubicBezTo>
                    <a:pt x="361253" y="1120794"/>
                    <a:pt x="378892" y="964005"/>
                    <a:pt x="415157" y="890106"/>
                  </a:cubicBezTo>
                  <a:cubicBezTo>
                    <a:pt x="441484" y="836322"/>
                    <a:pt x="481801" y="780452"/>
                    <a:pt x="516818" y="710419"/>
                  </a:cubicBezTo>
                  <a:cubicBezTo>
                    <a:pt x="534326" y="675403"/>
                    <a:pt x="567322" y="641799"/>
                    <a:pt x="595941" y="616948"/>
                  </a:cubicBezTo>
                  <a:lnTo>
                    <a:pt x="622083" y="595991"/>
                  </a:lnTo>
                  <a:lnTo>
                    <a:pt x="609329" y="602123"/>
                  </a:lnTo>
                  <a:lnTo>
                    <a:pt x="565657" y="617947"/>
                  </a:lnTo>
                  <a:lnTo>
                    <a:pt x="557406" y="625094"/>
                  </a:lnTo>
                  <a:cubicBezTo>
                    <a:pt x="544535" y="636129"/>
                    <a:pt x="529199" y="648989"/>
                    <a:pt x="519337" y="656288"/>
                  </a:cubicBezTo>
                  <a:lnTo>
                    <a:pt x="514851" y="658871"/>
                  </a:lnTo>
                  <a:lnTo>
                    <a:pt x="506012" y="666551"/>
                  </a:lnTo>
                  <a:cubicBezTo>
                    <a:pt x="459198" y="705798"/>
                    <a:pt x="374579" y="770264"/>
                    <a:pt x="365716" y="778280"/>
                  </a:cubicBezTo>
                  <a:cubicBezTo>
                    <a:pt x="350510" y="792008"/>
                    <a:pt x="318796" y="818509"/>
                    <a:pt x="252674" y="863692"/>
                  </a:cubicBezTo>
                  <a:cubicBezTo>
                    <a:pt x="252674" y="863692"/>
                    <a:pt x="86542" y="982208"/>
                    <a:pt x="0" y="1020613"/>
                  </a:cubicBezTo>
                  <a:cubicBezTo>
                    <a:pt x="0" y="1020613"/>
                    <a:pt x="37797" y="958401"/>
                    <a:pt x="64732" y="925644"/>
                  </a:cubicBezTo>
                  <a:cubicBezTo>
                    <a:pt x="91668" y="892973"/>
                    <a:pt x="207752" y="818075"/>
                    <a:pt x="255975" y="790705"/>
                  </a:cubicBezTo>
                  <a:cubicBezTo>
                    <a:pt x="281260" y="776368"/>
                    <a:pt x="371625" y="737702"/>
                    <a:pt x="437921" y="701904"/>
                  </a:cubicBezTo>
                  <a:cubicBezTo>
                    <a:pt x="452996" y="693758"/>
                    <a:pt x="466665" y="685732"/>
                    <a:pt x="478688" y="678274"/>
                  </a:cubicBezTo>
                  <a:lnTo>
                    <a:pt x="485579" y="673765"/>
                  </a:lnTo>
                  <a:lnTo>
                    <a:pt x="471863" y="679747"/>
                  </a:lnTo>
                  <a:cubicBezTo>
                    <a:pt x="451195" y="688110"/>
                    <a:pt x="426757" y="697082"/>
                    <a:pt x="401776" y="706856"/>
                  </a:cubicBezTo>
                  <a:cubicBezTo>
                    <a:pt x="233732" y="772544"/>
                    <a:pt x="127988" y="726233"/>
                    <a:pt x="127988" y="726233"/>
                  </a:cubicBezTo>
                  <a:cubicBezTo>
                    <a:pt x="144845" y="722844"/>
                    <a:pt x="158486" y="722062"/>
                    <a:pt x="178471" y="721106"/>
                  </a:cubicBezTo>
                  <a:cubicBezTo>
                    <a:pt x="193676" y="720411"/>
                    <a:pt x="212618" y="719542"/>
                    <a:pt x="239380" y="717370"/>
                  </a:cubicBezTo>
                  <a:cubicBezTo>
                    <a:pt x="281739" y="713981"/>
                    <a:pt x="441006" y="662060"/>
                    <a:pt x="526607" y="629090"/>
                  </a:cubicBezTo>
                  <a:lnTo>
                    <a:pt x="539112" y="623989"/>
                  </a:lnTo>
                  <a:lnTo>
                    <a:pt x="508216" y="630796"/>
                  </a:lnTo>
                  <a:cubicBezTo>
                    <a:pt x="467412" y="636646"/>
                    <a:pt x="420044" y="636650"/>
                    <a:pt x="367715" y="624399"/>
                  </a:cubicBezTo>
                  <a:cubicBezTo>
                    <a:pt x="262666" y="599808"/>
                    <a:pt x="102790" y="504318"/>
                    <a:pt x="75246" y="418992"/>
                  </a:cubicBezTo>
                  <a:cubicBezTo>
                    <a:pt x="75246" y="418992"/>
                    <a:pt x="77505" y="418634"/>
                    <a:pt x="81604" y="418611"/>
                  </a:cubicBezTo>
                  <a:close/>
                  <a:moveTo>
                    <a:pt x="585633" y="404570"/>
                  </a:moveTo>
                  <a:cubicBezTo>
                    <a:pt x="621257" y="404917"/>
                    <a:pt x="800597" y="409609"/>
                    <a:pt x="853513" y="414301"/>
                  </a:cubicBezTo>
                  <a:cubicBezTo>
                    <a:pt x="917029" y="419949"/>
                    <a:pt x="973159" y="411521"/>
                    <a:pt x="973159" y="411521"/>
                  </a:cubicBezTo>
                  <a:cubicBezTo>
                    <a:pt x="935101" y="429767"/>
                    <a:pt x="785043" y="458614"/>
                    <a:pt x="638201" y="453314"/>
                  </a:cubicBezTo>
                  <a:cubicBezTo>
                    <a:pt x="491445" y="447928"/>
                    <a:pt x="451042" y="427074"/>
                    <a:pt x="434185" y="416299"/>
                  </a:cubicBezTo>
                  <a:cubicBezTo>
                    <a:pt x="434185" y="416299"/>
                    <a:pt x="439311" y="415604"/>
                    <a:pt x="447914" y="414474"/>
                  </a:cubicBezTo>
                  <a:cubicBezTo>
                    <a:pt x="475109" y="411086"/>
                    <a:pt x="537235" y="404048"/>
                    <a:pt x="585633" y="404570"/>
                  </a:cubicBezTo>
                  <a:close/>
                  <a:moveTo>
                    <a:pt x="182033" y="393274"/>
                  </a:moveTo>
                  <a:cubicBezTo>
                    <a:pt x="191765" y="407437"/>
                    <a:pt x="207231" y="426466"/>
                    <a:pt x="230257" y="444539"/>
                  </a:cubicBezTo>
                  <a:cubicBezTo>
                    <a:pt x="242335" y="454010"/>
                    <a:pt x="254195" y="461417"/>
                    <a:pt x="265110" y="467217"/>
                  </a:cubicBezTo>
                  <a:lnTo>
                    <a:pt x="293642" y="479960"/>
                  </a:lnTo>
                  <a:lnTo>
                    <a:pt x="294120" y="480076"/>
                  </a:lnTo>
                  <a:cubicBezTo>
                    <a:pt x="316364" y="483986"/>
                    <a:pt x="345037" y="486506"/>
                    <a:pt x="381444" y="485550"/>
                  </a:cubicBezTo>
                  <a:cubicBezTo>
                    <a:pt x="477282" y="482943"/>
                    <a:pt x="583373" y="492849"/>
                    <a:pt x="683296" y="504839"/>
                  </a:cubicBezTo>
                  <a:cubicBezTo>
                    <a:pt x="760627" y="514136"/>
                    <a:pt x="861680" y="488678"/>
                    <a:pt x="861680" y="488678"/>
                  </a:cubicBezTo>
                  <a:lnTo>
                    <a:pt x="861680" y="488765"/>
                  </a:lnTo>
                  <a:cubicBezTo>
                    <a:pt x="828054" y="498584"/>
                    <a:pt x="773661" y="513354"/>
                    <a:pt x="756370" y="519958"/>
                  </a:cubicBezTo>
                  <a:cubicBezTo>
                    <a:pt x="739079" y="526562"/>
                    <a:pt x="686685" y="543331"/>
                    <a:pt x="633856" y="545677"/>
                  </a:cubicBezTo>
                  <a:cubicBezTo>
                    <a:pt x="581027" y="548023"/>
                    <a:pt x="429145" y="539161"/>
                    <a:pt x="341735" y="509531"/>
                  </a:cubicBezTo>
                  <a:cubicBezTo>
                    <a:pt x="276177" y="487309"/>
                    <a:pt x="243757" y="467434"/>
                    <a:pt x="231644" y="458885"/>
                  </a:cubicBezTo>
                  <a:lnTo>
                    <a:pt x="229795" y="457474"/>
                  </a:lnTo>
                  <a:lnTo>
                    <a:pt x="229435" y="457265"/>
                  </a:lnTo>
                  <a:cubicBezTo>
                    <a:pt x="227004" y="455568"/>
                    <a:pt x="225912" y="454531"/>
                    <a:pt x="225912" y="454531"/>
                  </a:cubicBezTo>
                  <a:cubicBezTo>
                    <a:pt x="225912" y="454531"/>
                    <a:pt x="186812" y="424120"/>
                    <a:pt x="182033" y="393274"/>
                  </a:cubicBezTo>
                  <a:close/>
                  <a:moveTo>
                    <a:pt x="1024858" y="386149"/>
                  </a:moveTo>
                  <a:cubicBezTo>
                    <a:pt x="1024858" y="386149"/>
                    <a:pt x="983239" y="589556"/>
                    <a:pt x="1101060" y="886457"/>
                  </a:cubicBezTo>
                  <a:cubicBezTo>
                    <a:pt x="1111009" y="911568"/>
                    <a:pt x="1123239" y="933290"/>
                    <a:pt x="1133687" y="952308"/>
                  </a:cubicBezTo>
                  <a:lnTo>
                    <a:pt x="1155548" y="1001753"/>
                  </a:lnTo>
                  <a:lnTo>
                    <a:pt x="1150489" y="995853"/>
                  </a:lnTo>
                  <a:cubicBezTo>
                    <a:pt x="1127429" y="968394"/>
                    <a:pt x="1033287" y="850170"/>
                    <a:pt x="1002876" y="715981"/>
                  </a:cubicBezTo>
                  <a:cubicBezTo>
                    <a:pt x="983239" y="629526"/>
                    <a:pt x="973594" y="555235"/>
                    <a:pt x="975332" y="507447"/>
                  </a:cubicBezTo>
                  <a:cubicBezTo>
                    <a:pt x="978721" y="411607"/>
                    <a:pt x="1014606" y="393448"/>
                    <a:pt x="1014606" y="393448"/>
                  </a:cubicBezTo>
                  <a:close/>
                  <a:moveTo>
                    <a:pt x="1138161" y="285010"/>
                  </a:moveTo>
                  <a:cubicBezTo>
                    <a:pt x="1124085" y="321938"/>
                    <a:pt x="1155713" y="531340"/>
                    <a:pt x="1171527" y="595464"/>
                  </a:cubicBezTo>
                  <a:lnTo>
                    <a:pt x="1172501" y="600884"/>
                  </a:lnTo>
                  <a:lnTo>
                    <a:pt x="1179770" y="582280"/>
                  </a:lnTo>
                  <a:cubicBezTo>
                    <a:pt x="1200569" y="537293"/>
                    <a:pt x="1223703" y="498062"/>
                    <a:pt x="1227309" y="492067"/>
                  </a:cubicBezTo>
                  <a:cubicBezTo>
                    <a:pt x="1234521" y="480076"/>
                    <a:pt x="1237997" y="419949"/>
                    <a:pt x="1237997" y="419949"/>
                  </a:cubicBezTo>
                  <a:cubicBezTo>
                    <a:pt x="1243384" y="478860"/>
                    <a:pt x="1232175" y="517351"/>
                    <a:pt x="1223225" y="541594"/>
                  </a:cubicBezTo>
                  <a:lnTo>
                    <a:pt x="1223225" y="541681"/>
                  </a:lnTo>
                  <a:lnTo>
                    <a:pt x="1178950" y="636778"/>
                  </a:lnTo>
                  <a:lnTo>
                    <a:pt x="1182144" y="654553"/>
                  </a:lnTo>
                  <a:cubicBezTo>
                    <a:pt x="1191479" y="721965"/>
                    <a:pt x="1197051" y="806323"/>
                    <a:pt x="1199592" y="835453"/>
                  </a:cubicBezTo>
                  <a:cubicBezTo>
                    <a:pt x="1202981" y="874292"/>
                    <a:pt x="1216536" y="905920"/>
                    <a:pt x="1224616" y="929814"/>
                  </a:cubicBezTo>
                  <a:lnTo>
                    <a:pt x="1224529" y="929814"/>
                  </a:lnTo>
                  <a:cubicBezTo>
                    <a:pt x="1228874" y="942413"/>
                    <a:pt x="1218447" y="934158"/>
                    <a:pt x="1181954" y="848833"/>
                  </a:cubicBezTo>
                  <a:cubicBezTo>
                    <a:pt x="1145460" y="763508"/>
                    <a:pt x="1102102" y="606326"/>
                    <a:pt x="1099583" y="518307"/>
                  </a:cubicBezTo>
                  <a:cubicBezTo>
                    <a:pt x="1095151" y="361212"/>
                    <a:pt x="1129299" y="293438"/>
                    <a:pt x="1129299" y="293438"/>
                  </a:cubicBezTo>
                  <a:close/>
                  <a:moveTo>
                    <a:pt x="254672" y="237916"/>
                  </a:moveTo>
                  <a:cubicBezTo>
                    <a:pt x="276742" y="251036"/>
                    <a:pt x="343299" y="329932"/>
                    <a:pt x="384397" y="371551"/>
                  </a:cubicBezTo>
                  <a:cubicBezTo>
                    <a:pt x="425496" y="413171"/>
                    <a:pt x="447914" y="414387"/>
                    <a:pt x="447914" y="414387"/>
                  </a:cubicBezTo>
                  <a:cubicBezTo>
                    <a:pt x="439312" y="415517"/>
                    <a:pt x="434185" y="416212"/>
                    <a:pt x="434185" y="416212"/>
                  </a:cubicBezTo>
                  <a:lnTo>
                    <a:pt x="434185" y="416125"/>
                  </a:lnTo>
                  <a:cubicBezTo>
                    <a:pt x="434185" y="416125"/>
                    <a:pt x="356940" y="392405"/>
                    <a:pt x="310368" y="333059"/>
                  </a:cubicBezTo>
                  <a:cubicBezTo>
                    <a:pt x="282042" y="297000"/>
                    <a:pt x="254672" y="237916"/>
                    <a:pt x="254672" y="237916"/>
                  </a:cubicBezTo>
                  <a:close/>
                  <a:moveTo>
                    <a:pt x="489848" y="131511"/>
                  </a:moveTo>
                  <a:cubicBezTo>
                    <a:pt x="494389" y="131336"/>
                    <a:pt x="518859" y="135669"/>
                    <a:pt x="534629" y="143815"/>
                  </a:cubicBezTo>
                  <a:cubicBezTo>
                    <a:pt x="555656" y="154677"/>
                    <a:pt x="630207" y="201857"/>
                    <a:pt x="681298" y="220278"/>
                  </a:cubicBezTo>
                  <a:lnTo>
                    <a:pt x="711137" y="228259"/>
                  </a:lnTo>
                  <a:lnTo>
                    <a:pt x="789562" y="226447"/>
                  </a:lnTo>
                  <a:cubicBezTo>
                    <a:pt x="839609" y="227837"/>
                    <a:pt x="882185" y="230617"/>
                    <a:pt x="882185" y="230617"/>
                  </a:cubicBezTo>
                  <a:cubicBezTo>
                    <a:pt x="870629" y="232529"/>
                    <a:pt x="863504" y="233311"/>
                    <a:pt x="863504" y="233311"/>
                  </a:cubicBezTo>
                  <a:lnTo>
                    <a:pt x="863504" y="233224"/>
                  </a:lnTo>
                  <a:cubicBezTo>
                    <a:pt x="863504" y="233224"/>
                    <a:pt x="836764" y="238676"/>
                    <a:pt x="804800" y="244476"/>
                  </a:cubicBezTo>
                  <a:lnTo>
                    <a:pt x="793026" y="246469"/>
                  </a:lnTo>
                  <a:lnTo>
                    <a:pt x="855705" y="254180"/>
                  </a:lnTo>
                  <a:cubicBezTo>
                    <a:pt x="1031521" y="265580"/>
                    <a:pt x="1194813" y="220712"/>
                    <a:pt x="1194813" y="220712"/>
                  </a:cubicBezTo>
                  <a:lnTo>
                    <a:pt x="1194813" y="220799"/>
                  </a:lnTo>
                  <a:cubicBezTo>
                    <a:pt x="1177608" y="233572"/>
                    <a:pt x="1109227" y="304474"/>
                    <a:pt x="988538" y="307515"/>
                  </a:cubicBezTo>
                  <a:cubicBezTo>
                    <a:pt x="867849" y="310556"/>
                    <a:pt x="808764" y="313684"/>
                    <a:pt x="696764" y="260508"/>
                  </a:cubicBezTo>
                  <a:lnTo>
                    <a:pt x="691537" y="257918"/>
                  </a:lnTo>
                  <a:lnTo>
                    <a:pt x="628035" y="258205"/>
                  </a:lnTo>
                  <a:cubicBezTo>
                    <a:pt x="601838" y="257314"/>
                    <a:pt x="578899" y="256293"/>
                    <a:pt x="560870" y="257814"/>
                  </a:cubicBezTo>
                  <a:cubicBezTo>
                    <a:pt x="524810" y="260855"/>
                    <a:pt x="497093" y="253209"/>
                    <a:pt x="497093" y="253209"/>
                  </a:cubicBezTo>
                  <a:cubicBezTo>
                    <a:pt x="497093" y="253209"/>
                    <a:pt x="555917" y="244346"/>
                    <a:pt x="611526" y="237047"/>
                  </a:cubicBezTo>
                  <a:lnTo>
                    <a:pt x="644567" y="233932"/>
                  </a:lnTo>
                  <a:lnTo>
                    <a:pt x="629372" y="225654"/>
                  </a:lnTo>
                  <a:cubicBezTo>
                    <a:pt x="577080" y="195612"/>
                    <a:pt x="565561" y="179353"/>
                    <a:pt x="554092" y="171011"/>
                  </a:cubicBezTo>
                  <a:cubicBezTo>
                    <a:pt x="538800" y="159890"/>
                    <a:pt x="508910" y="137559"/>
                    <a:pt x="493010" y="133215"/>
                  </a:cubicBezTo>
                  <a:cubicBezTo>
                    <a:pt x="489035" y="132129"/>
                    <a:pt x="488334" y="131569"/>
                    <a:pt x="489848" y="131511"/>
                  </a:cubicBezTo>
                  <a:close/>
                  <a:moveTo>
                    <a:pt x="284649" y="122875"/>
                  </a:moveTo>
                  <a:cubicBezTo>
                    <a:pt x="311324" y="139123"/>
                    <a:pt x="414982" y="241740"/>
                    <a:pt x="438008" y="266937"/>
                  </a:cubicBezTo>
                  <a:cubicBezTo>
                    <a:pt x="455278" y="285836"/>
                    <a:pt x="472009" y="300140"/>
                    <a:pt x="479296" y="306111"/>
                  </a:cubicBezTo>
                  <a:lnTo>
                    <a:pt x="483011" y="309091"/>
                  </a:lnTo>
                  <a:lnTo>
                    <a:pt x="483191" y="309166"/>
                  </a:lnTo>
                  <a:cubicBezTo>
                    <a:pt x="520901" y="323242"/>
                    <a:pt x="577032" y="333147"/>
                    <a:pt x="639505" y="335319"/>
                  </a:cubicBezTo>
                  <a:cubicBezTo>
                    <a:pt x="727611" y="338360"/>
                    <a:pt x="856206" y="342878"/>
                    <a:pt x="885488" y="342705"/>
                  </a:cubicBezTo>
                  <a:cubicBezTo>
                    <a:pt x="914769" y="342531"/>
                    <a:pt x="1083161" y="336535"/>
                    <a:pt x="1083161" y="336535"/>
                  </a:cubicBezTo>
                  <a:cubicBezTo>
                    <a:pt x="1057875" y="357302"/>
                    <a:pt x="933015" y="383282"/>
                    <a:pt x="882099" y="385280"/>
                  </a:cubicBezTo>
                  <a:cubicBezTo>
                    <a:pt x="742056" y="390755"/>
                    <a:pt x="547861" y="358975"/>
                    <a:pt x="449404" y="301409"/>
                  </a:cubicBezTo>
                  <a:lnTo>
                    <a:pt x="414170" y="275677"/>
                  </a:lnTo>
                  <a:lnTo>
                    <a:pt x="413419" y="275192"/>
                  </a:lnTo>
                  <a:cubicBezTo>
                    <a:pt x="378923" y="258074"/>
                    <a:pt x="345992" y="215759"/>
                    <a:pt x="328181" y="182655"/>
                  </a:cubicBezTo>
                  <a:cubicBezTo>
                    <a:pt x="310369" y="149550"/>
                    <a:pt x="284649" y="122875"/>
                    <a:pt x="284649" y="122875"/>
                  </a:cubicBezTo>
                  <a:close/>
                  <a:moveTo>
                    <a:pt x="1291434" y="94549"/>
                  </a:moveTo>
                  <a:cubicBezTo>
                    <a:pt x="1291434" y="94549"/>
                    <a:pt x="1313243" y="268935"/>
                    <a:pt x="1252855" y="444538"/>
                  </a:cubicBezTo>
                  <a:cubicBezTo>
                    <a:pt x="1252855" y="444538"/>
                    <a:pt x="1252334" y="469563"/>
                    <a:pt x="1240430" y="507186"/>
                  </a:cubicBezTo>
                  <a:cubicBezTo>
                    <a:pt x="1231741" y="534556"/>
                    <a:pt x="1223226" y="541594"/>
                    <a:pt x="1223226" y="541594"/>
                  </a:cubicBezTo>
                  <a:cubicBezTo>
                    <a:pt x="1232175" y="517351"/>
                    <a:pt x="1243385" y="478859"/>
                    <a:pt x="1237997" y="419949"/>
                  </a:cubicBezTo>
                  <a:cubicBezTo>
                    <a:pt x="1232610" y="361038"/>
                    <a:pt x="1235998" y="295349"/>
                    <a:pt x="1232263" y="257380"/>
                  </a:cubicBezTo>
                  <a:cubicBezTo>
                    <a:pt x="1228526" y="219409"/>
                    <a:pt x="1257373" y="143728"/>
                    <a:pt x="1260762" y="135561"/>
                  </a:cubicBezTo>
                  <a:cubicBezTo>
                    <a:pt x="1264151" y="127393"/>
                    <a:pt x="1291434" y="94549"/>
                    <a:pt x="1291434" y="94549"/>
                  </a:cubicBezTo>
                  <a:close/>
                  <a:moveTo>
                    <a:pt x="1334965" y="29556"/>
                  </a:moveTo>
                  <a:cubicBezTo>
                    <a:pt x="1320629" y="47455"/>
                    <a:pt x="1261109" y="98633"/>
                    <a:pt x="1233131" y="123917"/>
                  </a:cubicBezTo>
                  <a:cubicBezTo>
                    <a:pt x="1205153" y="149203"/>
                    <a:pt x="1019731" y="248690"/>
                    <a:pt x="863504" y="233398"/>
                  </a:cubicBezTo>
                  <a:cubicBezTo>
                    <a:pt x="863504" y="233398"/>
                    <a:pt x="870629" y="232616"/>
                    <a:pt x="882186" y="230705"/>
                  </a:cubicBezTo>
                  <a:cubicBezTo>
                    <a:pt x="910685" y="226100"/>
                    <a:pt x="966033" y="214717"/>
                    <a:pt x="1007653" y="191778"/>
                  </a:cubicBezTo>
                  <a:cubicBezTo>
                    <a:pt x="1128690" y="125221"/>
                    <a:pt x="1334965" y="29556"/>
                    <a:pt x="1334965" y="29556"/>
                  </a:cubicBezTo>
                  <a:close/>
                  <a:moveTo>
                    <a:pt x="1359821" y="0"/>
                  </a:moveTo>
                  <a:lnTo>
                    <a:pt x="1361370" y="0"/>
                  </a:lnTo>
                  <a:lnTo>
                    <a:pt x="1361370" y="24195"/>
                  </a:lnTo>
                  <a:close/>
                  <a:moveTo>
                    <a:pt x="1175865" y="0"/>
                  </a:moveTo>
                  <a:lnTo>
                    <a:pt x="1344419" y="0"/>
                  </a:lnTo>
                  <a:lnTo>
                    <a:pt x="1327410" y="10472"/>
                  </a:lnTo>
                  <a:cubicBezTo>
                    <a:pt x="1281822" y="38136"/>
                    <a:pt x="1183973" y="94635"/>
                    <a:pt x="1130601" y="104020"/>
                  </a:cubicBezTo>
                  <a:cubicBezTo>
                    <a:pt x="989233" y="128957"/>
                    <a:pt x="927977" y="97677"/>
                    <a:pt x="903995" y="87598"/>
                  </a:cubicBezTo>
                  <a:cubicBezTo>
                    <a:pt x="864373" y="70915"/>
                    <a:pt x="826142" y="33118"/>
                    <a:pt x="826142" y="33118"/>
                  </a:cubicBezTo>
                  <a:cubicBezTo>
                    <a:pt x="826142" y="33118"/>
                    <a:pt x="965425" y="116532"/>
                    <a:pt x="1181258" y="37202"/>
                  </a:cubicBezTo>
                  <a:cubicBezTo>
                    <a:pt x="1201177" y="29882"/>
                    <a:pt x="1223166" y="21252"/>
                    <a:pt x="1244944" y="12426"/>
                  </a:cubicBezTo>
                  <a:lnTo>
                    <a:pt x="1251248" y="9805"/>
                  </a:lnTo>
                  <a:lnTo>
                    <a:pt x="1249527" y="10085"/>
                  </a:lnTo>
                  <a:cubicBezTo>
                    <a:pt x="1244291" y="10521"/>
                    <a:pt x="1239973" y="10365"/>
                    <a:pt x="1236954" y="9485"/>
                  </a:cubicBezTo>
                  <a:cubicBezTo>
                    <a:pt x="1216861" y="9637"/>
                    <a:pt x="1198163" y="6737"/>
                    <a:pt x="1180994" y="2016"/>
                  </a:cubicBezTo>
                  <a:close/>
                </a:path>
              </a:pathLst>
            </a:custGeom>
            <a:gradFill>
              <a:gsLst>
                <a:gs pos="0">
                  <a:srgbClr val="718A6A"/>
                </a:gs>
                <a:gs pos="15000">
                  <a:srgbClr val="718A6A"/>
                </a:gs>
                <a:gs pos="100000">
                  <a:srgbClr val="273D35"/>
                </a:gs>
              </a:gsLst>
              <a:lin ang="15531599" scaled="0"/>
            </a:gradFill>
            <a:ln>
              <a:noFill/>
            </a:ln>
            <a:effectLst>
              <a:outerShdw blurRad="63500" sx="98000" rotWithShape="0" algn="tr" dir="8100000" dist="38100" sy="9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7782631" y="0"/>
              <a:ext cx="1361370" cy="1173333"/>
            </a:xfrm>
            <a:custGeom>
              <a:rect b="b" l="l" r="r" t="t"/>
              <a:pathLst>
                <a:path extrusionOk="0" h="1173333" w="1361370">
                  <a:moveTo>
                    <a:pt x="536019" y="638735"/>
                  </a:moveTo>
                  <a:lnTo>
                    <a:pt x="536019" y="638822"/>
                  </a:lnTo>
                  <a:cubicBezTo>
                    <a:pt x="536019" y="638822"/>
                    <a:pt x="471287" y="690782"/>
                    <a:pt x="411159" y="729968"/>
                  </a:cubicBezTo>
                  <a:cubicBezTo>
                    <a:pt x="396736" y="739352"/>
                    <a:pt x="210706" y="845096"/>
                    <a:pt x="140065" y="896796"/>
                  </a:cubicBezTo>
                  <a:cubicBezTo>
                    <a:pt x="69337" y="948494"/>
                    <a:pt x="0" y="1020699"/>
                    <a:pt x="0" y="1020699"/>
                  </a:cubicBezTo>
                  <a:cubicBezTo>
                    <a:pt x="0" y="1020699"/>
                    <a:pt x="37797" y="958400"/>
                    <a:pt x="64732" y="925730"/>
                  </a:cubicBezTo>
                  <a:cubicBezTo>
                    <a:pt x="91668" y="893059"/>
                    <a:pt x="207752" y="818161"/>
                    <a:pt x="255975" y="790791"/>
                  </a:cubicBezTo>
                  <a:cubicBezTo>
                    <a:pt x="281260" y="776454"/>
                    <a:pt x="371625" y="737788"/>
                    <a:pt x="437921" y="701990"/>
                  </a:cubicBezTo>
                  <a:cubicBezTo>
                    <a:pt x="498222" y="669407"/>
                    <a:pt x="536019" y="638735"/>
                    <a:pt x="536019" y="638735"/>
                  </a:cubicBezTo>
                  <a:close/>
                  <a:moveTo>
                    <a:pt x="710840" y="559580"/>
                  </a:moveTo>
                  <a:cubicBezTo>
                    <a:pt x="710840" y="559580"/>
                    <a:pt x="689813" y="578608"/>
                    <a:pt x="679299" y="606674"/>
                  </a:cubicBezTo>
                  <a:cubicBezTo>
                    <a:pt x="668699" y="634739"/>
                    <a:pt x="572947" y="902357"/>
                    <a:pt x="556351" y="956316"/>
                  </a:cubicBezTo>
                  <a:cubicBezTo>
                    <a:pt x="539755" y="1010360"/>
                    <a:pt x="482755" y="1134177"/>
                    <a:pt x="469288" y="1155378"/>
                  </a:cubicBezTo>
                  <a:cubicBezTo>
                    <a:pt x="469288" y="1155378"/>
                    <a:pt x="505434" y="1051198"/>
                    <a:pt x="516643" y="997936"/>
                  </a:cubicBezTo>
                  <a:cubicBezTo>
                    <a:pt x="544795" y="864735"/>
                    <a:pt x="631424" y="671580"/>
                    <a:pt x="645587" y="642907"/>
                  </a:cubicBezTo>
                  <a:cubicBezTo>
                    <a:pt x="667222" y="598854"/>
                    <a:pt x="710840" y="559580"/>
                    <a:pt x="710840" y="559580"/>
                  </a:cubicBezTo>
                  <a:close/>
                  <a:moveTo>
                    <a:pt x="225825" y="454444"/>
                  </a:moveTo>
                  <a:cubicBezTo>
                    <a:pt x="225825" y="454444"/>
                    <a:pt x="354074" y="516396"/>
                    <a:pt x="495182" y="515527"/>
                  </a:cubicBezTo>
                  <a:cubicBezTo>
                    <a:pt x="636289" y="514658"/>
                    <a:pt x="690334" y="529603"/>
                    <a:pt x="747594" y="512920"/>
                  </a:cubicBezTo>
                  <a:cubicBezTo>
                    <a:pt x="804854" y="496238"/>
                    <a:pt x="861680" y="488678"/>
                    <a:pt x="861680" y="488678"/>
                  </a:cubicBezTo>
                  <a:lnTo>
                    <a:pt x="861680" y="488765"/>
                  </a:lnTo>
                  <a:cubicBezTo>
                    <a:pt x="828054" y="498584"/>
                    <a:pt x="773661" y="513355"/>
                    <a:pt x="756370" y="519958"/>
                  </a:cubicBezTo>
                  <a:cubicBezTo>
                    <a:pt x="739079" y="526562"/>
                    <a:pt x="686685" y="543331"/>
                    <a:pt x="633856" y="545677"/>
                  </a:cubicBezTo>
                  <a:cubicBezTo>
                    <a:pt x="581027" y="548023"/>
                    <a:pt x="429145" y="539161"/>
                    <a:pt x="341735" y="509531"/>
                  </a:cubicBezTo>
                  <a:cubicBezTo>
                    <a:pt x="254324" y="479902"/>
                    <a:pt x="225825" y="454444"/>
                    <a:pt x="225825" y="454444"/>
                  </a:cubicBezTo>
                  <a:close/>
                  <a:moveTo>
                    <a:pt x="75333" y="418993"/>
                  </a:moveTo>
                  <a:cubicBezTo>
                    <a:pt x="75333" y="418993"/>
                    <a:pt x="168131" y="504405"/>
                    <a:pt x="335653" y="575307"/>
                  </a:cubicBezTo>
                  <a:cubicBezTo>
                    <a:pt x="461295" y="628483"/>
                    <a:pt x="575402" y="605951"/>
                    <a:pt x="624603" y="591361"/>
                  </a:cubicBezTo>
                  <a:lnTo>
                    <a:pt x="639899" y="586319"/>
                  </a:lnTo>
                  <a:lnTo>
                    <a:pt x="648801" y="576002"/>
                  </a:lnTo>
                  <a:cubicBezTo>
                    <a:pt x="648801" y="576002"/>
                    <a:pt x="646515" y="578392"/>
                    <a:pt x="642518" y="583632"/>
                  </a:cubicBezTo>
                  <a:lnTo>
                    <a:pt x="640953" y="585971"/>
                  </a:lnTo>
                  <a:lnTo>
                    <a:pt x="643548" y="585116"/>
                  </a:lnTo>
                  <a:cubicBezTo>
                    <a:pt x="647895" y="583513"/>
                    <a:pt x="650192" y="582518"/>
                    <a:pt x="650192" y="582518"/>
                  </a:cubicBezTo>
                  <a:lnTo>
                    <a:pt x="639975" y="587433"/>
                  </a:lnTo>
                  <a:lnTo>
                    <a:pt x="625971" y="608368"/>
                  </a:lnTo>
                  <a:cubicBezTo>
                    <a:pt x="612286" y="631177"/>
                    <a:pt x="594061" y="667236"/>
                    <a:pt x="575901" y="720238"/>
                  </a:cubicBezTo>
                  <a:cubicBezTo>
                    <a:pt x="539581" y="826243"/>
                    <a:pt x="493531" y="875943"/>
                    <a:pt x="467203" y="922950"/>
                  </a:cubicBezTo>
                  <a:cubicBezTo>
                    <a:pt x="417415" y="1011838"/>
                    <a:pt x="375448" y="1176840"/>
                    <a:pt x="368410" y="1173277"/>
                  </a:cubicBezTo>
                  <a:cubicBezTo>
                    <a:pt x="368410" y="1173277"/>
                    <a:pt x="373189" y="985250"/>
                    <a:pt x="526635" y="740135"/>
                  </a:cubicBezTo>
                  <a:cubicBezTo>
                    <a:pt x="569515" y="671645"/>
                    <a:pt x="616793" y="613565"/>
                    <a:pt x="637753" y="588806"/>
                  </a:cubicBezTo>
                  <a:lnTo>
                    <a:pt x="638201" y="588287"/>
                  </a:lnTo>
                  <a:lnTo>
                    <a:pt x="609465" y="602111"/>
                  </a:lnTo>
                  <a:cubicBezTo>
                    <a:pt x="557356" y="624350"/>
                    <a:pt x="472525" y="648836"/>
                    <a:pt x="367802" y="624398"/>
                  </a:cubicBezTo>
                  <a:cubicBezTo>
                    <a:pt x="262666" y="599809"/>
                    <a:pt x="102790" y="504231"/>
                    <a:pt x="75333" y="418993"/>
                  </a:cubicBezTo>
                  <a:close/>
                  <a:moveTo>
                    <a:pt x="973159" y="411434"/>
                  </a:moveTo>
                  <a:cubicBezTo>
                    <a:pt x="935101" y="429681"/>
                    <a:pt x="784957" y="458615"/>
                    <a:pt x="638201" y="453228"/>
                  </a:cubicBezTo>
                  <a:cubicBezTo>
                    <a:pt x="491445" y="447928"/>
                    <a:pt x="451042" y="426988"/>
                    <a:pt x="434185" y="416213"/>
                  </a:cubicBezTo>
                  <a:lnTo>
                    <a:pt x="434185" y="416126"/>
                  </a:lnTo>
                  <a:cubicBezTo>
                    <a:pt x="434185" y="416126"/>
                    <a:pt x="559305" y="425945"/>
                    <a:pt x="693810" y="428899"/>
                  </a:cubicBezTo>
                  <a:cubicBezTo>
                    <a:pt x="824404" y="431679"/>
                    <a:pt x="973159" y="411434"/>
                    <a:pt x="973159" y="411434"/>
                  </a:cubicBezTo>
                  <a:close/>
                  <a:moveTo>
                    <a:pt x="1014605" y="393534"/>
                  </a:moveTo>
                  <a:cubicBezTo>
                    <a:pt x="1014605" y="393534"/>
                    <a:pt x="989146" y="455746"/>
                    <a:pt x="995576" y="569745"/>
                  </a:cubicBezTo>
                  <a:cubicBezTo>
                    <a:pt x="1008088" y="791400"/>
                    <a:pt x="1155625" y="1001932"/>
                    <a:pt x="1155625" y="1001932"/>
                  </a:cubicBezTo>
                  <a:cubicBezTo>
                    <a:pt x="1155625" y="1001932"/>
                    <a:pt x="1037544" y="869339"/>
                    <a:pt x="1002875" y="716067"/>
                  </a:cubicBezTo>
                  <a:cubicBezTo>
                    <a:pt x="983238" y="629525"/>
                    <a:pt x="973680" y="555235"/>
                    <a:pt x="975330" y="507533"/>
                  </a:cubicBezTo>
                  <a:cubicBezTo>
                    <a:pt x="978807" y="411694"/>
                    <a:pt x="1014605" y="393534"/>
                    <a:pt x="1014605" y="393534"/>
                  </a:cubicBezTo>
                  <a:close/>
                  <a:moveTo>
                    <a:pt x="1129299" y="293438"/>
                  </a:moveTo>
                  <a:lnTo>
                    <a:pt x="1129299" y="293525"/>
                  </a:lnTo>
                  <a:cubicBezTo>
                    <a:pt x="1129299" y="293525"/>
                    <a:pt x="1110705" y="384758"/>
                    <a:pt x="1136597" y="551499"/>
                  </a:cubicBezTo>
                  <a:cubicBezTo>
                    <a:pt x="1146503" y="615362"/>
                    <a:pt x="1154758" y="720498"/>
                    <a:pt x="1179868" y="799481"/>
                  </a:cubicBezTo>
                  <a:cubicBezTo>
                    <a:pt x="1203068" y="872641"/>
                    <a:pt x="1224529" y="929814"/>
                    <a:pt x="1224529" y="929814"/>
                  </a:cubicBezTo>
                  <a:cubicBezTo>
                    <a:pt x="1228874" y="942413"/>
                    <a:pt x="1218447" y="934159"/>
                    <a:pt x="1181954" y="848834"/>
                  </a:cubicBezTo>
                  <a:cubicBezTo>
                    <a:pt x="1145460" y="763509"/>
                    <a:pt x="1102102" y="606326"/>
                    <a:pt x="1099583" y="518307"/>
                  </a:cubicBezTo>
                  <a:cubicBezTo>
                    <a:pt x="1095151" y="361212"/>
                    <a:pt x="1129299" y="293438"/>
                    <a:pt x="1129299" y="293438"/>
                  </a:cubicBezTo>
                  <a:close/>
                  <a:moveTo>
                    <a:pt x="493352" y="133398"/>
                  </a:moveTo>
                  <a:lnTo>
                    <a:pt x="499479" y="135116"/>
                  </a:lnTo>
                  <a:cubicBezTo>
                    <a:pt x="511914" y="138961"/>
                    <a:pt x="540734" y="149550"/>
                    <a:pt x="572339" y="172750"/>
                  </a:cubicBezTo>
                  <a:cubicBezTo>
                    <a:pt x="640199" y="222624"/>
                    <a:pt x="686339" y="261811"/>
                    <a:pt x="892439" y="277625"/>
                  </a:cubicBezTo>
                  <a:cubicBezTo>
                    <a:pt x="1098453" y="293439"/>
                    <a:pt x="1194813" y="220800"/>
                    <a:pt x="1194813" y="220800"/>
                  </a:cubicBezTo>
                  <a:cubicBezTo>
                    <a:pt x="1177609" y="233572"/>
                    <a:pt x="1109228" y="304473"/>
                    <a:pt x="988538" y="307514"/>
                  </a:cubicBezTo>
                  <a:cubicBezTo>
                    <a:pt x="867849" y="310556"/>
                    <a:pt x="808765" y="313684"/>
                    <a:pt x="696765" y="260507"/>
                  </a:cubicBezTo>
                  <a:cubicBezTo>
                    <a:pt x="584765" y="207332"/>
                    <a:pt x="569473" y="182047"/>
                    <a:pt x="554093" y="171012"/>
                  </a:cubicBezTo>
                  <a:cubicBezTo>
                    <a:pt x="546403" y="165494"/>
                    <a:pt x="535107" y="157153"/>
                    <a:pt x="523747" y="149637"/>
                  </a:cubicBezTo>
                  <a:close/>
                  <a:moveTo>
                    <a:pt x="493010" y="133215"/>
                  </a:moveTo>
                  <a:lnTo>
                    <a:pt x="493352" y="133398"/>
                  </a:lnTo>
                  <a:lnTo>
                    <a:pt x="493010" y="133302"/>
                  </a:lnTo>
                  <a:close/>
                  <a:moveTo>
                    <a:pt x="1291433" y="94549"/>
                  </a:moveTo>
                  <a:cubicBezTo>
                    <a:pt x="1291433" y="94549"/>
                    <a:pt x="1313242" y="268935"/>
                    <a:pt x="1252854" y="444538"/>
                  </a:cubicBezTo>
                  <a:cubicBezTo>
                    <a:pt x="1262933" y="387365"/>
                    <a:pt x="1270058" y="319244"/>
                    <a:pt x="1268494" y="242782"/>
                  </a:cubicBezTo>
                  <a:cubicBezTo>
                    <a:pt x="1267712" y="204377"/>
                    <a:pt x="1264845" y="168492"/>
                    <a:pt x="1260761" y="135561"/>
                  </a:cubicBezTo>
                  <a:cubicBezTo>
                    <a:pt x="1264150" y="127393"/>
                    <a:pt x="1291433" y="94549"/>
                    <a:pt x="1291433" y="94549"/>
                  </a:cubicBezTo>
                  <a:close/>
                  <a:moveTo>
                    <a:pt x="1359822" y="0"/>
                  </a:moveTo>
                  <a:lnTo>
                    <a:pt x="1361370" y="0"/>
                  </a:lnTo>
                  <a:lnTo>
                    <a:pt x="1361370" y="24185"/>
                  </a:lnTo>
                  <a:close/>
                  <a:moveTo>
                    <a:pt x="1321795" y="0"/>
                  </a:moveTo>
                  <a:lnTo>
                    <a:pt x="1344422" y="0"/>
                  </a:lnTo>
                  <a:lnTo>
                    <a:pt x="1330190" y="8783"/>
                  </a:lnTo>
                  <a:cubicBezTo>
                    <a:pt x="1285917" y="35762"/>
                    <a:pt x="1185085" y="94441"/>
                    <a:pt x="1130601" y="104021"/>
                  </a:cubicBezTo>
                  <a:cubicBezTo>
                    <a:pt x="989233" y="128958"/>
                    <a:pt x="927977" y="97678"/>
                    <a:pt x="903995" y="87598"/>
                  </a:cubicBezTo>
                  <a:cubicBezTo>
                    <a:pt x="864373" y="70916"/>
                    <a:pt x="826142" y="33119"/>
                    <a:pt x="826142" y="33119"/>
                  </a:cubicBezTo>
                  <a:cubicBezTo>
                    <a:pt x="826142" y="33119"/>
                    <a:pt x="894437" y="80473"/>
                    <a:pt x="980110" y="86034"/>
                  </a:cubicBezTo>
                  <a:cubicBezTo>
                    <a:pt x="1065783" y="91595"/>
                    <a:pt x="1111312" y="86034"/>
                    <a:pt x="1175175" y="59707"/>
                  </a:cubicBezTo>
                  <a:cubicBezTo>
                    <a:pt x="1207107" y="46500"/>
                    <a:pt x="1253006" y="27841"/>
                    <a:pt x="1290922" y="12483"/>
                  </a:cubicBezTo>
                  <a:close/>
                </a:path>
              </a:pathLst>
            </a:custGeom>
            <a:solidFill>
              <a:schemeClr val="lt1">
                <a:alpha val="24705"/>
              </a:schemeClr>
            </a:solidFill>
            <a:ln>
              <a:noFill/>
            </a:ln>
            <a:effectLst>
              <a:outerShdw blurRad="63500" sx="98000" rotWithShape="0" algn="tr" dir="8100000" dist="38100" sy="9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8318120" y="0"/>
              <a:ext cx="825881" cy="621198"/>
            </a:xfrm>
            <a:custGeom>
              <a:rect b="b" l="l" r="r" t="t"/>
              <a:pathLst>
                <a:path extrusionOk="0" h="621198" w="825881">
                  <a:moveTo>
                    <a:pt x="804710" y="0"/>
                  </a:moveTo>
                  <a:lnTo>
                    <a:pt x="825881" y="0"/>
                  </a:lnTo>
                  <a:lnTo>
                    <a:pt x="825881" y="11764"/>
                  </a:lnTo>
                  <a:lnTo>
                    <a:pt x="753077" y="122788"/>
                  </a:lnTo>
                  <a:cubicBezTo>
                    <a:pt x="692776" y="206027"/>
                    <a:pt x="621961" y="280752"/>
                    <a:pt x="543935" y="347310"/>
                  </a:cubicBezTo>
                  <a:cubicBezTo>
                    <a:pt x="465908" y="413867"/>
                    <a:pt x="380931" y="471821"/>
                    <a:pt x="289698" y="518742"/>
                  </a:cubicBezTo>
                  <a:cubicBezTo>
                    <a:pt x="244776" y="541767"/>
                    <a:pt x="196726" y="562882"/>
                    <a:pt x="151196" y="579824"/>
                  </a:cubicBezTo>
                  <a:cubicBezTo>
                    <a:pt x="105667" y="596768"/>
                    <a:pt x="54923" y="617534"/>
                    <a:pt x="6178" y="621184"/>
                  </a:cubicBezTo>
                  <a:cubicBezTo>
                    <a:pt x="270" y="621618"/>
                    <a:pt x="-2598" y="612060"/>
                    <a:pt x="3051" y="609627"/>
                  </a:cubicBezTo>
                  <a:cubicBezTo>
                    <a:pt x="46842" y="590947"/>
                    <a:pt x="95587" y="581997"/>
                    <a:pt x="140595" y="565575"/>
                  </a:cubicBezTo>
                  <a:cubicBezTo>
                    <a:pt x="188645" y="548110"/>
                    <a:pt x="235652" y="527518"/>
                    <a:pt x="281182" y="504144"/>
                  </a:cubicBezTo>
                  <a:cubicBezTo>
                    <a:pt x="372850" y="457224"/>
                    <a:pt x="459653" y="399269"/>
                    <a:pt x="537419" y="331669"/>
                  </a:cubicBezTo>
                  <a:cubicBezTo>
                    <a:pt x="614924" y="264157"/>
                    <a:pt x="684347" y="186304"/>
                    <a:pt x="743606" y="102282"/>
                  </a:cubicBezTo>
                  <a:cubicBezTo>
                    <a:pt x="759268" y="80060"/>
                    <a:pt x="773474" y="57355"/>
                    <a:pt x="786674" y="34262"/>
                  </a:cubicBezTo>
                  <a:close/>
                </a:path>
              </a:pathLst>
            </a:custGeom>
            <a:solidFill>
              <a:srgbClr val="2C443B"/>
            </a:solidFill>
            <a:ln>
              <a:noFill/>
            </a:ln>
            <a:effectLst>
              <a:outerShdw blurRad="63500" sx="98000" rotWithShape="0" algn="tr" dir="8100000" dist="38100" sy="98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8"/>
          <p:cNvGrpSpPr/>
          <p:nvPr/>
        </p:nvGrpSpPr>
        <p:grpSpPr>
          <a:xfrm rot="10800000">
            <a:off x="0" y="4181057"/>
            <a:ext cx="1179567" cy="962443"/>
            <a:chOff x="7782631" y="0"/>
            <a:chExt cx="1361370" cy="1173333"/>
          </a:xfrm>
        </p:grpSpPr>
        <p:sp>
          <p:nvSpPr>
            <p:cNvPr id="93" name="Google Shape;93;p18"/>
            <p:cNvSpPr/>
            <p:nvPr/>
          </p:nvSpPr>
          <p:spPr>
            <a:xfrm>
              <a:off x="7782631" y="1"/>
              <a:ext cx="1361370" cy="1173277"/>
            </a:xfrm>
            <a:custGeom>
              <a:rect b="b" l="l" r="r" t="t"/>
              <a:pathLst>
                <a:path extrusionOk="0" h="1173277" w="1361370">
                  <a:moveTo>
                    <a:pt x="368472" y="1173189"/>
                  </a:moveTo>
                  <a:lnTo>
                    <a:pt x="368498" y="1173277"/>
                  </a:lnTo>
                  <a:lnTo>
                    <a:pt x="368411" y="1173277"/>
                  </a:lnTo>
                  <a:close/>
                  <a:moveTo>
                    <a:pt x="469287" y="1155138"/>
                  </a:moveTo>
                  <a:lnTo>
                    <a:pt x="469289" y="1155204"/>
                  </a:lnTo>
                  <a:lnTo>
                    <a:pt x="469201" y="1155292"/>
                  </a:lnTo>
                  <a:close/>
                  <a:moveTo>
                    <a:pt x="1155548" y="1001753"/>
                  </a:moveTo>
                  <a:lnTo>
                    <a:pt x="1155627" y="1001846"/>
                  </a:lnTo>
                  <a:lnTo>
                    <a:pt x="1155627" y="1001933"/>
                  </a:lnTo>
                  <a:close/>
                  <a:moveTo>
                    <a:pt x="819528" y="922228"/>
                  </a:moveTo>
                  <a:lnTo>
                    <a:pt x="819538" y="922255"/>
                  </a:lnTo>
                  <a:cubicBezTo>
                    <a:pt x="824143" y="936592"/>
                    <a:pt x="830095" y="947453"/>
                    <a:pt x="839599" y="957761"/>
                  </a:cubicBezTo>
                  <a:lnTo>
                    <a:pt x="872646" y="983468"/>
                  </a:lnTo>
                  <a:lnTo>
                    <a:pt x="872647" y="983466"/>
                  </a:lnTo>
                  <a:lnTo>
                    <a:pt x="839600" y="957760"/>
                  </a:lnTo>
                  <a:cubicBezTo>
                    <a:pt x="830096" y="947452"/>
                    <a:pt x="824144" y="936591"/>
                    <a:pt x="819539" y="922255"/>
                  </a:cubicBezTo>
                  <a:close/>
                  <a:moveTo>
                    <a:pt x="69326" y="659762"/>
                  </a:moveTo>
                  <a:cubicBezTo>
                    <a:pt x="68468" y="656569"/>
                    <a:pt x="74681" y="661978"/>
                    <a:pt x="86281" y="672101"/>
                  </a:cubicBezTo>
                  <a:cubicBezTo>
                    <a:pt x="95925" y="680529"/>
                    <a:pt x="130246" y="712331"/>
                    <a:pt x="178383" y="721106"/>
                  </a:cubicBezTo>
                  <a:cubicBezTo>
                    <a:pt x="158399" y="722062"/>
                    <a:pt x="144757" y="722844"/>
                    <a:pt x="127901" y="726233"/>
                  </a:cubicBezTo>
                  <a:cubicBezTo>
                    <a:pt x="127901" y="726233"/>
                    <a:pt x="106526" y="716068"/>
                    <a:pt x="94796" y="699037"/>
                  </a:cubicBezTo>
                  <a:cubicBezTo>
                    <a:pt x="78113" y="674751"/>
                    <a:pt x="70184" y="662956"/>
                    <a:pt x="69326" y="659762"/>
                  </a:cubicBezTo>
                  <a:close/>
                  <a:moveTo>
                    <a:pt x="755241" y="547937"/>
                  </a:moveTo>
                  <a:cubicBezTo>
                    <a:pt x="732650" y="564099"/>
                    <a:pt x="725525" y="593641"/>
                    <a:pt x="707799" y="634653"/>
                  </a:cubicBezTo>
                  <a:cubicBezTo>
                    <a:pt x="690074" y="675664"/>
                    <a:pt x="654102" y="778889"/>
                    <a:pt x="640981" y="795571"/>
                  </a:cubicBezTo>
                  <a:cubicBezTo>
                    <a:pt x="627861" y="812254"/>
                    <a:pt x="593627" y="936331"/>
                    <a:pt x="571123" y="988813"/>
                  </a:cubicBezTo>
                  <a:cubicBezTo>
                    <a:pt x="548619" y="1041293"/>
                    <a:pt x="530198" y="1150513"/>
                    <a:pt x="530198" y="1150513"/>
                  </a:cubicBezTo>
                  <a:cubicBezTo>
                    <a:pt x="530198" y="1150513"/>
                    <a:pt x="521010" y="1137121"/>
                    <a:pt x="513923" y="1100257"/>
                  </a:cubicBezTo>
                  <a:lnTo>
                    <a:pt x="510053" y="1071040"/>
                  </a:lnTo>
                  <a:lnTo>
                    <a:pt x="495112" y="1104054"/>
                  </a:lnTo>
                  <a:cubicBezTo>
                    <a:pt x="487789" y="1119668"/>
                    <a:pt x="481168" y="1133208"/>
                    <a:pt x="476128" y="1142868"/>
                  </a:cubicBezTo>
                  <a:lnTo>
                    <a:pt x="469287" y="1155138"/>
                  </a:lnTo>
                  <a:lnTo>
                    <a:pt x="469203" y="1152319"/>
                  </a:lnTo>
                  <a:cubicBezTo>
                    <a:pt x="470542" y="1136656"/>
                    <a:pt x="482051" y="1062776"/>
                    <a:pt x="491098" y="1020961"/>
                  </a:cubicBezTo>
                  <a:cubicBezTo>
                    <a:pt x="501438" y="973172"/>
                    <a:pt x="538279" y="845879"/>
                    <a:pt x="561739" y="801653"/>
                  </a:cubicBezTo>
                  <a:cubicBezTo>
                    <a:pt x="585199" y="757426"/>
                    <a:pt x="608485" y="681138"/>
                    <a:pt x="627166" y="650206"/>
                  </a:cubicBezTo>
                  <a:cubicBezTo>
                    <a:pt x="645848" y="619272"/>
                    <a:pt x="710754" y="559493"/>
                    <a:pt x="710754" y="559493"/>
                  </a:cubicBezTo>
                  <a:cubicBezTo>
                    <a:pt x="710754" y="559493"/>
                    <a:pt x="689813" y="578521"/>
                    <a:pt x="679213" y="606587"/>
                  </a:cubicBezTo>
                  <a:lnTo>
                    <a:pt x="673706" y="621666"/>
                  </a:lnTo>
                  <a:lnTo>
                    <a:pt x="702760" y="585213"/>
                  </a:lnTo>
                  <a:cubicBezTo>
                    <a:pt x="728132" y="553237"/>
                    <a:pt x="755241" y="547937"/>
                    <a:pt x="755241" y="547937"/>
                  </a:cubicBezTo>
                  <a:close/>
                  <a:moveTo>
                    <a:pt x="964865" y="431216"/>
                  </a:moveTo>
                  <a:cubicBezTo>
                    <a:pt x="965920" y="430853"/>
                    <a:pt x="966273" y="431613"/>
                    <a:pt x="965339" y="434285"/>
                  </a:cubicBezTo>
                  <a:cubicBezTo>
                    <a:pt x="961603" y="444973"/>
                    <a:pt x="945268" y="471474"/>
                    <a:pt x="939706" y="506577"/>
                  </a:cubicBezTo>
                  <a:cubicBezTo>
                    <a:pt x="934145" y="541680"/>
                    <a:pt x="942313" y="672014"/>
                    <a:pt x="943356" y="719108"/>
                  </a:cubicBezTo>
                  <a:cubicBezTo>
                    <a:pt x="944269" y="760315"/>
                    <a:pt x="924890" y="847424"/>
                    <a:pt x="920031" y="868557"/>
                  </a:cubicBezTo>
                  <a:lnTo>
                    <a:pt x="918940" y="873246"/>
                  </a:lnTo>
                  <a:lnTo>
                    <a:pt x="918940" y="873249"/>
                  </a:lnTo>
                  <a:cubicBezTo>
                    <a:pt x="918809" y="884024"/>
                    <a:pt x="904559" y="938091"/>
                    <a:pt x="890342" y="989464"/>
                  </a:cubicBezTo>
                  <a:lnTo>
                    <a:pt x="888518" y="995983"/>
                  </a:lnTo>
                  <a:lnTo>
                    <a:pt x="910906" y="1013895"/>
                  </a:lnTo>
                  <a:cubicBezTo>
                    <a:pt x="941514" y="1042010"/>
                    <a:pt x="970986" y="1077787"/>
                    <a:pt x="970986" y="1077787"/>
                  </a:cubicBezTo>
                  <a:cubicBezTo>
                    <a:pt x="958996" y="1079286"/>
                    <a:pt x="916116" y="1051215"/>
                    <a:pt x="883915" y="1024000"/>
                  </a:cubicBezTo>
                  <a:lnTo>
                    <a:pt x="881361" y="1021568"/>
                  </a:lnTo>
                  <a:lnTo>
                    <a:pt x="879906" y="1026770"/>
                  </a:lnTo>
                  <a:cubicBezTo>
                    <a:pt x="869919" y="1062134"/>
                    <a:pt x="861940" y="1089516"/>
                    <a:pt x="861940" y="1089516"/>
                  </a:cubicBezTo>
                  <a:cubicBezTo>
                    <a:pt x="861593" y="1068967"/>
                    <a:pt x="863141" y="1047174"/>
                    <a:pt x="865773" y="1025508"/>
                  </a:cubicBezTo>
                  <a:lnTo>
                    <a:pt x="868430" y="1009256"/>
                  </a:lnTo>
                  <a:lnTo>
                    <a:pt x="856814" y="998197"/>
                  </a:lnTo>
                  <a:cubicBezTo>
                    <a:pt x="838909" y="977840"/>
                    <a:pt x="824485" y="939148"/>
                    <a:pt x="819286" y="923056"/>
                  </a:cubicBezTo>
                  <a:lnTo>
                    <a:pt x="818041" y="918466"/>
                  </a:lnTo>
                  <a:lnTo>
                    <a:pt x="814460" y="909409"/>
                  </a:lnTo>
                  <a:cubicBezTo>
                    <a:pt x="805317" y="885794"/>
                    <a:pt x="787021" y="836104"/>
                    <a:pt x="786955" y="816424"/>
                  </a:cubicBezTo>
                  <a:cubicBezTo>
                    <a:pt x="786955" y="790097"/>
                    <a:pt x="727697" y="568442"/>
                    <a:pt x="843434" y="495629"/>
                  </a:cubicBezTo>
                  <a:cubicBezTo>
                    <a:pt x="847517" y="493023"/>
                    <a:pt x="861681" y="488765"/>
                    <a:pt x="861681" y="488765"/>
                  </a:cubicBezTo>
                  <a:cubicBezTo>
                    <a:pt x="861681" y="488765"/>
                    <a:pt x="803291" y="570267"/>
                    <a:pt x="820581" y="838580"/>
                  </a:cubicBezTo>
                  <a:cubicBezTo>
                    <a:pt x="825403" y="913848"/>
                    <a:pt x="856961" y="961354"/>
                    <a:pt x="872438" y="980404"/>
                  </a:cubicBezTo>
                  <a:lnTo>
                    <a:pt x="873038" y="981074"/>
                  </a:lnTo>
                  <a:lnTo>
                    <a:pt x="876114" y="962256"/>
                  </a:lnTo>
                  <a:cubicBezTo>
                    <a:pt x="884097" y="922168"/>
                    <a:pt x="893177" y="888064"/>
                    <a:pt x="896870" y="870903"/>
                  </a:cubicBezTo>
                  <a:cubicBezTo>
                    <a:pt x="900953" y="851875"/>
                    <a:pt x="915117" y="810255"/>
                    <a:pt x="915117" y="810255"/>
                  </a:cubicBezTo>
                  <a:cubicBezTo>
                    <a:pt x="915117" y="810255"/>
                    <a:pt x="912597" y="740657"/>
                    <a:pt x="904082" y="667061"/>
                  </a:cubicBezTo>
                  <a:cubicBezTo>
                    <a:pt x="886183" y="512920"/>
                    <a:pt x="952219" y="443496"/>
                    <a:pt x="952219" y="443496"/>
                  </a:cubicBezTo>
                  <a:cubicBezTo>
                    <a:pt x="952219" y="443496"/>
                    <a:pt x="961701" y="432303"/>
                    <a:pt x="964865" y="431216"/>
                  </a:cubicBezTo>
                  <a:close/>
                  <a:moveTo>
                    <a:pt x="81604" y="418611"/>
                  </a:moveTo>
                  <a:cubicBezTo>
                    <a:pt x="93900" y="418542"/>
                    <a:pt x="122753" y="421491"/>
                    <a:pt x="156835" y="446189"/>
                  </a:cubicBezTo>
                  <a:cubicBezTo>
                    <a:pt x="202278" y="479120"/>
                    <a:pt x="348425" y="567399"/>
                    <a:pt x="516209" y="586776"/>
                  </a:cubicBezTo>
                  <a:cubicBezTo>
                    <a:pt x="545729" y="590164"/>
                    <a:pt x="606237" y="586026"/>
                    <a:pt x="634645" y="583745"/>
                  </a:cubicBezTo>
                  <a:lnTo>
                    <a:pt x="638264" y="583442"/>
                  </a:lnTo>
                  <a:lnTo>
                    <a:pt x="644567" y="578905"/>
                  </a:lnTo>
                  <a:cubicBezTo>
                    <a:pt x="647287" y="577008"/>
                    <a:pt x="648802" y="576002"/>
                    <a:pt x="648802" y="576002"/>
                  </a:cubicBezTo>
                  <a:lnTo>
                    <a:pt x="643003" y="583044"/>
                  </a:lnTo>
                  <a:lnTo>
                    <a:pt x="645883" y="582803"/>
                  </a:lnTo>
                  <a:cubicBezTo>
                    <a:pt x="648542" y="582569"/>
                    <a:pt x="650018" y="582431"/>
                    <a:pt x="650018" y="582431"/>
                  </a:cubicBezTo>
                  <a:lnTo>
                    <a:pt x="650105" y="582518"/>
                  </a:lnTo>
                  <a:lnTo>
                    <a:pt x="640021" y="587366"/>
                  </a:lnTo>
                  <a:lnTo>
                    <a:pt x="625972" y="608368"/>
                  </a:lnTo>
                  <a:cubicBezTo>
                    <a:pt x="612287" y="631177"/>
                    <a:pt x="594062" y="667236"/>
                    <a:pt x="575902" y="720238"/>
                  </a:cubicBezTo>
                  <a:cubicBezTo>
                    <a:pt x="539582" y="826243"/>
                    <a:pt x="493531" y="875943"/>
                    <a:pt x="467204" y="922950"/>
                  </a:cubicBezTo>
                  <a:cubicBezTo>
                    <a:pt x="423640" y="1000727"/>
                    <a:pt x="386062" y="1136778"/>
                    <a:pt x="372634" y="1167189"/>
                  </a:cubicBezTo>
                  <a:lnTo>
                    <a:pt x="368472" y="1173189"/>
                  </a:lnTo>
                  <a:lnTo>
                    <a:pt x="365385" y="1162853"/>
                  </a:lnTo>
                  <a:cubicBezTo>
                    <a:pt x="361253" y="1120794"/>
                    <a:pt x="378892" y="964005"/>
                    <a:pt x="415157" y="890106"/>
                  </a:cubicBezTo>
                  <a:cubicBezTo>
                    <a:pt x="441484" y="836322"/>
                    <a:pt x="481801" y="780452"/>
                    <a:pt x="516818" y="710419"/>
                  </a:cubicBezTo>
                  <a:cubicBezTo>
                    <a:pt x="534326" y="675403"/>
                    <a:pt x="567322" y="641799"/>
                    <a:pt x="595941" y="616948"/>
                  </a:cubicBezTo>
                  <a:lnTo>
                    <a:pt x="622083" y="595991"/>
                  </a:lnTo>
                  <a:lnTo>
                    <a:pt x="609329" y="602123"/>
                  </a:lnTo>
                  <a:lnTo>
                    <a:pt x="565657" y="617947"/>
                  </a:lnTo>
                  <a:lnTo>
                    <a:pt x="557406" y="625094"/>
                  </a:lnTo>
                  <a:cubicBezTo>
                    <a:pt x="544535" y="636129"/>
                    <a:pt x="529199" y="648989"/>
                    <a:pt x="519337" y="656288"/>
                  </a:cubicBezTo>
                  <a:lnTo>
                    <a:pt x="514851" y="658871"/>
                  </a:lnTo>
                  <a:lnTo>
                    <a:pt x="506012" y="666551"/>
                  </a:lnTo>
                  <a:cubicBezTo>
                    <a:pt x="459198" y="705798"/>
                    <a:pt x="374579" y="770264"/>
                    <a:pt x="365716" y="778280"/>
                  </a:cubicBezTo>
                  <a:cubicBezTo>
                    <a:pt x="350510" y="792008"/>
                    <a:pt x="318796" y="818509"/>
                    <a:pt x="252674" y="863692"/>
                  </a:cubicBezTo>
                  <a:cubicBezTo>
                    <a:pt x="252674" y="863692"/>
                    <a:pt x="86542" y="982208"/>
                    <a:pt x="0" y="1020613"/>
                  </a:cubicBezTo>
                  <a:cubicBezTo>
                    <a:pt x="0" y="1020613"/>
                    <a:pt x="37797" y="958401"/>
                    <a:pt x="64732" y="925644"/>
                  </a:cubicBezTo>
                  <a:cubicBezTo>
                    <a:pt x="91668" y="892973"/>
                    <a:pt x="207752" y="818075"/>
                    <a:pt x="255975" y="790705"/>
                  </a:cubicBezTo>
                  <a:cubicBezTo>
                    <a:pt x="281260" y="776368"/>
                    <a:pt x="371625" y="737702"/>
                    <a:pt x="437921" y="701904"/>
                  </a:cubicBezTo>
                  <a:cubicBezTo>
                    <a:pt x="452996" y="693758"/>
                    <a:pt x="466665" y="685732"/>
                    <a:pt x="478688" y="678274"/>
                  </a:cubicBezTo>
                  <a:lnTo>
                    <a:pt x="485579" y="673765"/>
                  </a:lnTo>
                  <a:lnTo>
                    <a:pt x="471863" y="679747"/>
                  </a:lnTo>
                  <a:cubicBezTo>
                    <a:pt x="451195" y="688110"/>
                    <a:pt x="426757" y="697082"/>
                    <a:pt x="401776" y="706856"/>
                  </a:cubicBezTo>
                  <a:cubicBezTo>
                    <a:pt x="233732" y="772544"/>
                    <a:pt x="127988" y="726233"/>
                    <a:pt x="127988" y="726233"/>
                  </a:cubicBezTo>
                  <a:cubicBezTo>
                    <a:pt x="144845" y="722844"/>
                    <a:pt x="158486" y="722062"/>
                    <a:pt x="178471" y="721106"/>
                  </a:cubicBezTo>
                  <a:cubicBezTo>
                    <a:pt x="193676" y="720411"/>
                    <a:pt x="212618" y="719542"/>
                    <a:pt x="239380" y="717370"/>
                  </a:cubicBezTo>
                  <a:cubicBezTo>
                    <a:pt x="281739" y="713981"/>
                    <a:pt x="441006" y="662060"/>
                    <a:pt x="526607" y="629090"/>
                  </a:cubicBezTo>
                  <a:lnTo>
                    <a:pt x="539112" y="623989"/>
                  </a:lnTo>
                  <a:lnTo>
                    <a:pt x="508216" y="630796"/>
                  </a:lnTo>
                  <a:cubicBezTo>
                    <a:pt x="467412" y="636646"/>
                    <a:pt x="420044" y="636650"/>
                    <a:pt x="367715" y="624399"/>
                  </a:cubicBezTo>
                  <a:cubicBezTo>
                    <a:pt x="262666" y="599808"/>
                    <a:pt x="102790" y="504318"/>
                    <a:pt x="75246" y="418992"/>
                  </a:cubicBezTo>
                  <a:cubicBezTo>
                    <a:pt x="75246" y="418992"/>
                    <a:pt x="77505" y="418634"/>
                    <a:pt x="81604" y="418611"/>
                  </a:cubicBezTo>
                  <a:close/>
                  <a:moveTo>
                    <a:pt x="585633" y="404570"/>
                  </a:moveTo>
                  <a:cubicBezTo>
                    <a:pt x="621257" y="404917"/>
                    <a:pt x="800597" y="409609"/>
                    <a:pt x="853513" y="414301"/>
                  </a:cubicBezTo>
                  <a:cubicBezTo>
                    <a:pt x="917029" y="419949"/>
                    <a:pt x="973159" y="411521"/>
                    <a:pt x="973159" y="411521"/>
                  </a:cubicBezTo>
                  <a:cubicBezTo>
                    <a:pt x="935101" y="429767"/>
                    <a:pt x="785043" y="458614"/>
                    <a:pt x="638201" y="453314"/>
                  </a:cubicBezTo>
                  <a:cubicBezTo>
                    <a:pt x="491445" y="447928"/>
                    <a:pt x="451042" y="427074"/>
                    <a:pt x="434185" y="416299"/>
                  </a:cubicBezTo>
                  <a:cubicBezTo>
                    <a:pt x="434185" y="416299"/>
                    <a:pt x="439311" y="415604"/>
                    <a:pt x="447914" y="414474"/>
                  </a:cubicBezTo>
                  <a:cubicBezTo>
                    <a:pt x="475109" y="411086"/>
                    <a:pt x="537235" y="404048"/>
                    <a:pt x="585633" y="404570"/>
                  </a:cubicBezTo>
                  <a:close/>
                  <a:moveTo>
                    <a:pt x="182033" y="393274"/>
                  </a:moveTo>
                  <a:cubicBezTo>
                    <a:pt x="191765" y="407437"/>
                    <a:pt x="207231" y="426466"/>
                    <a:pt x="230257" y="444539"/>
                  </a:cubicBezTo>
                  <a:cubicBezTo>
                    <a:pt x="242335" y="454010"/>
                    <a:pt x="254195" y="461417"/>
                    <a:pt x="265110" y="467217"/>
                  </a:cubicBezTo>
                  <a:lnTo>
                    <a:pt x="293642" y="479960"/>
                  </a:lnTo>
                  <a:lnTo>
                    <a:pt x="294120" y="480076"/>
                  </a:lnTo>
                  <a:cubicBezTo>
                    <a:pt x="316364" y="483986"/>
                    <a:pt x="345037" y="486506"/>
                    <a:pt x="381444" y="485550"/>
                  </a:cubicBezTo>
                  <a:cubicBezTo>
                    <a:pt x="477282" y="482943"/>
                    <a:pt x="583373" y="492849"/>
                    <a:pt x="683296" y="504839"/>
                  </a:cubicBezTo>
                  <a:cubicBezTo>
                    <a:pt x="760627" y="514136"/>
                    <a:pt x="861680" y="488678"/>
                    <a:pt x="861680" y="488678"/>
                  </a:cubicBezTo>
                  <a:lnTo>
                    <a:pt x="861680" y="488765"/>
                  </a:lnTo>
                  <a:cubicBezTo>
                    <a:pt x="828054" y="498584"/>
                    <a:pt x="773661" y="513354"/>
                    <a:pt x="756370" y="519958"/>
                  </a:cubicBezTo>
                  <a:cubicBezTo>
                    <a:pt x="739079" y="526562"/>
                    <a:pt x="686685" y="543331"/>
                    <a:pt x="633856" y="545677"/>
                  </a:cubicBezTo>
                  <a:cubicBezTo>
                    <a:pt x="581027" y="548023"/>
                    <a:pt x="429145" y="539161"/>
                    <a:pt x="341735" y="509531"/>
                  </a:cubicBezTo>
                  <a:cubicBezTo>
                    <a:pt x="276177" y="487309"/>
                    <a:pt x="243757" y="467434"/>
                    <a:pt x="231644" y="458885"/>
                  </a:cubicBezTo>
                  <a:lnTo>
                    <a:pt x="229795" y="457474"/>
                  </a:lnTo>
                  <a:lnTo>
                    <a:pt x="229435" y="457265"/>
                  </a:lnTo>
                  <a:cubicBezTo>
                    <a:pt x="227004" y="455568"/>
                    <a:pt x="225912" y="454531"/>
                    <a:pt x="225912" y="454531"/>
                  </a:cubicBezTo>
                  <a:cubicBezTo>
                    <a:pt x="225912" y="454531"/>
                    <a:pt x="186812" y="424120"/>
                    <a:pt x="182033" y="393274"/>
                  </a:cubicBezTo>
                  <a:close/>
                  <a:moveTo>
                    <a:pt x="1024858" y="386149"/>
                  </a:moveTo>
                  <a:cubicBezTo>
                    <a:pt x="1024858" y="386149"/>
                    <a:pt x="983239" y="589556"/>
                    <a:pt x="1101060" y="886457"/>
                  </a:cubicBezTo>
                  <a:cubicBezTo>
                    <a:pt x="1111009" y="911568"/>
                    <a:pt x="1123239" y="933290"/>
                    <a:pt x="1133687" y="952308"/>
                  </a:cubicBezTo>
                  <a:lnTo>
                    <a:pt x="1155548" y="1001753"/>
                  </a:lnTo>
                  <a:lnTo>
                    <a:pt x="1150489" y="995853"/>
                  </a:lnTo>
                  <a:cubicBezTo>
                    <a:pt x="1127429" y="968394"/>
                    <a:pt x="1033287" y="850170"/>
                    <a:pt x="1002876" y="715981"/>
                  </a:cubicBezTo>
                  <a:cubicBezTo>
                    <a:pt x="983239" y="629526"/>
                    <a:pt x="973594" y="555235"/>
                    <a:pt x="975332" y="507447"/>
                  </a:cubicBezTo>
                  <a:cubicBezTo>
                    <a:pt x="978721" y="411607"/>
                    <a:pt x="1014606" y="393448"/>
                    <a:pt x="1014606" y="393448"/>
                  </a:cubicBezTo>
                  <a:close/>
                  <a:moveTo>
                    <a:pt x="1138161" y="285010"/>
                  </a:moveTo>
                  <a:cubicBezTo>
                    <a:pt x="1124085" y="321938"/>
                    <a:pt x="1155713" y="531340"/>
                    <a:pt x="1171527" y="595464"/>
                  </a:cubicBezTo>
                  <a:lnTo>
                    <a:pt x="1172501" y="600884"/>
                  </a:lnTo>
                  <a:lnTo>
                    <a:pt x="1179770" y="582280"/>
                  </a:lnTo>
                  <a:cubicBezTo>
                    <a:pt x="1200569" y="537293"/>
                    <a:pt x="1223703" y="498062"/>
                    <a:pt x="1227309" y="492067"/>
                  </a:cubicBezTo>
                  <a:cubicBezTo>
                    <a:pt x="1234521" y="480076"/>
                    <a:pt x="1237997" y="419949"/>
                    <a:pt x="1237997" y="419949"/>
                  </a:cubicBezTo>
                  <a:cubicBezTo>
                    <a:pt x="1243384" y="478860"/>
                    <a:pt x="1232175" y="517351"/>
                    <a:pt x="1223225" y="541594"/>
                  </a:cubicBezTo>
                  <a:lnTo>
                    <a:pt x="1223225" y="541681"/>
                  </a:lnTo>
                  <a:lnTo>
                    <a:pt x="1178950" y="636778"/>
                  </a:lnTo>
                  <a:lnTo>
                    <a:pt x="1182144" y="654553"/>
                  </a:lnTo>
                  <a:cubicBezTo>
                    <a:pt x="1191479" y="721965"/>
                    <a:pt x="1197051" y="806323"/>
                    <a:pt x="1199592" y="835453"/>
                  </a:cubicBezTo>
                  <a:cubicBezTo>
                    <a:pt x="1202981" y="874292"/>
                    <a:pt x="1216536" y="905920"/>
                    <a:pt x="1224616" y="929814"/>
                  </a:cubicBezTo>
                  <a:lnTo>
                    <a:pt x="1224529" y="929814"/>
                  </a:lnTo>
                  <a:cubicBezTo>
                    <a:pt x="1228874" y="942413"/>
                    <a:pt x="1218447" y="934158"/>
                    <a:pt x="1181954" y="848833"/>
                  </a:cubicBezTo>
                  <a:cubicBezTo>
                    <a:pt x="1145460" y="763508"/>
                    <a:pt x="1102102" y="606326"/>
                    <a:pt x="1099583" y="518307"/>
                  </a:cubicBezTo>
                  <a:cubicBezTo>
                    <a:pt x="1095151" y="361212"/>
                    <a:pt x="1129299" y="293438"/>
                    <a:pt x="1129299" y="293438"/>
                  </a:cubicBezTo>
                  <a:close/>
                  <a:moveTo>
                    <a:pt x="254672" y="237916"/>
                  </a:moveTo>
                  <a:cubicBezTo>
                    <a:pt x="276742" y="251036"/>
                    <a:pt x="343299" y="329932"/>
                    <a:pt x="384397" y="371551"/>
                  </a:cubicBezTo>
                  <a:cubicBezTo>
                    <a:pt x="425496" y="413171"/>
                    <a:pt x="447914" y="414387"/>
                    <a:pt x="447914" y="414387"/>
                  </a:cubicBezTo>
                  <a:cubicBezTo>
                    <a:pt x="439312" y="415517"/>
                    <a:pt x="434185" y="416212"/>
                    <a:pt x="434185" y="416212"/>
                  </a:cubicBezTo>
                  <a:lnTo>
                    <a:pt x="434185" y="416125"/>
                  </a:lnTo>
                  <a:cubicBezTo>
                    <a:pt x="434185" y="416125"/>
                    <a:pt x="356940" y="392405"/>
                    <a:pt x="310368" y="333059"/>
                  </a:cubicBezTo>
                  <a:cubicBezTo>
                    <a:pt x="282042" y="297000"/>
                    <a:pt x="254672" y="237916"/>
                    <a:pt x="254672" y="237916"/>
                  </a:cubicBezTo>
                  <a:close/>
                  <a:moveTo>
                    <a:pt x="489848" y="131511"/>
                  </a:moveTo>
                  <a:cubicBezTo>
                    <a:pt x="494389" y="131336"/>
                    <a:pt x="518859" y="135669"/>
                    <a:pt x="534629" y="143815"/>
                  </a:cubicBezTo>
                  <a:cubicBezTo>
                    <a:pt x="555656" y="154677"/>
                    <a:pt x="630207" y="201857"/>
                    <a:pt x="681298" y="220278"/>
                  </a:cubicBezTo>
                  <a:lnTo>
                    <a:pt x="711137" y="228259"/>
                  </a:lnTo>
                  <a:lnTo>
                    <a:pt x="789562" y="226447"/>
                  </a:lnTo>
                  <a:cubicBezTo>
                    <a:pt x="839609" y="227837"/>
                    <a:pt x="882185" y="230617"/>
                    <a:pt x="882185" y="230617"/>
                  </a:cubicBezTo>
                  <a:cubicBezTo>
                    <a:pt x="870629" y="232529"/>
                    <a:pt x="863504" y="233311"/>
                    <a:pt x="863504" y="233311"/>
                  </a:cubicBezTo>
                  <a:lnTo>
                    <a:pt x="863504" y="233224"/>
                  </a:lnTo>
                  <a:cubicBezTo>
                    <a:pt x="863504" y="233224"/>
                    <a:pt x="836764" y="238676"/>
                    <a:pt x="804800" y="244476"/>
                  </a:cubicBezTo>
                  <a:lnTo>
                    <a:pt x="793026" y="246469"/>
                  </a:lnTo>
                  <a:lnTo>
                    <a:pt x="855705" y="254180"/>
                  </a:lnTo>
                  <a:cubicBezTo>
                    <a:pt x="1031521" y="265580"/>
                    <a:pt x="1194813" y="220712"/>
                    <a:pt x="1194813" y="220712"/>
                  </a:cubicBezTo>
                  <a:lnTo>
                    <a:pt x="1194813" y="220799"/>
                  </a:lnTo>
                  <a:cubicBezTo>
                    <a:pt x="1177608" y="233572"/>
                    <a:pt x="1109227" y="304474"/>
                    <a:pt x="988538" y="307515"/>
                  </a:cubicBezTo>
                  <a:cubicBezTo>
                    <a:pt x="867849" y="310556"/>
                    <a:pt x="808764" y="313684"/>
                    <a:pt x="696764" y="260508"/>
                  </a:cubicBezTo>
                  <a:lnTo>
                    <a:pt x="691537" y="257918"/>
                  </a:lnTo>
                  <a:lnTo>
                    <a:pt x="628035" y="258205"/>
                  </a:lnTo>
                  <a:cubicBezTo>
                    <a:pt x="601838" y="257314"/>
                    <a:pt x="578899" y="256293"/>
                    <a:pt x="560870" y="257814"/>
                  </a:cubicBezTo>
                  <a:cubicBezTo>
                    <a:pt x="524810" y="260855"/>
                    <a:pt x="497093" y="253209"/>
                    <a:pt x="497093" y="253209"/>
                  </a:cubicBezTo>
                  <a:cubicBezTo>
                    <a:pt x="497093" y="253209"/>
                    <a:pt x="555917" y="244346"/>
                    <a:pt x="611526" y="237047"/>
                  </a:cubicBezTo>
                  <a:lnTo>
                    <a:pt x="644567" y="233932"/>
                  </a:lnTo>
                  <a:lnTo>
                    <a:pt x="629372" y="225654"/>
                  </a:lnTo>
                  <a:cubicBezTo>
                    <a:pt x="577080" y="195612"/>
                    <a:pt x="565561" y="179353"/>
                    <a:pt x="554092" y="171011"/>
                  </a:cubicBezTo>
                  <a:cubicBezTo>
                    <a:pt x="538800" y="159890"/>
                    <a:pt x="508910" y="137559"/>
                    <a:pt x="493010" y="133215"/>
                  </a:cubicBezTo>
                  <a:cubicBezTo>
                    <a:pt x="489035" y="132129"/>
                    <a:pt x="488334" y="131569"/>
                    <a:pt x="489848" y="131511"/>
                  </a:cubicBezTo>
                  <a:close/>
                  <a:moveTo>
                    <a:pt x="284649" y="122875"/>
                  </a:moveTo>
                  <a:cubicBezTo>
                    <a:pt x="311324" y="139123"/>
                    <a:pt x="414982" y="241740"/>
                    <a:pt x="438008" y="266937"/>
                  </a:cubicBezTo>
                  <a:cubicBezTo>
                    <a:pt x="455278" y="285836"/>
                    <a:pt x="472009" y="300140"/>
                    <a:pt x="479296" y="306111"/>
                  </a:cubicBezTo>
                  <a:lnTo>
                    <a:pt x="483011" y="309091"/>
                  </a:lnTo>
                  <a:lnTo>
                    <a:pt x="483191" y="309166"/>
                  </a:lnTo>
                  <a:cubicBezTo>
                    <a:pt x="520901" y="323242"/>
                    <a:pt x="577032" y="333147"/>
                    <a:pt x="639505" y="335319"/>
                  </a:cubicBezTo>
                  <a:cubicBezTo>
                    <a:pt x="727611" y="338360"/>
                    <a:pt x="856206" y="342878"/>
                    <a:pt x="885488" y="342705"/>
                  </a:cubicBezTo>
                  <a:cubicBezTo>
                    <a:pt x="914769" y="342531"/>
                    <a:pt x="1083161" y="336535"/>
                    <a:pt x="1083161" y="336535"/>
                  </a:cubicBezTo>
                  <a:cubicBezTo>
                    <a:pt x="1057875" y="357302"/>
                    <a:pt x="933015" y="383282"/>
                    <a:pt x="882099" y="385280"/>
                  </a:cubicBezTo>
                  <a:cubicBezTo>
                    <a:pt x="742056" y="390755"/>
                    <a:pt x="547861" y="358975"/>
                    <a:pt x="449404" y="301409"/>
                  </a:cubicBezTo>
                  <a:lnTo>
                    <a:pt x="414170" y="275677"/>
                  </a:lnTo>
                  <a:lnTo>
                    <a:pt x="413419" y="275192"/>
                  </a:lnTo>
                  <a:cubicBezTo>
                    <a:pt x="378923" y="258074"/>
                    <a:pt x="345992" y="215759"/>
                    <a:pt x="328181" y="182655"/>
                  </a:cubicBezTo>
                  <a:cubicBezTo>
                    <a:pt x="310369" y="149550"/>
                    <a:pt x="284649" y="122875"/>
                    <a:pt x="284649" y="122875"/>
                  </a:cubicBezTo>
                  <a:close/>
                  <a:moveTo>
                    <a:pt x="1291434" y="94549"/>
                  </a:moveTo>
                  <a:cubicBezTo>
                    <a:pt x="1291434" y="94549"/>
                    <a:pt x="1313243" y="268935"/>
                    <a:pt x="1252855" y="444538"/>
                  </a:cubicBezTo>
                  <a:cubicBezTo>
                    <a:pt x="1252855" y="444538"/>
                    <a:pt x="1252334" y="469563"/>
                    <a:pt x="1240430" y="507186"/>
                  </a:cubicBezTo>
                  <a:cubicBezTo>
                    <a:pt x="1231741" y="534556"/>
                    <a:pt x="1223226" y="541594"/>
                    <a:pt x="1223226" y="541594"/>
                  </a:cubicBezTo>
                  <a:cubicBezTo>
                    <a:pt x="1232175" y="517351"/>
                    <a:pt x="1243385" y="478859"/>
                    <a:pt x="1237997" y="419949"/>
                  </a:cubicBezTo>
                  <a:cubicBezTo>
                    <a:pt x="1232610" y="361038"/>
                    <a:pt x="1235998" y="295349"/>
                    <a:pt x="1232263" y="257380"/>
                  </a:cubicBezTo>
                  <a:cubicBezTo>
                    <a:pt x="1228526" y="219409"/>
                    <a:pt x="1257373" y="143728"/>
                    <a:pt x="1260762" y="135561"/>
                  </a:cubicBezTo>
                  <a:cubicBezTo>
                    <a:pt x="1264151" y="127393"/>
                    <a:pt x="1291434" y="94549"/>
                    <a:pt x="1291434" y="94549"/>
                  </a:cubicBezTo>
                  <a:close/>
                  <a:moveTo>
                    <a:pt x="1334965" y="29556"/>
                  </a:moveTo>
                  <a:cubicBezTo>
                    <a:pt x="1320629" y="47455"/>
                    <a:pt x="1261109" y="98633"/>
                    <a:pt x="1233131" y="123917"/>
                  </a:cubicBezTo>
                  <a:cubicBezTo>
                    <a:pt x="1205153" y="149203"/>
                    <a:pt x="1019731" y="248690"/>
                    <a:pt x="863504" y="233398"/>
                  </a:cubicBezTo>
                  <a:cubicBezTo>
                    <a:pt x="863504" y="233398"/>
                    <a:pt x="870629" y="232616"/>
                    <a:pt x="882186" y="230705"/>
                  </a:cubicBezTo>
                  <a:cubicBezTo>
                    <a:pt x="910685" y="226100"/>
                    <a:pt x="966033" y="214717"/>
                    <a:pt x="1007653" y="191778"/>
                  </a:cubicBezTo>
                  <a:cubicBezTo>
                    <a:pt x="1128690" y="125221"/>
                    <a:pt x="1334965" y="29556"/>
                    <a:pt x="1334965" y="29556"/>
                  </a:cubicBezTo>
                  <a:close/>
                  <a:moveTo>
                    <a:pt x="1359821" y="0"/>
                  </a:moveTo>
                  <a:lnTo>
                    <a:pt x="1361370" y="0"/>
                  </a:lnTo>
                  <a:lnTo>
                    <a:pt x="1361370" y="24195"/>
                  </a:lnTo>
                  <a:close/>
                  <a:moveTo>
                    <a:pt x="1175865" y="0"/>
                  </a:moveTo>
                  <a:lnTo>
                    <a:pt x="1344419" y="0"/>
                  </a:lnTo>
                  <a:lnTo>
                    <a:pt x="1327410" y="10472"/>
                  </a:lnTo>
                  <a:cubicBezTo>
                    <a:pt x="1281822" y="38136"/>
                    <a:pt x="1183973" y="94635"/>
                    <a:pt x="1130601" y="104020"/>
                  </a:cubicBezTo>
                  <a:cubicBezTo>
                    <a:pt x="989233" y="128957"/>
                    <a:pt x="927977" y="97677"/>
                    <a:pt x="903995" y="87598"/>
                  </a:cubicBezTo>
                  <a:cubicBezTo>
                    <a:pt x="864373" y="70915"/>
                    <a:pt x="826142" y="33118"/>
                    <a:pt x="826142" y="33118"/>
                  </a:cubicBezTo>
                  <a:cubicBezTo>
                    <a:pt x="826142" y="33118"/>
                    <a:pt x="965425" y="116532"/>
                    <a:pt x="1181258" y="37202"/>
                  </a:cubicBezTo>
                  <a:cubicBezTo>
                    <a:pt x="1201177" y="29882"/>
                    <a:pt x="1223166" y="21252"/>
                    <a:pt x="1244944" y="12426"/>
                  </a:cubicBezTo>
                  <a:lnTo>
                    <a:pt x="1251248" y="9805"/>
                  </a:lnTo>
                  <a:lnTo>
                    <a:pt x="1249527" y="10085"/>
                  </a:lnTo>
                  <a:cubicBezTo>
                    <a:pt x="1244291" y="10521"/>
                    <a:pt x="1239973" y="10365"/>
                    <a:pt x="1236954" y="9485"/>
                  </a:cubicBezTo>
                  <a:cubicBezTo>
                    <a:pt x="1216861" y="9637"/>
                    <a:pt x="1198163" y="6737"/>
                    <a:pt x="1180994" y="2016"/>
                  </a:cubicBezTo>
                  <a:close/>
                </a:path>
              </a:pathLst>
            </a:custGeom>
            <a:gradFill>
              <a:gsLst>
                <a:gs pos="0">
                  <a:srgbClr val="718A6A"/>
                </a:gs>
                <a:gs pos="15000">
                  <a:srgbClr val="718A6A"/>
                </a:gs>
                <a:gs pos="100000">
                  <a:srgbClr val="273D35"/>
                </a:gs>
              </a:gsLst>
              <a:lin ang="15531599" scaled="0"/>
            </a:gradFill>
            <a:ln>
              <a:noFill/>
            </a:ln>
            <a:effectLst>
              <a:outerShdw blurRad="50800" sx="99000" rotWithShape="0" algn="bl" dir="18900000" dist="38100" sy="99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7782631" y="0"/>
              <a:ext cx="1361370" cy="1173333"/>
            </a:xfrm>
            <a:custGeom>
              <a:rect b="b" l="l" r="r" t="t"/>
              <a:pathLst>
                <a:path extrusionOk="0" h="1173333" w="1361370">
                  <a:moveTo>
                    <a:pt x="536019" y="638735"/>
                  </a:moveTo>
                  <a:lnTo>
                    <a:pt x="536019" y="638822"/>
                  </a:lnTo>
                  <a:cubicBezTo>
                    <a:pt x="536019" y="638822"/>
                    <a:pt x="471287" y="690782"/>
                    <a:pt x="411159" y="729968"/>
                  </a:cubicBezTo>
                  <a:cubicBezTo>
                    <a:pt x="396736" y="739352"/>
                    <a:pt x="210706" y="845096"/>
                    <a:pt x="140065" y="896796"/>
                  </a:cubicBezTo>
                  <a:cubicBezTo>
                    <a:pt x="69337" y="948494"/>
                    <a:pt x="0" y="1020699"/>
                    <a:pt x="0" y="1020699"/>
                  </a:cubicBezTo>
                  <a:cubicBezTo>
                    <a:pt x="0" y="1020699"/>
                    <a:pt x="37797" y="958400"/>
                    <a:pt x="64732" y="925730"/>
                  </a:cubicBezTo>
                  <a:cubicBezTo>
                    <a:pt x="91668" y="893059"/>
                    <a:pt x="207752" y="818161"/>
                    <a:pt x="255975" y="790791"/>
                  </a:cubicBezTo>
                  <a:cubicBezTo>
                    <a:pt x="281260" y="776454"/>
                    <a:pt x="371625" y="737788"/>
                    <a:pt x="437921" y="701990"/>
                  </a:cubicBezTo>
                  <a:cubicBezTo>
                    <a:pt x="498222" y="669407"/>
                    <a:pt x="536019" y="638735"/>
                    <a:pt x="536019" y="638735"/>
                  </a:cubicBezTo>
                  <a:close/>
                  <a:moveTo>
                    <a:pt x="710840" y="559580"/>
                  </a:moveTo>
                  <a:cubicBezTo>
                    <a:pt x="710840" y="559580"/>
                    <a:pt x="689813" y="578608"/>
                    <a:pt x="679299" y="606674"/>
                  </a:cubicBezTo>
                  <a:cubicBezTo>
                    <a:pt x="668699" y="634739"/>
                    <a:pt x="572947" y="902357"/>
                    <a:pt x="556351" y="956316"/>
                  </a:cubicBezTo>
                  <a:cubicBezTo>
                    <a:pt x="539755" y="1010360"/>
                    <a:pt x="482755" y="1134177"/>
                    <a:pt x="469288" y="1155378"/>
                  </a:cubicBezTo>
                  <a:cubicBezTo>
                    <a:pt x="469288" y="1155378"/>
                    <a:pt x="505434" y="1051198"/>
                    <a:pt x="516643" y="997936"/>
                  </a:cubicBezTo>
                  <a:cubicBezTo>
                    <a:pt x="544795" y="864735"/>
                    <a:pt x="631424" y="671580"/>
                    <a:pt x="645587" y="642907"/>
                  </a:cubicBezTo>
                  <a:cubicBezTo>
                    <a:pt x="667222" y="598854"/>
                    <a:pt x="710840" y="559580"/>
                    <a:pt x="710840" y="559580"/>
                  </a:cubicBezTo>
                  <a:close/>
                  <a:moveTo>
                    <a:pt x="225825" y="454444"/>
                  </a:moveTo>
                  <a:cubicBezTo>
                    <a:pt x="225825" y="454444"/>
                    <a:pt x="354074" y="516396"/>
                    <a:pt x="495182" y="515527"/>
                  </a:cubicBezTo>
                  <a:cubicBezTo>
                    <a:pt x="636289" y="514658"/>
                    <a:pt x="690334" y="529603"/>
                    <a:pt x="747594" y="512920"/>
                  </a:cubicBezTo>
                  <a:cubicBezTo>
                    <a:pt x="804854" y="496238"/>
                    <a:pt x="861680" y="488678"/>
                    <a:pt x="861680" y="488678"/>
                  </a:cubicBezTo>
                  <a:lnTo>
                    <a:pt x="861680" y="488765"/>
                  </a:lnTo>
                  <a:cubicBezTo>
                    <a:pt x="828054" y="498584"/>
                    <a:pt x="773661" y="513355"/>
                    <a:pt x="756370" y="519958"/>
                  </a:cubicBezTo>
                  <a:cubicBezTo>
                    <a:pt x="739079" y="526562"/>
                    <a:pt x="686685" y="543331"/>
                    <a:pt x="633856" y="545677"/>
                  </a:cubicBezTo>
                  <a:cubicBezTo>
                    <a:pt x="581027" y="548023"/>
                    <a:pt x="429145" y="539161"/>
                    <a:pt x="341735" y="509531"/>
                  </a:cubicBezTo>
                  <a:cubicBezTo>
                    <a:pt x="254324" y="479902"/>
                    <a:pt x="225825" y="454444"/>
                    <a:pt x="225825" y="454444"/>
                  </a:cubicBezTo>
                  <a:close/>
                  <a:moveTo>
                    <a:pt x="75333" y="418993"/>
                  </a:moveTo>
                  <a:cubicBezTo>
                    <a:pt x="75333" y="418993"/>
                    <a:pt x="168131" y="504405"/>
                    <a:pt x="335653" y="575307"/>
                  </a:cubicBezTo>
                  <a:cubicBezTo>
                    <a:pt x="461295" y="628483"/>
                    <a:pt x="575402" y="605951"/>
                    <a:pt x="624603" y="591361"/>
                  </a:cubicBezTo>
                  <a:lnTo>
                    <a:pt x="639899" y="586319"/>
                  </a:lnTo>
                  <a:lnTo>
                    <a:pt x="648801" y="576002"/>
                  </a:lnTo>
                  <a:cubicBezTo>
                    <a:pt x="648801" y="576002"/>
                    <a:pt x="646515" y="578392"/>
                    <a:pt x="642518" y="583632"/>
                  </a:cubicBezTo>
                  <a:lnTo>
                    <a:pt x="640953" y="585971"/>
                  </a:lnTo>
                  <a:lnTo>
                    <a:pt x="643548" y="585116"/>
                  </a:lnTo>
                  <a:cubicBezTo>
                    <a:pt x="647895" y="583513"/>
                    <a:pt x="650192" y="582518"/>
                    <a:pt x="650192" y="582518"/>
                  </a:cubicBezTo>
                  <a:lnTo>
                    <a:pt x="639975" y="587433"/>
                  </a:lnTo>
                  <a:lnTo>
                    <a:pt x="625971" y="608368"/>
                  </a:lnTo>
                  <a:cubicBezTo>
                    <a:pt x="612286" y="631177"/>
                    <a:pt x="594061" y="667236"/>
                    <a:pt x="575901" y="720238"/>
                  </a:cubicBezTo>
                  <a:cubicBezTo>
                    <a:pt x="539581" y="826243"/>
                    <a:pt x="493531" y="875943"/>
                    <a:pt x="467203" y="922950"/>
                  </a:cubicBezTo>
                  <a:cubicBezTo>
                    <a:pt x="417415" y="1011838"/>
                    <a:pt x="375448" y="1176840"/>
                    <a:pt x="368410" y="1173277"/>
                  </a:cubicBezTo>
                  <a:cubicBezTo>
                    <a:pt x="368410" y="1173277"/>
                    <a:pt x="373189" y="985250"/>
                    <a:pt x="526635" y="740135"/>
                  </a:cubicBezTo>
                  <a:cubicBezTo>
                    <a:pt x="569515" y="671645"/>
                    <a:pt x="616793" y="613565"/>
                    <a:pt x="637753" y="588806"/>
                  </a:cubicBezTo>
                  <a:lnTo>
                    <a:pt x="638201" y="588287"/>
                  </a:lnTo>
                  <a:lnTo>
                    <a:pt x="609465" y="602111"/>
                  </a:lnTo>
                  <a:cubicBezTo>
                    <a:pt x="557356" y="624350"/>
                    <a:pt x="472525" y="648836"/>
                    <a:pt x="367802" y="624398"/>
                  </a:cubicBezTo>
                  <a:cubicBezTo>
                    <a:pt x="262666" y="599809"/>
                    <a:pt x="102790" y="504231"/>
                    <a:pt x="75333" y="418993"/>
                  </a:cubicBezTo>
                  <a:close/>
                  <a:moveTo>
                    <a:pt x="973159" y="411434"/>
                  </a:moveTo>
                  <a:cubicBezTo>
                    <a:pt x="935101" y="429681"/>
                    <a:pt x="784957" y="458615"/>
                    <a:pt x="638201" y="453228"/>
                  </a:cubicBezTo>
                  <a:cubicBezTo>
                    <a:pt x="491445" y="447928"/>
                    <a:pt x="451042" y="426988"/>
                    <a:pt x="434185" y="416213"/>
                  </a:cubicBezTo>
                  <a:lnTo>
                    <a:pt x="434185" y="416126"/>
                  </a:lnTo>
                  <a:cubicBezTo>
                    <a:pt x="434185" y="416126"/>
                    <a:pt x="559305" y="425945"/>
                    <a:pt x="693810" y="428899"/>
                  </a:cubicBezTo>
                  <a:cubicBezTo>
                    <a:pt x="824404" y="431679"/>
                    <a:pt x="973159" y="411434"/>
                    <a:pt x="973159" y="411434"/>
                  </a:cubicBezTo>
                  <a:close/>
                  <a:moveTo>
                    <a:pt x="1014605" y="393534"/>
                  </a:moveTo>
                  <a:cubicBezTo>
                    <a:pt x="1014605" y="393534"/>
                    <a:pt x="989146" y="455746"/>
                    <a:pt x="995576" y="569745"/>
                  </a:cubicBezTo>
                  <a:cubicBezTo>
                    <a:pt x="1008088" y="791400"/>
                    <a:pt x="1155625" y="1001932"/>
                    <a:pt x="1155625" y="1001932"/>
                  </a:cubicBezTo>
                  <a:cubicBezTo>
                    <a:pt x="1155625" y="1001932"/>
                    <a:pt x="1037544" y="869339"/>
                    <a:pt x="1002875" y="716067"/>
                  </a:cubicBezTo>
                  <a:cubicBezTo>
                    <a:pt x="983238" y="629525"/>
                    <a:pt x="973680" y="555235"/>
                    <a:pt x="975330" y="507533"/>
                  </a:cubicBezTo>
                  <a:cubicBezTo>
                    <a:pt x="978807" y="411694"/>
                    <a:pt x="1014605" y="393534"/>
                    <a:pt x="1014605" y="393534"/>
                  </a:cubicBezTo>
                  <a:close/>
                  <a:moveTo>
                    <a:pt x="1129299" y="293438"/>
                  </a:moveTo>
                  <a:lnTo>
                    <a:pt x="1129299" y="293525"/>
                  </a:lnTo>
                  <a:cubicBezTo>
                    <a:pt x="1129299" y="293525"/>
                    <a:pt x="1110705" y="384758"/>
                    <a:pt x="1136597" y="551499"/>
                  </a:cubicBezTo>
                  <a:cubicBezTo>
                    <a:pt x="1146503" y="615362"/>
                    <a:pt x="1154758" y="720498"/>
                    <a:pt x="1179868" y="799481"/>
                  </a:cubicBezTo>
                  <a:cubicBezTo>
                    <a:pt x="1203068" y="872641"/>
                    <a:pt x="1224529" y="929814"/>
                    <a:pt x="1224529" y="929814"/>
                  </a:cubicBezTo>
                  <a:cubicBezTo>
                    <a:pt x="1228874" y="942413"/>
                    <a:pt x="1218447" y="934159"/>
                    <a:pt x="1181954" y="848834"/>
                  </a:cubicBezTo>
                  <a:cubicBezTo>
                    <a:pt x="1145460" y="763509"/>
                    <a:pt x="1102102" y="606326"/>
                    <a:pt x="1099583" y="518307"/>
                  </a:cubicBezTo>
                  <a:cubicBezTo>
                    <a:pt x="1095151" y="361212"/>
                    <a:pt x="1129299" y="293438"/>
                    <a:pt x="1129299" y="293438"/>
                  </a:cubicBezTo>
                  <a:close/>
                  <a:moveTo>
                    <a:pt x="493352" y="133398"/>
                  </a:moveTo>
                  <a:lnTo>
                    <a:pt x="499479" y="135116"/>
                  </a:lnTo>
                  <a:cubicBezTo>
                    <a:pt x="511914" y="138961"/>
                    <a:pt x="540734" y="149550"/>
                    <a:pt x="572339" y="172750"/>
                  </a:cubicBezTo>
                  <a:cubicBezTo>
                    <a:pt x="640199" y="222624"/>
                    <a:pt x="686339" y="261811"/>
                    <a:pt x="892439" y="277625"/>
                  </a:cubicBezTo>
                  <a:cubicBezTo>
                    <a:pt x="1098453" y="293439"/>
                    <a:pt x="1194813" y="220800"/>
                    <a:pt x="1194813" y="220800"/>
                  </a:cubicBezTo>
                  <a:cubicBezTo>
                    <a:pt x="1177609" y="233572"/>
                    <a:pt x="1109228" y="304473"/>
                    <a:pt x="988538" y="307514"/>
                  </a:cubicBezTo>
                  <a:cubicBezTo>
                    <a:pt x="867849" y="310556"/>
                    <a:pt x="808765" y="313684"/>
                    <a:pt x="696765" y="260507"/>
                  </a:cubicBezTo>
                  <a:cubicBezTo>
                    <a:pt x="584765" y="207332"/>
                    <a:pt x="569473" y="182047"/>
                    <a:pt x="554093" y="171012"/>
                  </a:cubicBezTo>
                  <a:cubicBezTo>
                    <a:pt x="546403" y="165494"/>
                    <a:pt x="535107" y="157153"/>
                    <a:pt x="523747" y="149637"/>
                  </a:cubicBezTo>
                  <a:close/>
                  <a:moveTo>
                    <a:pt x="493010" y="133215"/>
                  </a:moveTo>
                  <a:lnTo>
                    <a:pt x="493352" y="133398"/>
                  </a:lnTo>
                  <a:lnTo>
                    <a:pt x="493010" y="133302"/>
                  </a:lnTo>
                  <a:close/>
                  <a:moveTo>
                    <a:pt x="1291433" y="94549"/>
                  </a:moveTo>
                  <a:cubicBezTo>
                    <a:pt x="1291433" y="94549"/>
                    <a:pt x="1313242" y="268935"/>
                    <a:pt x="1252854" y="444538"/>
                  </a:cubicBezTo>
                  <a:cubicBezTo>
                    <a:pt x="1262933" y="387365"/>
                    <a:pt x="1270058" y="319244"/>
                    <a:pt x="1268494" y="242782"/>
                  </a:cubicBezTo>
                  <a:cubicBezTo>
                    <a:pt x="1267712" y="204377"/>
                    <a:pt x="1264845" y="168492"/>
                    <a:pt x="1260761" y="135561"/>
                  </a:cubicBezTo>
                  <a:cubicBezTo>
                    <a:pt x="1264150" y="127393"/>
                    <a:pt x="1291433" y="94549"/>
                    <a:pt x="1291433" y="94549"/>
                  </a:cubicBezTo>
                  <a:close/>
                  <a:moveTo>
                    <a:pt x="1359822" y="0"/>
                  </a:moveTo>
                  <a:lnTo>
                    <a:pt x="1361370" y="0"/>
                  </a:lnTo>
                  <a:lnTo>
                    <a:pt x="1361370" y="24185"/>
                  </a:lnTo>
                  <a:close/>
                  <a:moveTo>
                    <a:pt x="1321795" y="0"/>
                  </a:moveTo>
                  <a:lnTo>
                    <a:pt x="1344422" y="0"/>
                  </a:lnTo>
                  <a:lnTo>
                    <a:pt x="1330190" y="8783"/>
                  </a:lnTo>
                  <a:cubicBezTo>
                    <a:pt x="1285917" y="35762"/>
                    <a:pt x="1185085" y="94441"/>
                    <a:pt x="1130601" y="104021"/>
                  </a:cubicBezTo>
                  <a:cubicBezTo>
                    <a:pt x="989233" y="128958"/>
                    <a:pt x="927977" y="97678"/>
                    <a:pt x="903995" y="87598"/>
                  </a:cubicBezTo>
                  <a:cubicBezTo>
                    <a:pt x="864373" y="70916"/>
                    <a:pt x="826142" y="33119"/>
                    <a:pt x="826142" y="33119"/>
                  </a:cubicBezTo>
                  <a:cubicBezTo>
                    <a:pt x="826142" y="33119"/>
                    <a:pt x="894437" y="80473"/>
                    <a:pt x="980110" y="86034"/>
                  </a:cubicBezTo>
                  <a:cubicBezTo>
                    <a:pt x="1065783" y="91595"/>
                    <a:pt x="1111312" y="86034"/>
                    <a:pt x="1175175" y="59707"/>
                  </a:cubicBezTo>
                  <a:cubicBezTo>
                    <a:pt x="1207107" y="46500"/>
                    <a:pt x="1253006" y="27841"/>
                    <a:pt x="1290922" y="12483"/>
                  </a:cubicBezTo>
                  <a:close/>
                </a:path>
              </a:pathLst>
            </a:custGeom>
            <a:solidFill>
              <a:schemeClr val="lt1">
                <a:alpha val="24705"/>
              </a:schemeClr>
            </a:solidFill>
            <a:ln>
              <a:noFill/>
            </a:ln>
            <a:effectLst>
              <a:outerShdw blurRad="50800" sx="99000" rotWithShape="0" algn="bl" dir="18900000" dist="38100" sy="99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8318120" y="0"/>
              <a:ext cx="825881" cy="621198"/>
            </a:xfrm>
            <a:custGeom>
              <a:rect b="b" l="l" r="r" t="t"/>
              <a:pathLst>
                <a:path extrusionOk="0" h="621198" w="825881">
                  <a:moveTo>
                    <a:pt x="804710" y="0"/>
                  </a:moveTo>
                  <a:lnTo>
                    <a:pt x="825881" y="0"/>
                  </a:lnTo>
                  <a:lnTo>
                    <a:pt x="825881" y="11764"/>
                  </a:lnTo>
                  <a:lnTo>
                    <a:pt x="753077" y="122788"/>
                  </a:lnTo>
                  <a:cubicBezTo>
                    <a:pt x="692776" y="206027"/>
                    <a:pt x="621961" y="280752"/>
                    <a:pt x="543935" y="347310"/>
                  </a:cubicBezTo>
                  <a:cubicBezTo>
                    <a:pt x="465908" y="413867"/>
                    <a:pt x="380931" y="471821"/>
                    <a:pt x="289698" y="518742"/>
                  </a:cubicBezTo>
                  <a:cubicBezTo>
                    <a:pt x="244776" y="541767"/>
                    <a:pt x="196726" y="562882"/>
                    <a:pt x="151196" y="579824"/>
                  </a:cubicBezTo>
                  <a:cubicBezTo>
                    <a:pt x="105667" y="596768"/>
                    <a:pt x="54923" y="617534"/>
                    <a:pt x="6178" y="621184"/>
                  </a:cubicBezTo>
                  <a:cubicBezTo>
                    <a:pt x="270" y="621618"/>
                    <a:pt x="-2598" y="612060"/>
                    <a:pt x="3051" y="609627"/>
                  </a:cubicBezTo>
                  <a:cubicBezTo>
                    <a:pt x="46842" y="590947"/>
                    <a:pt x="95587" y="581997"/>
                    <a:pt x="140595" y="565575"/>
                  </a:cubicBezTo>
                  <a:cubicBezTo>
                    <a:pt x="188645" y="548110"/>
                    <a:pt x="235652" y="527518"/>
                    <a:pt x="281182" y="504144"/>
                  </a:cubicBezTo>
                  <a:cubicBezTo>
                    <a:pt x="372850" y="457224"/>
                    <a:pt x="459653" y="399269"/>
                    <a:pt x="537419" y="331669"/>
                  </a:cubicBezTo>
                  <a:cubicBezTo>
                    <a:pt x="614924" y="264157"/>
                    <a:pt x="684347" y="186304"/>
                    <a:pt x="743606" y="102282"/>
                  </a:cubicBezTo>
                  <a:cubicBezTo>
                    <a:pt x="759268" y="80060"/>
                    <a:pt x="773474" y="57355"/>
                    <a:pt x="786674" y="34262"/>
                  </a:cubicBezTo>
                  <a:close/>
                </a:path>
              </a:pathLst>
            </a:custGeom>
            <a:solidFill>
              <a:srgbClr val="2C443B"/>
            </a:solidFill>
            <a:ln>
              <a:noFill/>
            </a:ln>
            <a:effectLst>
              <a:outerShdw blurRad="50800" sx="99000" rotWithShape="0" algn="bl" dir="18900000" dist="38100" sy="99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8"/>
          <p:cNvSpPr txBox="1"/>
          <p:nvPr/>
        </p:nvSpPr>
        <p:spPr>
          <a:xfrm>
            <a:off x="814085" y="4662584"/>
            <a:ext cx="7515831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Attribution: </a:t>
            </a:r>
            <a:r>
              <a:rPr lang="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presentation template is designed by </a:t>
            </a:r>
            <a:r>
              <a:rPr b="1" lang="t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SketchBubble.com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">
              <a:schemeClr val="lt1"/>
            </a:gs>
            <a:gs pos="97000">
              <a:srgbClr val="D8D8D8"/>
            </a:gs>
            <a:gs pos="100000">
              <a:srgbClr val="D8D8D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BF8F3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9144000">
                <a:moveTo>
                  <a:pt x="8423032" y="6359426"/>
                </a:moveTo>
                <a:lnTo>
                  <a:pt x="8423032" y="6360166"/>
                </a:lnTo>
                <a:lnTo>
                  <a:pt x="8423027" y="6360034"/>
                </a:lnTo>
                <a:close/>
                <a:moveTo>
                  <a:pt x="6559291" y="6359426"/>
                </a:moveTo>
                <a:lnTo>
                  <a:pt x="6559291" y="6360166"/>
                </a:lnTo>
                <a:lnTo>
                  <a:pt x="6559285" y="6360034"/>
                </a:lnTo>
                <a:close/>
                <a:moveTo>
                  <a:pt x="4695549" y="6359426"/>
                </a:moveTo>
                <a:lnTo>
                  <a:pt x="4695549" y="6360166"/>
                </a:lnTo>
                <a:lnTo>
                  <a:pt x="4695543" y="6360034"/>
                </a:lnTo>
                <a:close/>
                <a:moveTo>
                  <a:pt x="2831807" y="6359426"/>
                </a:moveTo>
                <a:lnTo>
                  <a:pt x="2831807" y="6360166"/>
                </a:lnTo>
                <a:lnTo>
                  <a:pt x="2831802" y="6360034"/>
                </a:lnTo>
                <a:close/>
                <a:moveTo>
                  <a:pt x="968065" y="6359426"/>
                </a:moveTo>
                <a:lnTo>
                  <a:pt x="968065" y="6360166"/>
                </a:lnTo>
                <a:lnTo>
                  <a:pt x="968060" y="6360034"/>
                </a:lnTo>
                <a:close/>
                <a:moveTo>
                  <a:pt x="36195" y="6359426"/>
                </a:moveTo>
                <a:lnTo>
                  <a:pt x="36195" y="6360166"/>
                </a:lnTo>
                <a:lnTo>
                  <a:pt x="36189" y="6360034"/>
                </a:lnTo>
                <a:close/>
                <a:moveTo>
                  <a:pt x="8636490" y="5937247"/>
                </a:moveTo>
                <a:cubicBezTo>
                  <a:pt x="8619615" y="6050044"/>
                  <a:pt x="8604812" y="6173797"/>
                  <a:pt x="8622280" y="6295181"/>
                </a:cubicBezTo>
                <a:cubicBezTo>
                  <a:pt x="8633382" y="6337517"/>
                  <a:pt x="8646408" y="6383553"/>
                  <a:pt x="8663136" y="6439509"/>
                </a:cubicBezTo>
                <a:lnTo>
                  <a:pt x="8662988" y="6439509"/>
                </a:lnTo>
                <a:cubicBezTo>
                  <a:pt x="8668317" y="6457124"/>
                  <a:pt x="8673498" y="6474444"/>
                  <a:pt x="8678827" y="6491763"/>
                </a:cubicBezTo>
                <a:cubicBezTo>
                  <a:pt x="8670981" y="6431220"/>
                  <a:pt x="8662839" y="6368751"/>
                  <a:pt x="8656030" y="6307171"/>
                </a:cubicBezTo>
                <a:cubicBezTo>
                  <a:pt x="8640043" y="6162103"/>
                  <a:pt x="8633678" y="6045308"/>
                  <a:pt x="8636490" y="5937247"/>
                </a:cubicBezTo>
                <a:close/>
                <a:moveTo>
                  <a:pt x="6772748" y="5937247"/>
                </a:moveTo>
                <a:cubicBezTo>
                  <a:pt x="6755873" y="6050044"/>
                  <a:pt x="6741070" y="6173797"/>
                  <a:pt x="6758538" y="6295181"/>
                </a:cubicBezTo>
                <a:cubicBezTo>
                  <a:pt x="6769640" y="6337517"/>
                  <a:pt x="6782666" y="6383553"/>
                  <a:pt x="6799394" y="6439509"/>
                </a:cubicBezTo>
                <a:lnTo>
                  <a:pt x="6799246" y="6439509"/>
                </a:lnTo>
                <a:cubicBezTo>
                  <a:pt x="6804575" y="6457124"/>
                  <a:pt x="6809756" y="6474444"/>
                  <a:pt x="6815085" y="6491763"/>
                </a:cubicBezTo>
                <a:cubicBezTo>
                  <a:pt x="6807239" y="6431220"/>
                  <a:pt x="6799097" y="6368751"/>
                  <a:pt x="6792289" y="6307171"/>
                </a:cubicBezTo>
                <a:cubicBezTo>
                  <a:pt x="6776301" y="6162103"/>
                  <a:pt x="6769936" y="6045308"/>
                  <a:pt x="6772748" y="5937247"/>
                </a:cubicBezTo>
                <a:close/>
                <a:moveTo>
                  <a:pt x="4909006" y="5937247"/>
                </a:moveTo>
                <a:cubicBezTo>
                  <a:pt x="4892131" y="6050044"/>
                  <a:pt x="4877328" y="6173797"/>
                  <a:pt x="4894796" y="6295181"/>
                </a:cubicBezTo>
                <a:cubicBezTo>
                  <a:pt x="4905898" y="6337517"/>
                  <a:pt x="4918924" y="6383553"/>
                  <a:pt x="4935652" y="6439509"/>
                </a:cubicBezTo>
                <a:lnTo>
                  <a:pt x="4935504" y="6439509"/>
                </a:lnTo>
                <a:cubicBezTo>
                  <a:pt x="4940833" y="6457124"/>
                  <a:pt x="4946014" y="6474444"/>
                  <a:pt x="4951343" y="6491763"/>
                </a:cubicBezTo>
                <a:cubicBezTo>
                  <a:pt x="4943497" y="6431220"/>
                  <a:pt x="4935355" y="6368751"/>
                  <a:pt x="4928547" y="6307171"/>
                </a:cubicBezTo>
                <a:cubicBezTo>
                  <a:pt x="4912559" y="6162103"/>
                  <a:pt x="4906194" y="6045308"/>
                  <a:pt x="4909006" y="5937247"/>
                </a:cubicBezTo>
                <a:close/>
                <a:moveTo>
                  <a:pt x="3045265" y="5937247"/>
                </a:moveTo>
                <a:cubicBezTo>
                  <a:pt x="3028390" y="6050044"/>
                  <a:pt x="3013587" y="6173797"/>
                  <a:pt x="3031054" y="6295181"/>
                </a:cubicBezTo>
                <a:cubicBezTo>
                  <a:pt x="3042157" y="6337517"/>
                  <a:pt x="3055183" y="6383553"/>
                  <a:pt x="3071910" y="6439509"/>
                </a:cubicBezTo>
                <a:lnTo>
                  <a:pt x="3071763" y="6439509"/>
                </a:lnTo>
                <a:cubicBezTo>
                  <a:pt x="3077092" y="6457124"/>
                  <a:pt x="3082273" y="6474444"/>
                  <a:pt x="3087601" y="6491763"/>
                </a:cubicBezTo>
                <a:cubicBezTo>
                  <a:pt x="3079756" y="6431220"/>
                  <a:pt x="3071614" y="6368751"/>
                  <a:pt x="3064805" y="6307171"/>
                </a:cubicBezTo>
                <a:cubicBezTo>
                  <a:pt x="3048817" y="6162103"/>
                  <a:pt x="3042452" y="6045308"/>
                  <a:pt x="3045265" y="5937247"/>
                </a:cubicBezTo>
                <a:close/>
                <a:moveTo>
                  <a:pt x="1181523" y="5937247"/>
                </a:moveTo>
                <a:cubicBezTo>
                  <a:pt x="1164648" y="6050044"/>
                  <a:pt x="1149845" y="6173797"/>
                  <a:pt x="1167313" y="6295181"/>
                </a:cubicBezTo>
                <a:cubicBezTo>
                  <a:pt x="1178415" y="6337517"/>
                  <a:pt x="1191441" y="6383553"/>
                  <a:pt x="1208169" y="6439509"/>
                </a:cubicBezTo>
                <a:lnTo>
                  <a:pt x="1208021" y="6439509"/>
                </a:lnTo>
                <a:cubicBezTo>
                  <a:pt x="1213350" y="6457124"/>
                  <a:pt x="1218531" y="6474444"/>
                  <a:pt x="1223860" y="6491763"/>
                </a:cubicBezTo>
                <a:cubicBezTo>
                  <a:pt x="1216014" y="6431220"/>
                  <a:pt x="1207872" y="6368751"/>
                  <a:pt x="1201063" y="6307171"/>
                </a:cubicBezTo>
                <a:cubicBezTo>
                  <a:pt x="1185076" y="6162103"/>
                  <a:pt x="1178711" y="6045308"/>
                  <a:pt x="1181523" y="5937247"/>
                </a:cubicBezTo>
                <a:close/>
                <a:moveTo>
                  <a:pt x="249652" y="5937247"/>
                </a:moveTo>
                <a:cubicBezTo>
                  <a:pt x="232777" y="6050044"/>
                  <a:pt x="217974" y="6173797"/>
                  <a:pt x="235442" y="6295181"/>
                </a:cubicBezTo>
                <a:cubicBezTo>
                  <a:pt x="246544" y="6337517"/>
                  <a:pt x="259570" y="6383553"/>
                  <a:pt x="276298" y="6439509"/>
                </a:cubicBezTo>
                <a:lnTo>
                  <a:pt x="276150" y="6439509"/>
                </a:lnTo>
                <a:cubicBezTo>
                  <a:pt x="281479" y="6457124"/>
                  <a:pt x="286660" y="6474444"/>
                  <a:pt x="291989" y="6491763"/>
                </a:cubicBezTo>
                <a:cubicBezTo>
                  <a:pt x="284143" y="6431220"/>
                  <a:pt x="276001" y="6368751"/>
                  <a:pt x="269193" y="6307171"/>
                </a:cubicBezTo>
                <a:cubicBezTo>
                  <a:pt x="253205" y="6162103"/>
                  <a:pt x="246840" y="6045308"/>
                  <a:pt x="249652" y="5937247"/>
                </a:cubicBezTo>
                <a:close/>
                <a:moveTo>
                  <a:pt x="7366667" y="5926290"/>
                </a:moveTo>
                <a:lnTo>
                  <a:pt x="7369126" y="5961650"/>
                </a:lnTo>
                <a:cubicBezTo>
                  <a:pt x="7372926" y="6033812"/>
                  <a:pt x="7375170" y="6106582"/>
                  <a:pt x="7374680" y="6179476"/>
                </a:cubicBezTo>
                <a:lnTo>
                  <a:pt x="7366667" y="6340879"/>
                </a:lnTo>
                <a:lnTo>
                  <a:pt x="7366667" y="6187835"/>
                </a:lnTo>
                <a:lnTo>
                  <a:pt x="7367093" y="6179218"/>
                </a:lnTo>
                <a:lnTo>
                  <a:pt x="7366667" y="6162625"/>
                </a:lnTo>
                <a:close/>
                <a:moveTo>
                  <a:pt x="5502925" y="5926290"/>
                </a:moveTo>
                <a:lnTo>
                  <a:pt x="5505384" y="5961650"/>
                </a:lnTo>
                <a:cubicBezTo>
                  <a:pt x="5509184" y="6033812"/>
                  <a:pt x="5511428" y="6106582"/>
                  <a:pt x="5510938" y="6179476"/>
                </a:cubicBezTo>
                <a:lnTo>
                  <a:pt x="5502925" y="6340879"/>
                </a:lnTo>
                <a:lnTo>
                  <a:pt x="5502925" y="6187835"/>
                </a:lnTo>
                <a:lnTo>
                  <a:pt x="5503351" y="6179218"/>
                </a:lnTo>
                <a:lnTo>
                  <a:pt x="5502925" y="6162625"/>
                </a:lnTo>
                <a:close/>
                <a:moveTo>
                  <a:pt x="3639184" y="5926290"/>
                </a:moveTo>
                <a:lnTo>
                  <a:pt x="3641642" y="5961650"/>
                </a:lnTo>
                <a:cubicBezTo>
                  <a:pt x="3645442" y="6033812"/>
                  <a:pt x="3647686" y="6106582"/>
                  <a:pt x="3647196" y="6179476"/>
                </a:cubicBezTo>
                <a:lnTo>
                  <a:pt x="3639184" y="6340879"/>
                </a:lnTo>
                <a:lnTo>
                  <a:pt x="3639184" y="6187835"/>
                </a:lnTo>
                <a:lnTo>
                  <a:pt x="3639610" y="6179218"/>
                </a:lnTo>
                <a:lnTo>
                  <a:pt x="3639184" y="6162625"/>
                </a:lnTo>
                <a:close/>
                <a:moveTo>
                  <a:pt x="1775442" y="5926290"/>
                </a:moveTo>
                <a:lnTo>
                  <a:pt x="1777900" y="5961650"/>
                </a:lnTo>
                <a:cubicBezTo>
                  <a:pt x="1781700" y="6033812"/>
                  <a:pt x="1783944" y="6106582"/>
                  <a:pt x="1783454" y="6179476"/>
                </a:cubicBezTo>
                <a:lnTo>
                  <a:pt x="1775442" y="6340879"/>
                </a:lnTo>
                <a:lnTo>
                  <a:pt x="1775442" y="6187835"/>
                </a:lnTo>
                <a:lnTo>
                  <a:pt x="1775868" y="6179218"/>
                </a:lnTo>
                <a:lnTo>
                  <a:pt x="1775442" y="6162625"/>
                </a:lnTo>
                <a:close/>
                <a:moveTo>
                  <a:pt x="0" y="5738037"/>
                </a:moveTo>
                <a:lnTo>
                  <a:pt x="5404" y="5837328"/>
                </a:lnTo>
                <a:lnTo>
                  <a:pt x="0" y="5880975"/>
                </a:lnTo>
                <a:close/>
                <a:moveTo>
                  <a:pt x="8656623" y="5631567"/>
                </a:moveTo>
                <a:cubicBezTo>
                  <a:pt x="8656178" y="5634231"/>
                  <a:pt x="8655882" y="5637043"/>
                  <a:pt x="8655438" y="5639856"/>
                </a:cubicBezTo>
                <a:lnTo>
                  <a:pt x="8655290" y="5639856"/>
                </a:lnTo>
                <a:cubicBezTo>
                  <a:pt x="8654994" y="5650810"/>
                  <a:pt x="8654550" y="5661616"/>
                  <a:pt x="8654106" y="5672422"/>
                </a:cubicBezTo>
                <a:cubicBezTo>
                  <a:pt x="8654254" y="5671090"/>
                  <a:pt x="8654402" y="5669610"/>
                  <a:pt x="8654402" y="5668277"/>
                </a:cubicBezTo>
                <a:cubicBezTo>
                  <a:pt x="8655142" y="5656287"/>
                  <a:pt x="8655882" y="5644149"/>
                  <a:pt x="8656623" y="5631567"/>
                </a:cubicBezTo>
                <a:close/>
                <a:moveTo>
                  <a:pt x="6792881" y="5631567"/>
                </a:moveTo>
                <a:cubicBezTo>
                  <a:pt x="6792436" y="5634231"/>
                  <a:pt x="6792140" y="5637043"/>
                  <a:pt x="6791697" y="5639856"/>
                </a:cubicBezTo>
                <a:lnTo>
                  <a:pt x="6791548" y="5639856"/>
                </a:lnTo>
                <a:cubicBezTo>
                  <a:pt x="6791252" y="5650810"/>
                  <a:pt x="6790808" y="5661616"/>
                  <a:pt x="6790364" y="5672422"/>
                </a:cubicBezTo>
                <a:cubicBezTo>
                  <a:pt x="6790512" y="5671090"/>
                  <a:pt x="6790660" y="5669610"/>
                  <a:pt x="6790660" y="5668277"/>
                </a:cubicBezTo>
                <a:cubicBezTo>
                  <a:pt x="6791400" y="5656287"/>
                  <a:pt x="6792140" y="5644149"/>
                  <a:pt x="6792881" y="5631567"/>
                </a:cubicBezTo>
                <a:close/>
                <a:moveTo>
                  <a:pt x="4929139" y="5631567"/>
                </a:moveTo>
                <a:cubicBezTo>
                  <a:pt x="4928694" y="5634231"/>
                  <a:pt x="4928398" y="5637043"/>
                  <a:pt x="4927955" y="5639856"/>
                </a:cubicBezTo>
                <a:lnTo>
                  <a:pt x="4927806" y="5639856"/>
                </a:lnTo>
                <a:cubicBezTo>
                  <a:pt x="4927510" y="5650810"/>
                  <a:pt x="4927066" y="5661616"/>
                  <a:pt x="4926622" y="5672422"/>
                </a:cubicBezTo>
                <a:cubicBezTo>
                  <a:pt x="4926770" y="5671090"/>
                  <a:pt x="4926918" y="5669610"/>
                  <a:pt x="4926918" y="5668277"/>
                </a:cubicBezTo>
                <a:cubicBezTo>
                  <a:pt x="4927658" y="5656287"/>
                  <a:pt x="4928398" y="5644149"/>
                  <a:pt x="4929139" y="5631567"/>
                </a:cubicBezTo>
                <a:close/>
                <a:moveTo>
                  <a:pt x="3065397" y="5631567"/>
                </a:moveTo>
                <a:cubicBezTo>
                  <a:pt x="3064953" y="5634231"/>
                  <a:pt x="3064656" y="5637043"/>
                  <a:pt x="3064213" y="5639856"/>
                </a:cubicBezTo>
                <a:lnTo>
                  <a:pt x="3064064" y="5639856"/>
                </a:lnTo>
                <a:cubicBezTo>
                  <a:pt x="3063769" y="5650810"/>
                  <a:pt x="3063325" y="5661616"/>
                  <a:pt x="3062880" y="5672422"/>
                </a:cubicBezTo>
                <a:cubicBezTo>
                  <a:pt x="3063029" y="5671090"/>
                  <a:pt x="3063177" y="5669610"/>
                  <a:pt x="3063177" y="5668277"/>
                </a:cubicBezTo>
                <a:cubicBezTo>
                  <a:pt x="3063917" y="5656287"/>
                  <a:pt x="3064656" y="5644149"/>
                  <a:pt x="3065397" y="5631567"/>
                </a:cubicBezTo>
                <a:close/>
                <a:moveTo>
                  <a:pt x="1201655" y="5631567"/>
                </a:moveTo>
                <a:cubicBezTo>
                  <a:pt x="1201211" y="5634231"/>
                  <a:pt x="1200915" y="5637043"/>
                  <a:pt x="1200472" y="5639856"/>
                </a:cubicBezTo>
                <a:lnTo>
                  <a:pt x="1200323" y="5639856"/>
                </a:lnTo>
                <a:cubicBezTo>
                  <a:pt x="1200027" y="5650810"/>
                  <a:pt x="1199583" y="5661616"/>
                  <a:pt x="1199138" y="5672422"/>
                </a:cubicBezTo>
                <a:cubicBezTo>
                  <a:pt x="1199287" y="5671090"/>
                  <a:pt x="1199435" y="5669610"/>
                  <a:pt x="1199435" y="5668277"/>
                </a:cubicBezTo>
                <a:cubicBezTo>
                  <a:pt x="1200175" y="5656287"/>
                  <a:pt x="1200915" y="5644149"/>
                  <a:pt x="1201655" y="5631567"/>
                </a:cubicBezTo>
                <a:close/>
                <a:moveTo>
                  <a:pt x="269785" y="5631567"/>
                </a:moveTo>
                <a:cubicBezTo>
                  <a:pt x="269340" y="5634231"/>
                  <a:pt x="269044" y="5637043"/>
                  <a:pt x="268600" y="5639856"/>
                </a:cubicBezTo>
                <a:lnTo>
                  <a:pt x="268452" y="5639856"/>
                </a:lnTo>
                <a:cubicBezTo>
                  <a:pt x="268156" y="5650810"/>
                  <a:pt x="267712" y="5661616"/>
                  <a:pt x="267268" y="5672422"/>
                </a:cubicBezTo>
                <a:cubicBezTo>
                  <a:pt x="267416" y="5671090"/>
                  <a:pt x="267564" y="5669610"/>
                  <a:pt x="267564" y="5668277"/>
                </a:cubicBezTo>
                <a:cubicBezTo>
                  <a:pt x="268304" y="5656287"/>
                  <a:pt x="269044" y="5644149"/>
                  <a:pt x="269785" y="5631567"/>
                </a:cubicBezTo>
                <a:close/>
                <a:moveTo>
                  <a:pt x="9144000" y="5223070"/>
                </a:moveTo>
                <a:lnTo>
                  <a:pt x="9144000" y="5319088"/>
                </a:lnTo>
                <a:lnTo>
                  <a:pt x="9123802" y="5585825"/>
                </a:lnTo>
                <a:cubicBezTo>
                  <a:pt x="9118622" y="5648294"/>
                  <a:pt x="9114476" y="5706321"/>
                  <a:pt x="9111072" y="5763460"/>
                </a:cubicBezTo>
                <a:cubicBezTo>
                  <a:pt x="9107371" y="5824301"/>
                  <a:pt x="9104558" y="5883956"/>
                  <a:pt x="9102782" y="5940652"/>
                </a:cubicBezTo>
                <a:lnTo>
                  <a:pt x="9103078" y="5940947"/>
                </a:lnTo>
                <a:cubicBezTo>
                  <a:pt x="9098267" y="6060999"/>
                  <a:pt x="9102782" y="6180976"/>
                  <a:pt x="9111830" y="6299936"/>
                </a:cubicBezTo>
                <a:lnTo>
                  <a:pt x="9144000" y="6615688"/>
                </a:lnTo>
                <a:lnTo>
                  <a:pt x="9144000" y="6688277"/>
                </a:lnTo>
                <a:lnTo>
                  <a:pt x="9140382" y="6653559"/>
                </a:lnTo>
                <a:cubicBezTo>
                  <a:pt x="9113588" y="6421301"/>
                  <a:pt x="9086055" y="6181199"/>
                  <a:pt x="9095529" y="5940503"/>
                </a:cubicBezTo>
                <a:cubicBezTo>
                  <a:pt x="9097453" y="5883808"/>
                  <a:pt x="9100118" y="5824153"/>
                  <a:pt x="9103818" y="5763164"/>
                </a:cubicBezTo>
                <a:cubicBezTo>
                  <a:pt x="9107223" y="5705878"/>
                  <a:pt x="9111368" y="5647702"/>
                  <a:pt x="9116549" y="5585382"/>
                </a:cubicBezTo>
                <a:cubicBezTo>
                  <a:pt x="9123654" y="5484425"/>
                  <a:pt x="9131796" y="5381694"/>
                  <a:pt x="9139493" y="5282366"/>
                </a:cubicBezTo>
                <a:close/>
                <a:moveTo>
                  <a:pt x="3639790" y="4992500"/>
                </a:moveTo>
                <a:lnTo>
                  <a:pt x="3629751" y="5174719"/>
                </a:lnTo>
                <a:cubicBezTo>
                  <a:pt x="3622320" y="5269163"/>
                  <a:pt x="3612365" y="5363782"/>
                  <a:pt x="3599043" y="5458372"/>
                </a:cubicBezTo>
                <a:cubicBezTo>
                  <a:pt x="3597266" y="5548226"/>
                  <a:pt x="3596082" y="5622537"/>
                  <a:pt x="3595341" y="5691666"/>
                </a:cubicBezTo>
                <a:cubicBezTo>
                  <a:pt x="3594454" y="5773822"/>
                  <a:pt x="3594157" y="5849464"/>
                  <a:pt x="3594454" y="5923184"/>
                </a:cubicBezTo>
                <a:cubicBezTo>
                  <a:pt x="3594749" y="6012297"/>
                  <a:pt x="3595933" y="6085719"/>
                  <a:pt x="3598006" y="6154406"/>
                </a:cubicBezTo>
                <a:lnTo>
                  <a:pt x="3598451" y="6154849"/>
                </a:lnTo>
                <a:cubicBezTo>
                  <a:pt x="3603187" y="6212729"/>
                  <a:pt x="3607924" y="6270608"/>
                  <a:pt x="3612808" y="6328339"/>
                </a:cubicBezTo>
                <a:cubicBezTo>
                  <a:pt x="3619322" y="6406351"/>
                  <a:pt x="3625891" y="6485038"/>
                  <a:pt x="3631963" y="6564354"/>
                </a:cubicBezTo>
                <a:lnTo>
                  <a:pt x="3641082" y="6699601"/>
                </a:lnTo>
                <a:lnTo>
                  <a:pt x="3641082" y="6722136"/>
                </a:lnTo>
                <a:lnTo>
                  <a:pt x="3646289" y="6693822"/>
                </a:lnTo>
                <a:cubicBezTo>
                  <a:pt x="3716750" y="6491170"/>
                  <a:pt x="3739696" y="6279044"/>
                  <a:pt x="3720895" y="6005931"/>
                </a:cubicBezTo>
                <a:cubicBezTo>
                  <a:pt x="3717342" y="5953825"/>
                  <a:pt x="3712162" y="5898018"/>
                  <a:pt x="3705056" y="5835105"/>
                </a:cubicBezTo>
                <a:cubicBezTo>
                  <a:pt x="3655541" y="5614727"/>
                  <a:pt x="3643328" y="5390185"/>
                  <a:pt x="3640442" y="5168849"/>
                </a:cubicBezTo>
                <a:close/>
                <a:moveTo>
                  <a:pt x="1776048" y="4992500"/>
                </a:moveTo>
                <a:lnTo>
                  <a:pt x="1766010" y="5174719"/>
                </a:lnTo>
                <a:cubicBezTo>
                  <a:pt x="1758578" y="5269163"/>
                  <a:pt x="1748624" y="5363782"/>
                  <a:pt x="1735301" y="5458372"/>
                </a:cubicBezTo>
                <a:cubicBezTo>
                  <a:pt x="1733525" y="5548226"/>
                  <a:pt x="1732340" y="5622537"/>
                  <a:pt x="1731600" y="5691666"/>
                </a:cubicBezTo>
                <a:cubicBezTo>
                  <a:pt x="1730712" y="5773822"/>
                  <a:pt x="1730415" y="5849464"/>
                  <a:pt x="1730712" y="5923184"/>
                </a:cubicBezTo>
                <a:cubicBezTo>
                  <a:pt x="1731008" y="6012297"/>
                  <a:pt x="1732192" y="6085719"/>
                  <a:pt x="1734265" y="6154406"/>
                </a:cubicBezTo>
                <a:lnTo>
                  <a:pt x="1734709" y="6154849"/>
                </a:lnTo>
                <a:cubicBezTo>
                  <a:pt x="1739446" y="6212729"/>
                  <a:pt x="1744182" y="6270608"/>
                  <a:pt x="1749067" y="6328339"/>
                </a:cubicBezTo>
                <a:cubicBezTo>
                  <a:pt x="1755580" y="6406351"/>
                  <a:pt x="1762150" y="6485038"/>
                  <a:pt x="1768221" y="6564354"/>
                </a:cubicBezTo>
                <a:lnTo>
                  <a:pt x="1777341" y="6699601"/>
                </a:lnTo>
                <a:lnTo>
                  <a:pt x="1777341" y="6722136"/>
                </a:lnTo>
                <a:lnTo>
                  <a:pt x="1782547" y="6693822"/>
                </a:lnTo>
                <a:cubicBezTo>
                  <a:pt x="1853009" y="6491170"/>
                  <a:pt x="1875954" y="6279044"/>
                  <a:pt x="1857154" y="6005931"/>
                </a:cubicBezTo>
                <a:cubicBezTo>
                  <a:pt x="1853601" y="5953825"/>
                  <a:pt x="1848420" y="5898018"/>
                  <a:pt x="1841315" y="5835105"/>
                </a:cubicBezTo>
                <a:cubicBezTo>
                  <a:pt x="1791799" y="5614727"/>
                  <a:pt x="1779587" y="5390185"/>
                  <a:pt x="1776700" y="5168849"/>
                </a:cubicBezTo>
                <a:close/>
                <a:moveTo>
                  <a:pt x="7367273" y="4992497"/>
                </a:moveTo>
                <a:lnTo>
                  <a:pt x="7357235" y="5174719"/>
                </a:lnTo>
                <a:cubicBezTo>
                  <a:pt x="7349804" y="5269163"/>
                  <a:pt x="7339849" y="5363782"/>
                  <a:pt x="7326526" y="5458372"/>
                </a:cubicBezTo>
                <a:cubicBezTo>
                  <a:pt x="7324750" y="5548226"/>
                  <a:pt x="7323566" y="5622537"/>
                  <a:pt x="7322825" y="5691666"/>
                </a:cubicBezTo>
                <a:cubicBezTo>
                  <a:pt x="7321937" y="5773822"/>
                  <a:pt x="7321641" y="5849464"/>
                  <a:pt x="7321937" y="5923184"/>
                </a:cubicBezTo>
                <a:cubicBezTo>
                  <a:pt x="7322233" y="6012297"/>
                  <a:pt x="7323417" y="6085719"/>
                  <a:pt x="7325490" y="6154406"/>
                </a:cubicBezTo>
                <a:lnTo>
                  <a:pt x="7325934" y="6154849"/>
                </a:lnTo>
                <a:cubicBezTo>
                  <a:pt x="7330671" y="6212729"/>
                  <a:pt x="7335408" y="6270608"/>
                  <a:pt x="7340292" y="6328339"/>
                </a:cubicBezTo>
                <a:cubicBezTo>
                  <a:pt x="7346805" y="6406351"/>
                  <a:pt x="7353375" y="6485038"/>
                  <a:pt x="7359446" y="6564354"/>
                </a:cubicBezTo>
                <a:lnTo>
                  <a:pt x="7368566" y="6699601"/>
                </a:lnTo>
                <a:lnTo>
                  <a:pt x="7368566" y="6722137"/>
                </a:lnTo>
                <a:lnTo>
                  <a:pt x="7373773" y="6693822"/>
                </a:lnTo>
                <a:cubicBezTo>
                  <a:pt x="7444234" y="6491170"/>
                  <a:pt x="7467179" y="6279044"/>
                  <a:pt x="7448379" y="6005931"/>
                </a:cubicBezTo>
                <a:cubicBezTo>
                  <a:pt x="7444827" y="5953825"/>
                  <a:pt x="7439645" y="5898018"/>
                  <a:pt x="7432540" y="5835105"/>
                </a:cubicBezTo>
                <a:cubicBezTo>
                  <a:pt x="7383024" y="5614727"/>
                  <a:pt x="7370812" y="5390185"/>
                  <a:pt x="7367926" y="5168849"/>
                </a:cubicBezTo>
                <a:close/>
                <a:moveTo>
                  <a:pt x="5503531" y="4992496"/>
                </a:moveTo>
                <a:lnTo>
                  <a:pt x="5493493" y="5174719"/>
                </a:lnTo>
                <a:cubicBezTo>
                  <a:pt x="5486062" y="5269163"/>
                  <a:pt x="5476107" y="5363782"/>
                  <a:pt x="5462784" y="5458372"/>
                </a:cubicBezTo>
                <a:cubicBezTo>
                  <a:pt x="5461008" y="5548226"/>
                  <a:pt x="5459824" y="5622537"/>
                  <a:pt x="5459083" y="5691666"/>
                </a:cubicBezTo>
                <a:cubicBezTo>
                  <a:pt x="5458195" y="5773822"/>
                  <a:pt x="5457899" y="5849464"/>
                  <a:pt x="5458195" y="5923184"/>
                </a:cubicBezTo>
                <a:cubicBezTo>
                  <a:pt x="5458491" y="6012297"/>
                  <a:pt x="5459675" y="6085719"/>
                  <a:pt x="5461748" y="6154406"/>
                </a:cubicBezTo>
                <a:lnTo>
                  <a:pt x="5462192" y="6154849"/>
                </a:lnTo>
                <a:cubicBezTo>
                  <a:pt x="5466929" y="6212729"/>
                  <a:pt x="5471666" y="6270608"/>
                  <a:pt x="5476550" y="6328339"/>
                </a:cubicBezTo>
                <a:cubicBezTo>
                  <a:pt x="5483063" y="6406351"/>
                  <a:pt x="5489633" y="6485038"/>
                  <a:pt x="5495704" y="6564354"/>
                </a:cubicBezTo>
                <a:lnTo>
                  <a:pt x="5504824" y="6699601"/>
                </a:lnTo>
                <a:lnTo>
                  <a:pt x="5504824" y="6722137"/>
                </a:lnTo>
                <a:lnTo>
                  <a:pt x="5510031" y="6693822"/>
                </a:lnTo>
                <a:cubicBezTo>
                  <a:pt x="5580492" y="6491170"/>
                  <a:pt x="5603437" y="6279044"/>
                  <a:pt x="5584637" y="6005931"/>
                </a:cubicBezTo>
                <a:cubicBezTo>
                  <a:pt x="5581085" y="5953825"/>
                  <a:pt x="5575903" y="5898018"/>
                  <a:pt x="5568798" y="5835105"/>
                </a:cubicBezTo>
                <a:cubicBezTo>
                  <a:pt x="5519283" y="5614727"/>
                  <a:pt x="5507070" y="5390185"/>
                  <a:pt x="5504184" y="5168849"/>
                </a:cubicBezTo>
                <a:close/>
                <a:moveTo>
                  <a:pt x="845470" y="4741538"/>
                </a:moveTo>
                <a:lnTo>
                  <a:pt x="845470" y="4969023"/>
                </a:lnTo>
                <a:lnTo>
                  <a:pt x="834139" y="5174719"/>
                </a:lnTo>
                <a:cubicBezTo>
                  <a:pt x="826707" y="5269163"/>
                  <a:pt x="816753" y="5363782"/>
                  <a:pt x="803430" y="5458372"/>
                </a:cubicBezTo>
                <a:cubicBezTo>
                  <a:pt x="801653" y="5548226"/>
                  <a:pt x="800469" y="5622537"/>
                  <a:pt x="799729" y="5691666"/>
                </a:cubicBezTo>
                <a:cubicBezTo>
                  <a:pt x="798841" y="5773822"/>
                  <a:pt x="798544" y="5849464"/>
                  <a:pt x="798841" y="5923184"/>
                </a:cubicBezTo>
                <a:cubicBezTo>
                  <a:pt x="799136" y="6012297"/>
                  <a:pt x="800321" y="6085719"/>
                  <a:pt x="802393" y="6154406"/>
                </a:cubicBezTo>
                <a:lnTo>
                  <a:pt x="802838" y="6154849"/>
                </a:lnTo>
                <a:cubicBezTo>
                  <a:pt x="807575" y="6212729"/>
                  <a:pt x="812311" y="6270608"/>
                  <a:pt x="817196" y="6328339"/>
                </a:cubicBezTo>
                <a:cubicBezTo>
                  <a:pt x="823709" y="6406351"/>
                  <a:pt x="830278" y="6485038"/>
                  <a:pt x="836350" y="6564354"/>
                </a:cubicBezTo>
                <a:lnTo>
                  <a:pt x="845470" y="6699601"/>
                </a:lnTo>
                <a:lnTo>
                  <a:pt x="845470" y="6813079"/>
                </a:lnTo>
                <a:lnTo>
                  <a:pt x="845118" y="6804419"/>
                </a:lnTo>
                <a:lnTo>
                  <a:pt x="844229" y="6792451"/>
                </a:lnTo>
                <a:lnTo>
                  <a:pt x="844628" y="6814319"/>
                </a:lnTo>
                <a:lnTo>
                  <a:pt x="847372" y="6858000"/>
                </a:lnTo>
                <a:lnTo>
                  <a:pt x="843571" y="6858000"/>
                </a:lnTo>
                <a:lnTo>
                  <a:pt x="843571" y="6783592"/>
                </a:lnTo>
                <a:lnTo>
                  <a:pt x="809795" y="6328931"/>
                </a:lnTo>
                <a:cubicBezTo>
                  <a:pt x="804910" y="6271052"/>
                  <a:pt x="800025" y="6213172"/>
                  <a:pt x="795436" y="6155145"/>
                </a:cubicBezTo>
                <a:cubicBezTo>
                  <a:pt x="793215" y="6086164"/>
                  <a:pt x="792031" y="6012741"/>
                  <a:pt x="791736" y="5923479"/>
                </a:cubicBezTo>
                <a:cubicBezTo>
                  <a:pt x="791439" y="5849761"/>
                  <a:pt x="791736" y="5773970"/>
                  <a:pt x="792623" y="5691814"/>
                </a:cubicBezTo>
                <a:cubicBezTo>
                  <a:pt x="793363" y="5622537"/>
                  <a:pt x="794547" y="5548226"/>
                  <a:pt x="796324" y="5457928"/>
                </a:cubicBezTo>
                <a:cubicBezTo>
                  <a:pt x="822896" y="5268747"/>
                  <a:pt x="836070" y="5079529"/>
                  <a:pt x="842528" y="4891847"/>
                </a:cubicBezTo>
                <a:close/>
                <a:moveTo>
                  <a:pt x="7366667" y="4512648"/>
                </a:moveTo>
                <a:lnTo>
                  <a:pt x="7372144" y="4647319"/>
                </a:lnTo>
                <a:cubicBezTo>
                  <a:pt x="7374698" y="4748497"/>
                  <a:pt x="7374587" y="4849601"/>
                  <a:pt x="7374513" y="4949003"/>
                </a:cubicBezTo>
                <a:cubicBezTo>
                  <a:pt x="7374217" y="5239880"/>
                  <a:pt x="7373921" y="5540675"/>
                  <a:pt x="7439794" y="5834069"/>
                </a:cubicBezTo>
                <a:cubicBezTo>
                  <a:pt x="7447047" y="5897426"/>
                  <a:pt x="7452228" y="5953380"/>
                  <a:pt x="7455781" y="6005635"/>
                </a:cubicBezTo>
                <a:cubicBezTo>
                  <a:pt x="7474729" y="6279784"/>
                  <a:pt x="7451636" y="6492798"/>
                  <a:pt x="7380879" y="6696042"/>
                </a:cubicBezTo>
                <a:lnTo>
                  <a:pt x="7368566" y="6763176"/>
                </a:lnTo>
                <a:lnTo>
                  <a:pt x="7368566" y="6813079"/>
                </a:lnTo>
                <a:lnTo>
                  <a:pt x="7368214" y="6804419"/>
                </a:lnTo>
                <a:cubicBezTo>
                  <a:pt x="7359166" y="6643493"/>
                  <a:pt x="7345918" y="6484880"/>
                  <a:pt x="7332891" y="6328931"/>
                </a:cubicBezTo>
                <a:cubicBezTo>
                  <a:pt x="7328006" y="6271052"/>
                  <a:pt x="7323121" y="6213172"/>
                  <a:pt x="7318532" y="6155145"/>
                </a:cubicBezTo>
                <a:cubicBezTo>
                  <a:pt x="7316312" y="6086164"/>
                  <a:pt x="7315127" y="6012741"/>
                  <a:pt x="7314832" y="5923479"/>
                </a:cubicBezTo>
                <a:cubicBezTo>
                  <a:pt x="7314535" y="5849761"/>
                  <a:pt x="7314832" y="5773970"/>
                  <a:pt x="7315720" y="5691814"/>
                </a:cubicBezTo>
                <a:cubicBezTo>
                  <a:pt x="7316459" y="5622537"/>
                  <a:pt x="7317644" y="5548226"/>
                  <a:pt x="7319421" y="5457928"/>
                </a:cubicBezTo>
                <a:cubicBezTo>
                  <a:pt x="7345992" y="5268747"/>
                  <a:pt x="7359166" y="5079529"/>
                  <a:pt x="7365624" y="4891847"/>
                </a:cubicBezTo>
                <a:lnTo>
                  <a:pt x="7366667" y="4838558"/>
                </a:lnTo>
                <a:close/>
                <a:moveTo>
                  <a:pt x="5502925" y="4512648"/>
                </a:moveTo>
                <a:lnTo>
                  <a:pt x="5508402" y="4647319"/>
                </a:lnTo>
                <a:cubicBezTo>
                  <a:pt x="5510956" y="4748497"/>
                  <a:pt x="5510845" y="4849601"/>
                  <a:pt x="5510771" y="4949003"/>
                </a:cubicBezTo>
                <a:cubicBezTo>
                  <a:pt x="5510475" y="5239880"/>
                  <a:pt x="5510179" y="5540675"/>
                  <a:pt x="5576052" y="5834069"/>
                </a:cubicBezTo>
                <a:cubicBezTo>
                  <a:pt x="5583305" y="5897426"/>
                  <a:pt x="5588486" y="5953380"/>
                  <a:pt x="5592039" y="6005635"/>
                </a:cubicBezTo>
                <a:cubicBezTo>
                  <a:pt x="5610987" y="6279784"/>
                  <a:pt x="5587894" y="6492798"/>
                  <a:pt x="5517137" y="6696042"/>
                </a:cubicBezTo>
                <a:lnTo>
                  <a:pt x="5504824" y="6763176"/>
                </a:lnTo>
                <a:lnTo>
                  <a:pt x="5504824" y="6813079"/>
                </a:lnTo>
                <a:lnTo>
                  <a:pt x="5504472" y="6804419"/>
                </a:lnTo>
                <a:cubicBezTo>
                  <a:pt x="5495424" y="6643493"/>
                  <a:pt x="5482176" y="6484880"/>
                  <a:pt x="5469149" y="6328931"/>
                </a:cubicBezTo>
                <a:cubicBezTo>
                  <a:pt x="5464264" y="6271052"/>
                  <a:pt x="5459379" y="6213172"/>
                  <a:pt x="5454790" y="6155145"/>
                </a:cubicBezTo>
                <a:cubicBezTo>
                  <a:pt x="5452570" y="6086164"/>
                  <a:pt x="5451385" y="6012741"/>
                  <a:pt x="5451090" y="5923479"/>
                </a:cubicBezTo>
                <a:cubicBezTo>
                  <a:pt x="5450793" y="5849761"/>
                  <a:pt x="5451090" y="5773970"/>
                  <a:pt x="5451978" y="5691814"/>
                </a:cubicBezTo>
                <a:cubicBezTo>
                  <a:pt x="5452717" y="5622537"/>
                  <a:pt x="5453902" y="5548226"/>
                  <a:pt x="5455679" y="5457928"/>
                </a:cubicBezTo>
                <a:cubicBezTo>
                  <a:pt x="5482250" y="5268747"/>
                  <a:pt x="5495424" y="5079529"/>
                  <a:pt x="5501882" y="4891847"/>
                </a:cubicBezTo>
                <a:lnTo>
                  <a:pt x="5502925" y="4838557"/>
                </a:lnTo>
                <a:close/>
                <a:moveTo>
                  <a:pt x="3639184" y="4512648"/>
                </a:moveTo>
                <a:lnTo>
                  <a:pt x="3644660" y="4647319"/>
                </a:lnTo>
                <a:cubicBezTo>
                  <a:pt x="3647214" y="4748497"/>
                  <a:pt x="3647104" y="4849601"/>
                  <a:pt x="3647029" y="4949003"/>
                </a:cubicBezTo>
                <a:cubicBezTo>
                  <a:pt x="3646733" y="5239880"/>
                  <a:pt x="3646437" y="5540675"/>
                  <a:pt x="3712310" y="5834069"/>
                </a:cubicBezTo>
                <a:cubicBezTo>
                  <a:pt x="3719564" y="5897426"/>
                  <a:pt x="3724745" y="5953380"/>
                  <a:pt x="3728297" y="6005635"/>
                </a:cubicBezTo>
                <a:cubicBezTo>
                  <a:pt x="3747245" y="6279784"/>
                  <a:pt x="3724153" y="6492798"/>
                  <a:pt x="3653395" y="6696042"/>
                </a:cubicBezTo>
                <a:lnTo>
                  <a:pt x="3641082" y="6763175"/>
                </a:lnTo>
                <a:lnTo>
                  <a:pt x="3641082" y="6813079"/>
                </a:lnTo>
                <a:lnTo>
                  <a:pt x="3640730" y="6804419"/>
                </a:lnTo>
                <a:cubicBezTo>
                  <a:pt x="3631683" y="6643493"/>
                  <a:pt x="3618434" y="6484880"/>
                  <a:pt x="3605408" y="6328931"/>
                </a:cubicBezTo>
                <a:cubicBezTo>
                  <a:pt x="3600522" y="6271052"/>
                  <a:pt x="3595638" y="6213172"/>
                  <a:pt x="3591049" y="6155145"/>
                </a:cubicBezTo>
                <a:cubicBezTo>
                  <a:pt x="3588828" y="6086164"/>
                  <a:pt x="3587644" y="6012741"/>
                  <a:pt x="3587348" y="5923479"/>
                </a:cubicBezTo>
                <a:cubicBezTo>
                  <a:pt x="3587052" y="5849761"/>
                  <a:pt x="3587348" y="5773970"/>
                  <a:pt x="3588236" y="5691814"/>
                </a:cubicBezTo>
                <a:cubicBezTo>
                  <a:pt x="3588976" y="5622537"/>
                  <a:pt x="3590160" y="5548226"/>
                  <a:pt x="3591937" y="5457928"/>
                </a:cubicBezTo>
                <a:cubicBezTo>
                  <a:pt x="3618509" y="5268747"/>
                  <a:pt x="3631683" y="5079529"/>
                  <a:pt x="3638140" y="4891847"/>
                </a:cubicBezTo>
                <a:lnTo>
                  <a:pt x="3639184" y="4838560"/>
                </a:lnTo>
                <a:close/>
                <a:moveTo>
                  <a:pt x="1775442" y="4512648"/>
                </a:moveTo>
                <a:lnTo>
                  <a:pt x="1780918" y="4647319"/>
                </a:lnTo>
                <a:cubicBezTo>
                  <a:pt x="1783473" y="4748497"/>
                  <a:pt x="1783362" y="4849601"/>
                  <a:pt x="1783288" y="4949003"/>
                </a:cubicBezTo>
                <a:cubicBezTo>
                  <a:pt x="1782992" y="5239880"/>
                  <a:pt x="1782696" y="5540675"/>
                  <a:pt x="1848569" y="5834069"/>
                </a:cubicBezTo>
                <a:cubicBezTo>
                  <a:pt x="1855822" y="5897426"/>
                  <a:pt x="1861003" y="5953380"/>
                  <a:pt x="1864556" y="6005635"/>
                </a:cubicBezTo>
                <a:cubicBezTo>
                  <a:pt x="1883504" y="6279784"/>
                  <a:pt x="1860411" y="6492798"/>
                  <a:pt x="1789653" y="6696042"/>
                </a:cubicBezTo>
                <a:lnTo>
                  <a:pt x="1777341" y="6763175"/>
                </a:lnTo>
                <a:lnTo>
                  <a:pt x="1777341" y="6813079"/>
                </a:lnTo>
                <a:lnTo>
                  <a:pt x="1776989" y="6804419"/>
                </a:lnTo>
                <a:cubicBezTo>
                  <a:pt x="1767941" y="6643493"/>
                  <a:pt x="1754693" y="6484880"/>
                  <a:pt x="1741666" y="6328931"/>
                </a:cubicBezTo>
                <a:cubicBezTo>
                  <a:pt x="1736781" y="6271052"/>
                  <a:pt x="1731896" y="6213172"/>
                  <a:pt x="1727307" y="6155145"/>
                </a:cubicBezTo>
                <a:cubicBezTo>
                  <a:pt x="1725087" y="6086164"/>
                  <a:pt x="1723902" y="6012741"/>
                  <a:pt x="1723607" y="5923479"/>
                </a:cubicBezTo>
                <a:cubicBezTo>
                  <a:pt x="1723310" y="5849761"/>
                  <a:pt x="1723607" y="5773970"/>
                  <a:pt x="1724494" y="5691814"/>
                </a:cubicBezTo>
                <a:cubicBezTo>
                  <a:pt x="1725234" y="5622537"/>
                  <a:pt x="1726419" y="5548226"/>
                  <a:pt x="1728196" y="5457928"/>
                </a:cubicBezTo>
                <a:cubicBezTo>
                  <a:pt x="1754767" y="5268747"/>
                  <a:pt x="1767941" y="5079529"/>
                  <a:pt x="1774399" y="4891847"/>
                </a:cubicBezTo>
                <a:lnTo>
                  <a:pt x="1775442" y="4838560"/>
                </a:lnTo>
                <a:close/>
                <a:moveTo>
                  <a:pt x="8300437" y="4241396"/>
                </a:moveTo>
                <a:lnTo>
                  <a:pt x="8300437" y="4268092"/>
                </a:lnTo>
                <a:lnTo>
                  <a:pt x="8294552" y="4288753"/>
                </a:lnTo>
                <a:cubicBezTo>
                  <a:pt x="8275197" y="4347558"/>
                  <a:pt x="8253288" y="4406178"/>
                  <a:pt x="8228938" y="4464205"/>
                </a:cubicBezTo>
                <a:cubicBezTo>
                  <a:pt x="8224497" y="4520753"/>
                  <a:pt x="8221833" y="4579224"/>
                  <a:pt x="8219316" y="4635918"/>
                </a:cubicBezTo>
                <a:lnTo>
                  <a:pt x="8218576" y="4651462"/>
                </a:lnTo>
                <a:cubicBezTo>
                  <a:pt x="8214579" y="4739688"/>
                  <a:pt x="8209694" y="4829690"/>
                  <a:pt x="8204958" y="4916582"/>
                </a:cubicBezTo>
                <a:cubicBezTo>
                  <a:pt x="8196224" y="5079563"/>
                  <a:pt x="8187046" y="5248168"/>
                  <a:pt x="8182752" y="5418253"/>
                </a:cubicBezTo>
                <a:cubicBezTo>
                  <a:pt x="8190894" y="5486643"/>
                  <a:pt x="8196519" y="5544077"/>
                  <a:pt x="8200516" y="5598405"/>
                </a:cubicBezTo>
                <a:cubicBezTo>
                  <a:pt x="8210434" y="5736811"/>
                  <a:pt x="8209102" y="5853015"/>
                  <a:pt x="8195927" y="5964185"/>
                </a:cubicBezTo>
                <a:cubicBezTo>
                  <a:pt x="8197556" y="6013774"/>
                  <a:pt x="8200664" y="6064547"/>
                  <a:pt x="8205253" y="6114730"/>
                </a:cubicBezTo>
                <a:cubicBezTo>
                  <a:pt x="8249514" y="6324043"/>
                  <a:pt x="8231751" y="6539721"/>
                  <a:pt x="8214579" y="6748146"/>
                </a:cubicBezTo>
                <a:lnTo>
                  <a:pt x="8206283" y="6858000"/>
                </a:lnTo>
                <a:lnTo>
                  <a:pt x="8198850" y="6858000"/>
                </a:lnTo>
                <a:lnTo>
                  <a:pt x="8207177" y="6747554"/>
                </a:lnTo>
                <a:cubicBezTo>
                  <a:pt x="8224201" y="6539573"/>
                  <a:pt x="8241964" y="6324487"/>
                  <a:pt x="8197851" y="6115766"/>
                </a:cubicBezTo>
                <a:cubicBezTo>
                  <a:pt x="8193263" y="6064992"/>
                  <a:pt x="8190154" y="6014070"/>
                  <a:pt x="8188526" y="5963740"/>
                </a:cubicBezTo>
                <a:cubicBezTo>
                  <a:pt x="8201701" y="5852423"/>
                  <a:pt x="8203033" y="5736664"/>
                  <a:pt x="8193115" y="5598849"/>
                </a:cubicBezTo>
                <a:cubicBezTo>
                  <a:pt x="8189118" y="5544670"/>
                  <a:pt x="8183493" y="5487383"/>
                  <a:pt x="8175352" y="5418549"/>
                </a:cubicBezTo>
                <a:cubicBezTo>
                  <a:pt x="8179644" y="5247872"/>
                  <a:pt x="8188674" y="5079266"/>
                  <a:pt x="8197556" y="4916138"/>
                </a:cubicBezTo>
                <a:cubicBezTo>
                  <a:pt x="8202293" y="4829245"/>
                  <a:pt x="8207177" y="4739392"/>
                  <a:pt x="8211174" y="4651166"/>
                </a:cubicBezTo>
                <a:lnTo>
                  <a:pt x="8211915" y="4635624"/>
                </a:lnTo>
                <a:cubicBezTo>
                  <a:pt x="8214579" y="4578780"/>
                  <a:pt x="8217244" y="4519865"/>
                  <a:pt x="8221684" y="4463022"/>
                </a:cubicBezTo>
                <a:lnTo>
                  <a:pt x="8221981" y="4461836"/>
                </a:lnTo>
                <a:cubicBezTo>
                  <a:pt x="8246331" y="4403883"/>
                  <a:pt x="8268240" y="4345337"/>
                  <a:pt x="8287576" y="4286607"/>
                </a:cubicBezTo>
                <a:close/>
                <a:moveTo>
                  <a:pt x="6436695" y="4241396"/>
                </a:moveTo>
                <a:lnTo>
                  <a:pt x="6436695" y="4268092"/>
                </a:lnTo>
                <a:lnTo>
                  <a:pt x="6430810" y="4288753"/>
                </a:lnTo>
                <a:cubicBezTo>
                  <a:pt x="6411455" y="4347558"/>
                  <a:pt x="6389546" y="4406178"/>
                  <a:pt x="6365196" y="4464205"/>
                </a:cubicBezTo>
                <a:cubicBezTo>
                  <a:pt x="6360755" y="4520753"/>
                  <a:pt x="6358091" y="4579224"/>
                  <a:pt x="6355574" y="4635918"/>
                </a:cubicBezTo>
                <a:lnTo>
                  <a:pt x="6354834" y="4651462"/>
                </a:lnTo>
                <a:cubicBezTo>
                  <a:pt x="6350837" y="4739688"/>
                  <a:pt x="6345952" y="4829690"/>
                  <a:pt x="6341216" y="4916582"/>
                </a:cubicBezTo>
                <a:cubicBezTo>
                  <a:pt x="6332482" y="5079563"/>
                  <a:pt x="6323304" y="5248168"/>
                  <a:pt x="6319010" y="5418253"/>
                </a:cubicBezTo>
                <a:cubicBezTo>
                  <a:pt x="6327152" y="5486643"/>
                  <a:pt x="6332777" y="5544077"/>
                  <a:pt x="6336774" y="5598405"/>
                </a:cubicBezTo>
                <a:cubicBezTo>
                  <a:pt x="6346692" y="5736811"/>
                  <a:pt x="6345360" y="5853015"/>
                  <a:pt x="6332185" y="5964185"/>
                </a:cubicBezTo>
                <a:cubicBezTo>
                  <a:pt x="6333814" y="6013774"/>
                  <a:pt x="6336922" y="6064547"/>
                  <a:pt x="6341511" y="6114730"/>
                </a:cubicBezTo>
                <a:cubicBezTo>
                  <a:pt x="6385772" y="6324043"/>
                  <a:pt x="6368009" y="6539721"/>
                  <a:pt x="6350837" y="6748146"/>
                </a:cubicBezTo>
                <a:lnTo>
                  <a:pt x="6342541" y="6858000"/>
                </a:lnTo>
                <a:lnTo>
                  <a:pt x="6335108" y="6858000"/>
                </a:lnTo>
                <a:lnTo>
                  <a:pt x="6343435" y="6747554"/>
                </a:lnTo>
                <a:cubicBezTo>
                  <a:pt x="6360459" y="6539573"/>
                  <a:pt x="6378222" y="6324487"/>
                  <a:pt x="6334109" y="6115766"/>
                </a:cubicBezTo>
                <a:cubicBezTo>
                  <a:pt x="6329521" y="6064992"/>
                  <a:pt x="6326412" y="6014070"/>
                  <a:pt x="6324784" y="5963740"/>
                </a:cubicBezTo>
                <a:cubicBezTo>
                  <a:pt x="6337959" y="5852423"/>
                  <a:pt x="6339291" y="5736664"/>
                  <a:pt x="6329373" y="5598849"/>
                </a:cubicBezTo>
                <a:cubicBezTo>
                  <a:pt x="6325376" y="5544670"/>
                  <a:pt x="6319751" y="5487383"/>
                  <a:pt x="6311610" y="5418549"/>
                </a:cubicBezTo>
                <a:cubicBezTo>
                  <a:pt x="6315902" y="5247872"/>
                  <a:pt x="6324932" y="5079266"/>
                  <a:pt x="6333814" y="4916138"/>
                </a:cubicBezTo>
                <a:cubicBezTo>
                  <a:pt x="6338551" y="4829245"/>
                  <a:pt x="6343435" y="4739392"/>
                  <a:pt x="6347432" y="4651166"/>
                </a:cubicBezTo>
                <a:lnTo>
                  <a:pt x="6348173" y="4635624"/>
                </a:lnTo>
                <a:cubicBezTo>
                  <a:pt x="6350837" y="4578780"/>
                  <a:pt x="6353502" y="4519865"/>
                  <a:pt x="6357942" y="4463022"/>
                </a:cubicBezTo>
                <a:lnTo>
                  <a:pt x="6358239" y="4461836"/>
                </a:lnTo>
                <a:cubicBezTo>
                  <a:pt x="6382589" y="4403883"/>
                  <a:pt x="6404498" y="4345337"/>
                  <a:pt x="6423834" y="4286607"/>
                </a:cubicBezTo>
                <a:close/>
                <a:moveTo>
                  <a:pt x="4572953" y="4241396"/>
                </a:moveTo>
                <a:lnTo>
                  <a:pt x="4572953" y="4268092"/>
                </a:lnTo>
                <a:lnTo>
                  <a:pt x="4567068" y="4288753"/>
                </a:lnTo>
                <a:cubicBezTo>
                  <a:pt x="4547713" y="4347558"/>
                  <a:pt x="4525804" y="4406178"/>
                  <a:pt x="4501454" y="4464205"/>
                </a:cubicBezTo>
                <a:cubicBezTo>
                  <a:pt x="4497013" y="4520753"/>
                  <a:pt x="4494349" y="4579224"/>
                  <a:pt x="4491832" y="4635918"/>
                </a:cubicBezTo>
                <a:lnTo>
                  <a:pt x="4491092" y="4651462"/>
                </a:lnTo>
                <a:cubicBezTo>
                  <a:pt x="4487095" y="4739688"/>
                  <a:pt x="4482210" y="4829690"/>
                  <a:pt x="4477474" y="4916582"/>
                </a:cubicBezTo>
                <a:cubicBezTo>
                  <a:pt x="4468740" y="5079563"/>
                  <a:pt x="4459562" y="5248168"/>
                  <a:pt x="4455268" y="5418253"/>
                </a:cubicBezTo>
                <a:cubicBezTo>
                  <a:pt x="4463410" y="5486643"/>
                  <a:pt x="4469035" y="5544077"/>
                  <a:pt x="4473032" y="5598405"/>
                </a:cubicBezTo>
                <a:cubicBezTo>
                  <a:pt x="4482950" y="5736811"/>
                  <a:pt x="4481618" y="5853015"/>
                  <a:pt x="4468443" y="5964185"/>
                </a:cubicBezTo>
                <a:cubicBezTo>
                  <a:pt x="4470072" y="6013774"/>
                  <a:pt x="4473180" y="6064547"/>
                  <a:pt x="4477769" y="6114730"/>
                </a:cubicBezTo>
                <a:cubicBezTo>
                  <a:pt x="4522030" y="6324043"/>
                  <a:pt x="4504267" y="6539721"/>
                  <a:pt x="4487095" y="6748146"/>
                </a:cubicBezTo>
                <a:lnTo>
                  <a:pt x="4478799" y="6858000"/>
                </a:lnTo>
                <a:lnTo>
                  <a:pt x="4471366" y="6858000"/>
                </a:lnTo>
                <a:lnTo>
                  <a:pt x="4479693" y="6747554"/>
                </a:lnTo>
                <a:cubicBezTo>
                  <a:pt x="4496717" y="6539573"/>
                  <a:pt x="4514480" y="6324487"/>
                  <a:pt x="4470367" y="6115766"/>
                </a:cubicBezTo>
                <a:cubicBezTo>
                  <a:pt x="4465779" y="6064992"/>
                  <a:pt x="4462670" y="6014070"/>
                  <a:pt x="4461042" y="5963740"/>
                </a:cubicBezTo>
                <a:cubicBezTo>
                  <a:pt x="4474217" y="5852423"/>
                  <a:pt x="4475549" y="5736664"/>
                  <a:pt x="4465631" y="5598849"/>
                </a:cubicBezTo>
                <a:cubicBezTo>
                  <a:pt x="4461634" y="5544670"/>
                  <a:pt x="4456009" y="5487383"/>
                  <a:pt x="4447868" y="5418549"/>
                </a:cubicBezTo>
                <a:cubicBezTo>
                  <a:pt x="4452160" y="5247872"/>
                  <a:pt x="4461190" y="5079266"/>
                  <a:pt x="4470072" y="4916138"/>
                </a:cubicBezTo>
                <a:cubicBezTo>
                  <a:pt x="4474809" y="4829245"/>
                  <a:pt x="4479693" y="4739392"/>
                  <a:pt x="4483690" y="4651166"/>
                </a:cubicBezTo>
                <a:lnTo>
                  <a:pt x="4484431" y="4635624"/>
                </a:lnTo>
                <a:cubicBezTo>
                  <a:pt x="4487095" y="4578780"/>
                  <a:pt x="4489760" y="4519865"/>
                  <a:pt x="4494200" y="4463022"/>
                </a:cubicBezTo>
                <a:lnTo>
                  <a:pt x="4494497" y="4461836"/>
                </a:lnTo>
                <a:cubicBezTo>
                  <a:pt x="4518847" y="4403883"/>
                  <a:pt x="4540756" y="4345337"/>
                  <a:pt x="4560092" y="4286607"/>
                </a:cubicBezTo>
                <a:close/>
                <a:moveTo>
                  <a:pt x="2709212" y="4241396"/>
                </a:moveTo>
                <a:lnTo>
                  <a:pt x="2709212" y="4268092"/>
                </a:lnTo>
                <a:lnTo>
                  <a:pt x="2703326" y="4288753"/>
                </a:lnTo>
                <a:cubicBezTo>
                  <a:pt x="2683972" y="4347558"/>
                  <a:pt x="2662063" y="4406178"/>
                  <a:pt x="2637713" y="4464205"/>
                </a:cubicBezTo>
                <a:cubicBezTo>
                  <a:pt x="2633272" y="4520753"/>
                  <a:pt x="2630607" y="4579224"/>
                  <a:pt x="2628090" y="4635918"/>
                </a:cubicBezTo>
                <a:lnTo>
                  <a:pt x="2627350" y="4651462"/>
                </a:lnTo>
                <a:cubicBezTo>
                  <a:pt x="2623354" y="4739688"/>
                  <a:pt x="2618469" y="4829690"/>
                  <a:pt x="2613732" y="4916582"/>
                </a:cubicBezTo>
                <a:cubicBezTo>
                  <a:pt x="2604999" y="5079563"/>
                  <a:pt x="2595820" y="5248168"/>
                  <a:pt x="2591527" y="5418253"/>
                </a:cubicBezTo>
                <a:cubicBezTo>
                  <a:pt x="2599668" y="5486643"/>
                  <a:pt x="2605294" y="5544077"/>
                  <a:pt x="2609290" y="5598405"/>
                </a:cubicBezTo>
                <a:cubicBezTo>
                  <a:pt x="2619208" y="5736811"/>
                  <a:pt x="2617877" y="5853015"/>
                  <a:pt x="2604701" y="5964185"/>
                </a:cubicBezTo>
                <a:cubicBezTo>
                  <a:pt x="2606330" y="6013774"/>
                  <a:pt x="2609439" y="6064547"/>
                  <a:pt x="2614028" y="6114730"/>
                </a:cubicBezTo>
                <a:cubicBezTo>
                  <a:pt x="2658289" y="6324043"/>
                  <a:pt x="2640526" y="6539721"/>
                  <a:pt x="2623354" y="6748146"/>
                </a:cubicBezTo>
                <a:lnTo>
                  <a:pt x="2615058" y="6858000"/>
                </a:lnTo>
                <a:lnTo>
                  <a:pt x="2607625" y="6858000"/>
                </a:lnTo>
                <a:lnTo>
                  <a:pt x="2615952" y="6747554"/>
                </a:lnTo>
                <a:cubicBezTo>
                  <a:pt x="2632976" y="6539573"/>
                  <a:pt x="2650739" y="6324487"/>
                  <a:pt x="2606626" y="6115766"/>
                </a:cubicBezTo>
                <a:cubicBezTo>
                  <a:pt x="2602038" y="6064992"/>
                  <a:pt x="2598929" y="6014070"/>
                  <a:pt x="2597301" y="5963740"/>
                </a:cubicBezTo>
                <a:cubicBezTo>
                  <a:pt x="2610475" y="5852423"/>
                  <a:pt x="2611807" y="5736664"/>
                  <a:pt x="2601890" y="5598849"/>
                </a:cubicBezTo>
                <a:cubicBezTo>
                  <a:pt x="2597892" y="5544670"/>
                  <a:pt x="2592268" y="5487383"/>
                  <a:pt x="2584126" y="5418549"/>
                </a:cubicBezTo>
                <a:cubicBezTo>
                  <a:pt x="2588419" y="5247872"/>
                  <a:pt x="2597449" y="5079266"/>
                  <a:pt x="2606330" y="4916138"/>
                </a:cubicBezTo>
                <a:cubicBezTo>
                  <a:pt x="2611067" y="4829245"/>
                  <a:pt x="2615952" y="4739392"/>
                  <a:pt x="2619949" y="4651166"/>
                </a:cubicBezTo>
                <a:lnTo>
                  <a:pt x="2620690" y="4635624"/>
                </a:lnTo>
                <a:cubicBezTo>
                  <a:pt x="2623354" y="4578780"/>
                  <a:pt x="2626018" y="4519865"/>
                  <a:pt x="2630459" y="4463022"/>
                </a:cubicBezTo>
                <a:lnTo>
                  <a:pt x="2630755" y="4461836"/>
                </a:lnTo>
                <a:cubicBezTo>
                  <a:pt x="2655106" y="4403883"/>
                  <a:pt x="2677014" y="4345337"/>
                  <a:pt x="2696351" y="4286607"/>
                </a:cubicBezTo>
                <a:close/>
                <a:moveTo>
                  <a:pt x="8300437" y="4018696"/>
                </a:moveTo>
                <a:lnTo>
                  <a:pt x="8300437" y="4046169"/>
                </a:lnTo>
                <a:lnTo>
                  <a:pt x="8273827" y="4143149"/>
                </a:lnTo>
                <a:cubicBezTo>
                  <a:pt x="8263169" y="4180100"/>
                  <a:pt x="8251290" y="4219587"/>
                  <a:pt x="8237820" y="4262886"/>
                </a:cubicBezTo>
                <a:cubicBezTo>
                  <a:pt x="8219168" y="4322986"/>
                  <a:pt x="8199332" y="4384122"/>
                  <a:pt x="8180236" y="4443334"/>
                </a:cubicBezTo>
                <a:lnTo>
                  <a:pt x="8166026" y="4487298"/>
                </a:lnTo>
                <a:lnTo>
                  <a:pt x="8165729" y="4505061"/>
                </a:lnTo>
                <a:cubicBezTo>
                  <a:pt x="8164693" y="4561017"/>
                  <a:pt x="8163657" y="4617268"/>
                  <a:pt x="8162324" y="4673371"/>
                </a:cubicBezTo>
                <a:cubicBezTo>
                  <a:pt x="8161140" y="4723256"/>
                  <a:pt x="8159808" y="4773290"/>
                  <a:pt x="8158476" y="4823176"/>
                </a:cubicBezTo>
                <a:cubicBezTo>
                  <a:pt x="8153295" y="5018871"/>
                  <a:pt x="8147818" y="5221375"/>
                  <a:pt x="8154331" y="5418698"/>
                </a:cubicBezTo>
                <a:cubicBezTo>
                  <a:pt x="8152407" y="5485606"/>
                  <a:pt x="8144857" y="5551184"/>
                  <a:pt x="8137604" y="5614688"/>
                </a:cubicBezTo>
                <a:lnTo>
                  <a:pt x="8137160" y="5618981"/>
                </a:lnTo>
                <a:cubicBezTo>
                  <a:pt x="8122505" y="5745694"/>
                  <a:pt x="8107406" y="5876700"/>
                  <a:pt x="8133755" y="6010518"/>
                </a:cubicBezTo>
                <a:cubicBezTo>
                  <a:pt x="8138640" y="6029317"/>
                  <a:pt x="8144265" y="6048266"/>
                  <a:pt x="8149742" y="6066621"/>
                </a:cubicBezTo>
                <a:cubicBezTo>
                  <a:pt x="8159808" y="6100076"/>
                  <a:pt x="8169134" y="6131605"/>
                  <a:pt x="8174315" y="6163432"/>
                </a:cubicBezTo>
                <a:cubicBezTo>
                  <a:pt x="8194891" y="6281411"/>
                  <a:pt x="8216355" y="6403535"/>
                  <a:pt x="8176536" y="6525955"/>
                </a:cubicBezTo>
                <a:cubicBezTo>
                  <a:pt x="8157917" y="6597550"/>
                  <a:pt x="8143214" y="6668805"/>
                  <a:pt x="8132420" y="6740872"/>
                </a:cubicBezTo>
                <a:lnTo>
                  <a:pt x="8121405" y="6858000"/>
                </a:lnTo>
                <a:lnTo>
                  <a:pt x="8114018" y="6858000"/>
                </a:lnTo>
                <a:lnTo>
                  <a:pt x="8125161" y="6739559"/>
                </a:lnTo>
                <a:cubicBezTo>
                  <a:pt x="8135993" y="6667244"/>
                  <a:pt x="8150746" y="6595737"/>
                  <a:pt x="8169430" y="6523883"/>
                </a:cubicBezTo>
                <a:cubicBezTo>
                  <a:pt x="8208658" y="6403091"/>
                  <a:pt x="8187489" y="6281855"/>
                  <a:pt x="8166913" y="6164616"/>
                </a:cubicBezTo>
                <a:cubicBezTo>
                  <a:pt x="8161880" y="6133086"/>
                  <a:pt x="8152554" y="6101851"/>
                  <a:pt x="8142636" y="6068693"/>
                </a:cubicBezTo>
                <a:cubicBezTo>
                  <a:pt x="8137160" y="6050338"/>
                  <a:pt x="8131386" y="6031242"/>
                  <a:pt x="8126502" y="6012146"/>
                </a:cubicBezTo>
                <a:cubicBezTo>
                  <a:pt x="8100004" y="5877143"/>
                  <a:pt x="8115103" y="5745546"/>
                  <a:pt x="8129758" y="5618241"/>
                </a:cubicBezTo>
                <a:lnTo>
                  <a:pt x="8130202" y="5613948"/>
                </a:lnTo>
                <a:cubicBezTo>
                  <a:pt x="8137456" y="5550739"/>
                  <a:pt x="8145005" y="5485163"/>
                  <a:pt x="8146930" y="5418846"/>
                </a:cubicBezTo>
                <a:cubicBezTo>
                  <a:pt x="8140417" y="5221523"/>
                  <a:pt x="8145893" y="5019019"/>
                  <a:pt x="8151074" y="4823176"/>
                </a:cubicBezTo>
                <a:cubicBezTo>
                  <a:pt x="8152407" y="4773290"/>
                  <a:pt x="8153739" y="4723256"/>
                  <a:pt x="8154924" y="4673371"/>
                </a:cubicBezTo>
                <a:cubicBezTo>
                  <a:pt x="8156256" y="4617268"/>
                  <a:pt x="8157292" y="4561165"/>
                  <a:pt x="8158328" y="4505061"/>
                </a:cubicBezTo>
                <a:lnTo>
                  <a:pt x="8158920" y="4485671"/>
                </a:lnTo>
                <a:lnTo>
                  <a:pt x="8173279" y="4441113"/>
                </a:lnTo>
                <a:cubicBezTo>
                  <a:pt x="8192375" y="4381901"/>
                  <a:pt x="8212211" y="4320765"/>
                  <a:pt x="8230862" y="4260666"/>
                </a:cubicBezTo>
                <a:cubicBezTo>
                  <a:pt x="8257803" y="4174217"/>
                  <a:pt x="8278231" y="4103014"/>
                  <a:pt x="8295551" y="4036549"/>
                </a:cubicBezTo>
                <a:close/>
                <a:moveTo>
                  <a:pt x="6436695" y="4018696"/>
                </a:moveTo>
                <a:lnTo>
                  <a:pt x="6436695" y="4046169"/>
                </a:lnTo>
                <a:lnTo>
                  <a:pt x="6410085" y="4143149"/>
                </a:lnTo>
                <a:cubicBezTo>
                  <a:pt x="6399427" y="4180100"/>
                  <a:pt x="6387548" y="4219587"/>
                  <a:pt x="6374078" y="4262886"/>
                </a:cubicBezTo>
                <a:cubicBezTo>
                  <a:pt x="6355426" y="4322986"/>
                  <a:pt x="6335590" y="4384122"/>
                  <a:pt x="6316494" y="4443334"/>
                </a:cubicBezTo>
                <a:lnTo>
                  <a:pt x="6302284" y="4487298"/>
                </a:lnTo>
                <a:lnTo>
                  <a:pt x="6301987" y="4505061"/>
                </a:lnTo>
                <a:cubicBezTo>
                  <a:pt x="6300951" y="4561017"/>
                  <a:pt x="6299915" y="4617268"/>
                  <a:pt x="6298582" y="4673371"/>
                </a:cubicBezTo>
                <a:cubicBezTo>
                  <a:pt x="6297398" y="4723256"/>
                  <a:pt x="6296066" y="4773290"/>
                  <a:pt x="6294734" y="4823176"/>
                </a:cubicBezTo>
                <a:cubicBezTo>
                  <a:pt x="6289553" y="5018871"/>
                  <a:pt x="6284076" y="5221375"/>
                  <a:pt x="6290589" y="5418698"/>
                </a:cubicBezTo>
                <a:cubicBezTo>
                  <a:pt x="6288665" y="5485606"/>
                  <a:pt x="6281115" y="5551184"/>
                  <a:pt x="6273862" y="5614688"/>
                </a:cubicBezTo>
                <a:lnTo>
                  <a:pt x="6273418" y="5618981"/>
                </a:lnTo>
                <a:cubicBezTo>
                  <a:pt x="6258763" y="5745694"/>
                  <a:pt x="6243664" y="5876700"/>
                  <a:pt x="6270013" y="6010518"/>
                </a:cubicBezTo>
                <a:cubicBezTo>
                  <a:pt x="6274898" y="6029317"/>
                  <a:pt x="6280523" y="6048266"/>
                  <a:pt x="6286000" y="6066621"/>
                </a:cubicBezTo>
                <a:cubicBezTo>
                  <a:pt x="6296066" y="6100076"/>
                  <a:pt x="6305392" y="6131605"/>
                  <a:pt x="6310573" y="6163432"/>
                </a:cubicBezTo>
                <a:cubicBezTo>
                  <a:pt x="6331149" y="6281411"/>
                  <a:pt x="6352613" y="6403535"/>
                  <a:pt x="6312794" y="6525955"/>
                </a:cubicBezTo>
                <a:cubicBezTo>
                  <a:pt x="6294175" y="6597550"/>
                  <a:pt x="6279472" y="6668805"/>
                  <a:pt x="6268678" y="6740872"/>
                </a:cubicBezTo>
                <a:lnTo>
                  <a:pt x="6257663" y="6858000"/>
                </a:lnTo>
                <a:lnTo>
                  <a:pt x="6250276" y="6858000"/>
                </a:lnTo>
                <a:lnTo>
                  <a:pt x="6261419" y="6739559"/>
                </a:lnTo>
                <a:cubicBezTo>
                  <a:pt x="6272251" y="6667244"/>
                  <a:pt x="6287004" y="6595737"/>
                  <a:pt x="6305688" y="6523883"/>
                </a:cubicBezTo>
                <a:cubicBezTo>
                  <a:pt x="6344916" y="6403091"/>
                  <a:pt x="6323747" y="6281855"/>
                  <a:pt x="6303171" y="6164616"/>
                </a:cubicBezTo>
                <a:cubicBezTo>
                  <a:pt x="6298138" y="6133086"/>
                  <a:pt x="6288812" y="6101851"/>
                  <a:pt x="6278894" y="6068693"/>
                </a:cubicBezTo>
                <a:cubicBezTo>
                  <a:pt x="6273418" y="6050338"/>
                  <a:pt x="6267644" y="6031242"/>
                  <a:pt x="6262760" y="6012146"/>
                </a:cubicBezTo>
                <a:cubicBezTo>
                  <a:pt x="6236262" y="5877143"/>
                  <a:pt x="6251361" y="5745546"/>
                  <a:pt x="6266016" y="5618241"/>
                </a:cubicBezTo>
                <a:lnTo>
                  <a:pt x="6266460" y="5613948"/>
                </a:lnTo>
                <a:cubicBezTo>
                  <a:pt x="6273714" y="5550739"/>
                  <a:pt x="6281263" y="5485163"/>
                  <a:pt x="6283188" y="5418846"/>
                </a:cubicBezTo>
                <a:cubicBezTo>
                  <a:pt x="6276675" y="5221523"/>
                  <a:pt x="6282151" y="5019019"/>
                  <a:pt x="6287332" y="4823176"/>
                </a:cubicBezTo>
                <a:cubicBezTo>
                  <a:pt x="6288665" y="4773290"/>
                  <a:pt x="6289997" y="4723256"/>
                  <a:pt x="6291182" y="4673371"/>
                </a:cubicBezTo>
                <a:cubicBezTo>
                  <a:pt x="6292514" y="4617268"/>
                  <a:pt x="6293550" y="4561165"/>
                  <a:pt x="6294586" y="4505061"/>
                </a:cubicBezTo>
                <a:lnTo>
                  <a:pt x="6295178" y="4485671"/>
                </a:lnTo>
                <a:lnTo>
                  <a:pt x="6309537" y="4441113"/>
                </a:lnTo>
                <a:cubicBezTo>
                  <a:pt x="6328633" y="4381901"/>
                  <a:pt x="6348469" y="4320765"/>
                  <a:pt x="6367120" y="4260666"/>
                </a:cubicBezTo>
                <a:cubicBezTo>
                  <a:pt x="6394061" y="4174217"/>
                  <a:pt x="6414489" y="4103014"/>
                  <a:pt x="6431809" y="4036549"/>
                </a:cubicBezTo>
                <a:close/>
                <a:moveTo>
                  <a:pt x="4572953" y="4018696"/>
                </a:moveTo>
                <a:lnTo>
                  <a:pt x="4572953" y="4046169"/>
                </a:lnTo>
                <a:lnTo>
                  <a:pt x="4546343" y="4143149"/>
                </a:lnTo>
                <a:cubicBezTo>
                  <a:pt x="4535685" y="4180100"/>
                  <a:pt x="4523806" y="4219587"/>
                  <a:pt x="4510336" y="4262886"/>
                </a:cubicBezTo>
                <a:cubicBezTo>
                  <a:pt x="4491684" y="4322986"/>
                  <a:pt x="4471848" y="4384122"/>
                  <a:pt x="4452752" y="4443334"/>
                </a:cubicBezTo>
                <a:lnTo>
                  <a:pt x="4438542" y="4487298"/>
                </a:lnTo>
                <a:lnTo>
                  <a:pt x="4438245" y="4505061"/>
                </a:lnTo>
                <a:cubicBezTo>
                  <a:pt x="4437209" y="4561017"/>
                  <a:pt x="4436173" y="4617268"/>
                  <a:pt x="4434840" y="4673371"/>
                </a:cubicBezTo>
                <a:cubicBezTo>
                  <a:pt x="4433656" y="4723256"/>
                  <a:pt x="4432324" y="4773290"/>
                  <a:pt x="4430992" y="4823176"/>
                </a:cubicBezTo>
                <a:cubicBezTo>
                  <a:pt x="4425811" y="5018871"/>
                  <a:pt x="4420334" y="5221375"/>
                  <a:pt x="4426847" y="5418698"/>
                </a:cubicBezTo>
                <a:cubicBezTo>
                  <a:pt x="4424923" y="5485606"/>
                  <a:pt x="4417373" y="5551184"/>
                  <a:pt x="4410120" y="5614688"/>
                </a:cubicBezTo>
                <a:lnTo>
                  <a:pt x="4409676" y="5618981"/>
                </a:lnTo>
                <a:cubicBezTo>
                  <a:pt x="4395021" y="5745694"/>
                  <a:pt x="4379922" y="5876700"/>
                  <a:pt x="4406271" y="6010518"/>
                </a:cubicBezTo>
                <a:cubicBezTo>
                  <a:pt x="4411156" y="6029317"/>
                  <a:pt x="4416781" y="6048266"/>
                  <a:pt x="4422258" y="6066621"/>
                </a:cubicBezTo>
                <a:cubicBezTo>
                  <a:pt x="4432324" y="6100076"/>
                  <a:pt x="4441650" y="6131605"/>
                  <a:pt x="4446831" y="6163432"/>
                </a:cubicBezTo>
                <a:cubicBezTo>
                  <a:pt x="4467407" y="6281411"/>
                  <a:pt x="4488871" y="6403535"/>
                  <a:pt x="4449052" y="6525955"/>
                </a:cubicBezTo>
                <a:cubicBezTo>
                  <a:pt x="4430433" y="6597550"/>
                  <a:pt x="4415731" y="6668805"/>
                  <a:pt x="4404936" y="6740872"/>
                </a:cubicBezTo>
                <a:lnTo>
                  <a:pt x="4393921" y="6858000"/>
                </a:lnTo>
                <a:lnTo>
                  <a:pt x="4386534" y="6858000"/>
                </a:lnTo>
                <a:lnTo>
                  <a:pt x="4397677" y="6739559"/>
                </a:lnTo>
                <a:cubicBezTo>
                  <a:pt x="4408510" y="6667244"/>
                  <a:pt x="4423262" y="6595737"/>
                  <a:pt x="4441946" y="6523883"/>
                </a:cubicBezTo>
                <a:cubicBezTo>
                  <a:pt x="4481174" y="6403091"/>
                  <a:pt x="4460005" y="6281855"/>
                  <a:pt x="4439429" y="6164616"/>
                </a:cubicBezTo>
                <a:cubicBezTo>
                  <a:pt x="4434396" y="6133086"/>
                  <a:pt x="4425070" y="6101851"/>
                  <a:pt x="4415152" y="6068693"/>
                </a:cubicBezTo>
                <a:cubicBezTo>
                  <a:pt x="4409676" y="6050338"/>
                  <a:pt x="4403902" y="6031242"/>
                  <a:pt x="4399018" y="6012146"/>
                </a:cubicBezTo>
                <a:cubicBezTo>
                  <a:pt x="4372520" y="5877143"/>
                  <a:pt x="4387619" y="5745546"/>
                  <a:pt x="4402274" y="5618241"/>
                </a:cubicBezTo>
                <a:lnTo>
                  <a:pt x="4402718" y="5613948"/>
                </a:lnTo>
                <a:cubicBezTo>
                  <a:pt x="4409972" y="5550739"/>
                  <a:pt x="4417521" y="5485163"/>
                  <a:pt x="4419446" y="5418846"/>
                </a:cubicBezTo>
                <a:cubicBezTo>
                  <a:pt x="4412933" y="5221523"/>
                  <a:pt x="4418409" y="5019019"/>
                  <a:pt x="4423590" y="4823176"/>
                </a:cubicBezTo>
                <a:cubicBezTo>
                  <a:pt x="4424923" y="4773290"/>
                  <a:pt x="4426255" y="4723256"/>
                  <a:pt x="4427440" y="4673371"/>
                </a:cubicBezTo>
                <a:cubicBezTo>
                  <a:pt x="4428772" y="4617268"/>
                  <a:pt x="4429808" y="4561165"/>
                  <a:pt x="4430844" y="4505061"/>
                </a:cubicBezTo>
                <a:lnTo>
                  <a:pt x="4431436" y="4485671"/>
                </a:lnTo>
                <a:lnTo>
                  <a:pt x="4445795" y="4441113"/>
                </a:lnTo>
                <a:cubicBezTo>
                  <a:pt x="4464891" y="4381901"/>
                  <a:pt x="4484727" y="4320765"/>
                  <a:pt x="4503378" y="4260666"/>
                </a:cubicBezTo>
                <a:cubicBezTo>
                  <a:pt x="4530319" y="4174217"/>
                  <a:pt x="4550747" y="4103014"/>
                  <a:pt x="4568067" y="4036549"/>
                </a:cubicBezTo>
                <a:close/>
                <a:moveTo>
                  <a:pt x="2709212" y="4018696"/>
                </a:moveTo>
                <a:lnTo>
                  <a:pt x="2709212" y="4046169"/>
                </a:lnTo>
                <a:lnTo>
                  <a:pt x="2682602" y="4143149"/>
                </a:lnTo>
                <a:cubicBezTo>
                  <a:pt x="2671944" y="4180100"/>
                  <a:pt x="2660065" y="4219587"/>
                  <a:pt x="2646594" y="4262886"/>
                </a:cubicBezTo>
                <a:cubicBezTo>
                  <a:pt x="2627943" y="4322986"/>
                  <a:pt x="2608107" y="4384122"/>
                  <a:pt x="2589011" y="4443334"/>
                </a:cubicBezTo>
                <a:lnTo>
                  <a:pt x="2574800" y="4487298"/>
                </a:lnTo>
                <a:lnTo>
                  <a:pt x="2574504" y="4505061"/>
                </a:lnTo>
                <a:cubicBezTo>
                  <a:pt x="2573467" y="4561017"/>
                  <a:pt x="2572431" y="4617268"/>
                  <a:pt x="2571099" y="4673371"/>
                </a:cubicBezTo>
                <a:cubicBezTo>
                  <a:pt x="2569915" y="4723256"/>
                  <a:pt x="2568583" y="4773290"/>
                  <a:pt x="2567251" y="4823176"/>
                </a:cubicBezTo>
                <a:cubicBezTo>
                  <a:pt x="2562070" y="5018871"/>
                  <a:pt x="2556592" y="5221375"/>
                  <a:pt x="2563105" y="5418698"/>
                </a:cubicBezTo>
                <a:cubicBezTo>
                  <a:pt x="2561181" y="5485606"/>
                  <a:pt x="2553632" y="5551184"/>
                  <a:pt x="2546378" y="5614688"/>
                </a:cubicBezTo>
                <a:lnTo>
                  <a:pt x="2545934" y="5618981"/>
                </a:lnTo>
                <a:cubicBezTo>
                  <a:pt x="2531279" y="5745694"/>
                  <a:pt x="2516180" y="5876700"/>
                  <a:pt x="2542529" y="6010518"/>
                </a:cubicBezTo>
                <a:cubicBezTo>
                  <a:pt x="2547415" y="6029317"/>
                  <a:pt x="2553039" y="6048266"/>
                  <a:pt x="2558517" y="6066621"/>
                </a:cubicBezTo>
                <a:cubicBezTo>
                  <a:pt x="2568583" y="6100076"/>
                  <a:pt x="2577908" y="6131605"/>
                  <a:pt x="2583090" y="6163432"/>
                </a:cubicBezTo>
                <a:cubicBezTo>
                  <a:pt x="2603665" y="6281411"/>
                  <a:pt x="2625130" y="6403535"/>
                  <a:pt x="2585310" y="6525955"/>
                </a:cubicBezTo>
                <a:cubicBezTo>
                  <a:pt x="2566691" y="6597550"/>
                  <a:pt x="2551989" y="6668805"/>
                  <a:pt x="2541194" y="6740872"/>
                </a:cubicBezTo>
                <a:lnTo>
                  <a:pt x="2530179" y="6858000"/>
                </a:lnTo>
                <a:lnTo>
                  <a:pt x="2522792" y="6858000"/>
                </a:lnTo>
                <a:lnTo>
                  <a:pt x="2533935" y="6739559"/>
                </a:lnTo>
                <a:cubicBezTo>
                  <a:pt x="2544768" y="6667244"/>
                  <a:pt x="2559520" y="6595737"/>
                  <a:pt x="2578204" y="6523883"/>
                </a:cubicBezTo>
                <a:cubicBezTo>
                  <a:pt x="2617432" y="6403091"/>
                  <a:pt x="2596264" y="6281855"/>
                  <a:pt x="2575688" y="6164616"/>
                </a:cubicBezTo>
                <a:cubicBezTo>
                  <a:pt x="2570655" y="6133086"/>
                  <a:pt x="2561329" y="6101851"/>
                  <a:pt x="2551411" y="6068693"/>
                </a:cubicBezTo>
                <a:cubicBezTo>
                  <a:pt x="2545934" y="6050338"/>
                  <a:pt x="2540162" y="6031242"/>
                  <a:pt x="2535277" y="6012146"/>
                </a:cubicBezTo>
                <a:cubicBezTo>
                  <a:pt x="2508779" y="5877143"/>
                  <a:pt x="2523878" y="5745546"/>
                  <a:pt x="2538532" y="5618241"/>
                </a:cubicBezTo>
                <a:lnTo>
                  <a:pt x="2538977" y="5613948"/>
                </a:lnTo>
                <a:cubicBezTo>
                  <a:pt x="2546230" y="5550739"/>
                  <a:pt x="2553779" y="5485163"/>
                  <a:pt x="2555704" y="5418846"/>
                </a:cubicBezTo>
                <a:cubicBezTo>
                  <a:pt x="2549191" y="5221523"/>
                  <a:pt x="2554667" y="5019019"/>
                  <a:pt x="2559849" y="4823176"/>
                </a:cubicBezTo>
                <a:cubicBezTo>
                  <a:pt x="2561181" y="4773290"/>
                  <a:pt x="2562513" y="4723256"/>
                  <a:pt x="2563698" y="4673371"/>
                </a:cubicBezTo>
                <a:cubicBezTo>
                  <a:pt x="2565030" y="4617268"/>
                  <a:pt x="2566066" y="4561165"/>
                  <a:pt x="2567102" y="4505061"/>
                </a:cubicBezTo>
                <a:lnTo>
                  <a:pt x="2567695" y="4485671"/>
                </a:lnTo>
                <a:lnTo>
                  <a:pt x="2582053" y="4441113"/>
                </a:lnTo>
                <a:cubicBezTo>
                  <a:pt x="2601149" y="4381901"/>
                  <a:pt x="2620985" y="4320765"/>
                  <a:pt x="2639637" y="4260666"/>
                </a:cubicBezTo>
                <a:cubicBezTo>
                  <a:pt x="2666578" y="4174217"/>
                  <a:pt x="2687006" y="4103014"/>
                  <a:pt x="2704326" y="4036549"/>
                </a:cubicBezTo>
                <a:close/>
                <a:moveTo>
                  <a:pt x="8300437" y="3894566"/>
                </a:moveTo>
                <a:lnTo>
                  <a:pt x="8300437" y="3923885"/>
                </a:lnTo>
                <a:lnTo>
                  <a:pt x="8262384" y="4028802"/>
                </a:lnTo>
                <a:cubicBezTo>
                  <a:pt x="8244620" y="4067406"/>
                  <a:pt x="8222999" y="4105734"/>
                  <a:pt x="8196964" y="4143723"/>
                </a:cubicBezTo>
                <a:cubicBezTo>
                  <a:pt x="8147670" y="4231356"/>
                  <a:pt x="8105630" y="4311736"/>
                  <a:pt x="8093195" y="4403217"/>
                </a:cubicBezTo>
                <a:cubicBezTo>
                  <a:pt x="8088754" y="4475160"/>
                  <a:pt x="8088606" y="4547694"/>
                  <a:pt x="8089050" y="4622004"/>
                </a:cubicBezTo>
                <a:cubicBezTo>
                  <a:pt x="8090086" y="4832502"/>
                  <a:pt x="8090383" y="5057062"/>
                  <a:pt x="8080613" y="5284435"/>
                </a:cubicBezTo>
                <a:cubicBezTo>
                  <a:pt x="8078095" y="5324699"/>
                  <a:pt x="8076468" y="5365703"/>
                  <a:pt x="8074839" y="5405374"/>
                </a:cubicBezTo>
                <a:cubicBezTo>
                  <a:pt x="8074099" y="5424914"/>
                  <a:pt x="8073211" y="5444603"/>
                  <a:pt x="8072323" y="5464142"/>
                </a:cubicBezTo>
                <a:cubicBezTo>
                  <a:pt x="8070990" y="5494044"/>
                  <a:pt x="8069362" y="5523798"/>
                  <a:pt x="8067734" y="5553700"/>
                </a:cubicBezTo>
                <a:cubicBezTo>
                  <a:pt x="8059888" y="5700101"/>
                  <a:pt x="8051746" y="5851534"/>
                  <a:pt x="8072471" y="6005040"/>
                </a:cubicBezTo>
                <a:cubicBezTo>
                  <a:pt x="8082537" y="6057147"/>
                  <a:pt x="8095859" y="6110289"/>
                  <a:pt x="8108590" y="6161803"/>
                </a:cubicBezTo>
                <a:cubicBezTo>
                  <a:pt x="8139972" y="6216130"/>
                  <a:pt x="8137455" y="6290440"/>
                  <a:pt x="8119100" y="6333369"/>
                </a:cubicBezTo>
                <a:cubicBezTo>
                  <a:pt x="8113327" y="6462154"/>
                  <a:pt x="8096896" y="6591384"/>
                  <a:pt x="8081057" y="6716320"/>
                </a:cubicBezTo>
                <a:lnTo>
                  <a:pt x="8064083" y="6858000"/>
                </a:lnTo>
                <a:lnTo>
                  <a:pt x="8056560" y="6858000"/>
                </a:lnTo>
                <a:lnTo>
                  <a:pt x="8073655" y="6715432"/>
                </a:lnTo>
                <a:cubicBezTo>
                  <a:pt x="8089494" y="6590347"/>
                  <a:pt x="8105925" y="6461118"/>
                  <a:pt x="8111698" y="6332333"/>
                </a:cubicBezTo>
                <a:lnTo>
                  <a:pt x="8111995" y="6331001"/>
                </a:lnTo>
                <a:cubicBezTo>
                  <a:pt x="8130054" y="6289108"/>
                  <a:pt x="8131239" y="6215537"/>
                  <a:pt x="8101928" y="6164912"/>
                </a:cubicBezTo>
                <a:lnTo>
                  <a:pt x="8101485" y="6164024"/>
                </a:lnTo>
                <a:cubicBezTo>
                  <a:pt x="8088606" y="6112214"/>
                  <a:pt x="8075431" y="6058775"/>
                  <a:pt x="8065217" y="6006077"/>
                </a:cubicBezTo>
                <a:cubicBezTo>
                  <a:pt x="8044345" y="5851683"/>
                  <a:pt x="8052486" y="5699805"/>
                  <a:pt x="8060332" y="5553108"/>
                </a:cubicBezTo>
                <a:cubicBezTo>
                  <a:pt x="8061961" y="5523206"/>
                  <a:pt x="8063589" y="5493452"/>
                  <a:pt x="8064921" y="5463550"/>
                </a:cubicBezTo>
                <a:cubicBezTo>
                  <a:pt x="8065809" y="5444010"/>
                  <a:pt x="8066698" y="5424470"/>
                  <a:pt x="8067438" y="5404783"/>
                </a:cubicBezTo>
                <a:cubicBezTo>
                  <a:pt x="8069066" y="5365110"/>
                  <a:pt x="8070695" y="5323959"/>
                  <a:pt x="8073211" y="5283695"/>
                </a:cubicBezTo>
                <a:cubicBezTo>
                  <a:pt x="8082981" y="5056618"/>
                  <a:pt x="8082685" y="4832206"/>
                  <a:pt x="8081649" y="4621709"/>
                </a:cubicBezTo>
                <a:cubicBezTo>
                  <a:pt x="8081352" y="4547399"/>
                  <a:pt x="8081352" y="4474568"/>
                  <a:pt x="8085941" y="4402182"/>
                </a:cubicBezTo>
                <a:cubicBezTo>
                  <a:pt x="8098672" y="4309071"/>
                  <a:pt x="8140860" y="4228099"/>
                  <a:pt x="8190746" y="4139429"/>
                </a:cubicBezTo>
                <a:cubicBezTo>
                  <a:pt x="8242409" y="4064045"/>
                  <a:pt x="8276547" y="3987256"/>
                  <a:pt x="8297582" y="3909579"/>
                </a:cubicBezTo>
                <a:close/>
                <a:moveTo>
                  <a:pt x="6436695" y="3894566"/>
                </a:moveTo>
                <a:lnTo>
                  <a:pt x="6436695" y="3923885"/>
                </a:lnTo>
                <a:lnTo>
                  <a:pt x="6398642" y="4028802"/>
                </a:lnTo>
                <a:cubicBezTo>
                  <a:pt x="6380878" y="4067406"/>
                  <a:pt x="6359257" y="4105734"/>
                  <a:pt x="6333222" y="4143723"/>
                </a:cubicBezTo>
                <a:cubicBezTo>
                  <a:pt x="6283928" y="4231356"/>
                  <a:pt x="6241888" y="4311736"/>
                  <a:pt x="6229453" y="4403217"/>
                </a:cubicBezTo>
                <a:cubicBezTo>
                  <a:pt x="6225012" y="4475160"/>
                  <a:pt x="6224864" y="4547694"/>
                  <a:pt x="6225308" y="4622004"/>
                </a:cubicBezTo>
                <a:cubicBezTo>
                  <a:pt x="6226344" y="4832502"/>
                  <a:pt x="6226641" y="5057062"/>
                  <a:pt x="6216871" y="5284435"/>
                </a:cubicBezTo>
                <a:cubicBezTo>
                  <a:pt x="6214353" y="5324699"/>
                  <a:pt x="6212726" y="5365703"/>
                  <a:pt x="6211097" y="5405374"/>
                </a:cubicBezTo>
                <a:cubicBezTo>
                  <a:pt x="6210357" y="5424914"/>
                  <a:pt x="6209469" y="5444603"/>
                  <a:pt x="6208581" y="5464142"/>
                </a:cubicBezTo>
                <a:cubicBezTo>
                  <a:pt x="6207248" y="5494044"/>
                  <a:pt x="6205620" y="5523798"/>
                  <a:pt x="6203992" y="5553700"/>
                </a:cubicBezTo>
                <a:cubicBezTo>
                  <a:pt x="6196146" y="5700101"/>
                  <a:pt x="6188004" y="5851534"/>
                  <a:pt x="6208729" y="6005040"/>
                </a:cubicBezTo>
                <a:cubicBezTo>
                  <a:pt x="6218795" y="6057147"/>
                  <a:pt x="6232117" y="6110289"/>
                  <a:pt x="6244848" y="6161803"/>
                </a:cubicBezTo>
                <a:cubicBezTo>
                  <a:pt x="6276230" y="6216130"/>
                  <a:pt x="6273713" y="6290440"/>
                  <a:pt x="6255358" y="6333369"/>
                </a:cubicBezTo>
                <a:cubicBezTo>
                  <a:pt x="6249585" y="6462154"/>
                  <a:pt x="6233154" y="6591384"/>
                  <a:pt x="6217315" y="6716320"/>
                </a:cubicBezTo>
                <a:lnTo>
                  <a:pt x="6200341" y="6858000"/>
                </a:lnTo>
                <a:lnTo>
                  <a:pt x="6192818" y="6858000"/>
                </a:lnTo>
                <a:lnTo>
                  <a:pt x="6209913" y="6715432"/>
                </a:lnTo>
                <a:cubicBezTo>
                  <a:pt x="6225752" y="6590347"/>
                  <a:pt x="6242183" y="6461118"/>
                  <a:pt x="6247956" y="6332333"/>
                </a:cubicBezTo>
                <a:lnTo>
                  <a:pt x="6248253" y="6331001"/>
                </a:lnTo>
                <a:cubicBezTo>
                  <a:pt x="6266312" y="6289108"/>
                  <a:pt x="6267497" y="6215537"/>
                  <a:pt x="6238186" y="6164912"/>
                </a:cubicBezTo>
                <a:lnTo>
                  <a:pt x="6237743" y="6164024"/>
                </a:lnTo>
                <a:cubicBezTo>
                  <a:pt x="6224864" y="6112214"/>
                  <a:pt x="6211689" y="6058775"/>
                  <a:pt x="6201475" y="6006077"/>
                </a:cubicBezTo>
                <a:cubicBezTo>
                  <a:pt x="6180603" y="5851683"/>
                  <a:pt x="6188744" y="5699805"/>
                  <a:pt x="6196590" y="5553108"/>
                </a:cubicBezTo>
                <a:cubicBezTo>
                  <a:pt x="6198219" y="5523206"/>
                  <a:pt x="6199847" y="5493452"/>
                  <a:pt x="6201179" y="5463550"/>
                </a:cubicBezTo>
                <a:cubicBezTo>
                  <a:pt x="6202067" y="5444010"/>
                  <a:pt x="6202956" y="5424470"/>
                  <a:pt x="6203696" y="5404783"/>
                </a:cubicBezTo>
                <a:cubicBezTo>
                  <a:pt x="6205324" y="5365110"/>
                  <a:pt x="6206953" y="5323959"/>
                  <a:pt x="6209469" y="5283695"/>
                </a:cubicBezTo>
                <a:cubicBezTo>
                  <a:pt x="6219239" y="5056618"/>
                  <a:pt x="6218943" y="4832206"/>
                  <a:pt x="6217907" y="4621709"/>
                </a:cubicBezTo>
                <a:cubicBezTo>
                  <a:pt x="6217610" y="4547399"/>
                  <a:pt x="6217610" y="4474568"/>
                  <a:pt x="6222199" y="4402182"/>
                </a:cubicBezTo>
                <a:cubicBezTo>
                  <a:pt x="6234930" y="4309071"/>
                  <a:pt x="6277118" y="4228099"/>
                  <a:pt x="6327004" y="4139429"/>
                </a:cubicBezTo>
                <a:cubicBezTo>
                  <a:pt x="6378667" y="4064045"/>
                  <a:pt x="6412805" y="3987256"/>
                  <a:pt x="6433840" y="3909579"/>
                </a:cubicBezTo>
                <a:close/>
                <a:moveTo>
                  <a:pt x="4572953" y="3894566"/>
                </a:moveTo>
                <a:lnTo>
                  <a:pt x="4572953" y="3923885"/>
                </a:lnTo>
                <a:lnTo>
                  <a:pt x="4534900" y="4028802"/>
                </a:lnTo>
                <a:cubicBezTo>
                  <a:pt x="4517136" y="4067406"/>
                  <a:pt x="4495515" y="4105734"/>
                  <a:pt x="4469480" y="4143723"/>
                </a:cubicBezTo>
                <a:cubicBezTo>
                  <a:pt x="4420186" y="4231356"/>
                  <a:pt x="4378146" y="4311736"/>
                  <a:pt x="4365711" y="4403217"/>
                </a:cubicBezTo>
                <a:cubicBezTo>
                  <a:pt x="4361270" y="4475160"/>
                  <a:pt x="4361122" y="4547694"/>
                  <a:pt x="4361566" y="4622004"/>
                </a:cubicBezTo>
                <a:cubicBezTo>
                  <a:pt x="4362602" y="4832502"/>
                  <a:pt x="4362899" y="5057062"/>
                  <a:pt x="4353129" y="5284435"/>
                </a:cubicBezTo>
                <a:cubicBezTo>
                  <a:pt x="4350611" y="5324699"/>
                  <a:pt x="4348984" y="5365703"/>
                  <a:pt x="4347355" y="5405374"/>
                </a:cubicBezTo>
                <a:cubicBezTo>
                  <a:pt x="4346615" y="5424914"/>
                  <a:pt x="4345727" y="5444603"/>
                  <a:pt x="4344839" y="5464142"/>
                </a:cubicBezTo>
                <a:cubicBezTo>
                  <a:pt x="4343506" y="5494044"/>
                  <a:pt x="4341878" y="5523798"/>
                  <a:pt x="4340250" y="5553700"/>
                </a:cubicBezTo>
                <a:cubicBezTo>
                  <a:pt x="4332404" y="5700101"/>
                  <a:pt x="4324262" y="5851534"/>
                  <a:pt x="4344987" y="6005040"/>
                </a:cubicBezTo>
                <a:cubicBezTo>
                  <a:pt x="4355053" y="6057147"/>
                  <a:pt x="4368375" y="6110289"/>
                  <a:pt x="4381106" y="6161803"/>
                </a:cubicBezTo>
                <a:cubicBezTo>
                  <a:pt x="4412488" y="6216130"/>
                  <a:pt x="4409971" y="6290440"/>
                  <a:pt x="4391616" y="6333369"/>
                </a:cubicBezTo>
                <a:cubicBezTo>
                  <a:pt x="4385843" y="6462154"/>
                  <a:pt x="4369412" y="6591384"/>
                  <a:pt x="4353573" y="6716320"/>
                </a:cubicBezTo>
                <a:lnTo>
                  <a:pt x="4336600" y="6858000"/>
                </a:lnTo>
                <a:lnTo>
                  <a:pt x="4329076" y="6858000"/>
                </a:lnTo>
                <a:lnTo>
                  <a:pt x="4346171" y="6715432"/>
                </a:lnTo>
                <a:cubicBezTo>
                  <a:pt x="4362010" y="6590347"/>
                  <a:pt x="4378441" y="6461118"/>
                  <a:pt x="4384214" y="6332333"/>
                </a:cubicBezTo>
                <a:lnTo>
                  <a:pt x="4384511" y="6331001"/>
                </a:lnTo>
                <a:cubicBezTo>
                  <a:pt x="4402570" y="6289108"/>
                  <a:pt x="4403755" y="6215537"/>
                  <a:pt x="4374444" y="6164912"/>
                </a:cubicBezTo>
                <a:lnTo>
                  <a:pt x="4374001" y="6164024"/>
                </a:lnTo>
                <a:cubicBezTo>
                  <a:pt x="4361122" y="6112214"/>
                  <a:pt x="4347947" y="6058775"/>
                  <a:pt x="4337733" y="6006077"/>
                </a:cubicBezTo>
                <a:cubicBezTo>
                  <a:pt x="4316861" y="5851683"/>
                  <a:pt x="4325002" y="5699805"/>
                  <a:pt x="4332848" y="5553108"/>
                </a:cubicBezTo>
                <a:cubicBezTo>
                  <a:pt x="4334477" y="5523206"/>
                  <a:pt x="4336105" y="5493452"/>
                  <a:pt x="4337437" y="5463550"/>
                </a:cubicBezTo>
                <a:cubicBezTo>
                  <a:pt x="4338325" y="5444010"/>
                  <a:pt x="4339214" y="5424470"/>
                  <a:pt x="4339954" y="5404783"/>
                </a:cubicBezTo>
                <a:cubicBezTo>
                  <a:pt x="4341582" y="5365110"/>
                  <a:pt x="4343211" y="5323959"/>
                  <a:pt x="4345727" y="5283695"/>
                </a:cubicBezTo>
                <a:cubicBezTo>
                  <a:pt x="4355497" y="5056618"/>
                  <a:pt x="4355201" y="4832206"/>
                  <a:pt x="4354165" y="4621709"/>
                </a:cubicBezTo>
                <a:cubicBezTo>
                  <a:pt x="4353868" y="4547399"/>
                  <a:pt x="4353868" y="4474568"/>
                  <a:pt x="4358457" y="4402182"/>
                </a:cubicBezTo>
                <a:cubicBezTo>
                  <a:pt x="4371188" y="4309071"/>
                  <a:pt x="4413376" y="4228099"/>
                  <a:pt x="4463262" y="4139429"/>
                </a:cubicBezTo>
                <a:cubicBezTo>
                  <a:pt x="4514925" y="4064045"/>
                  <a:pt x="4549063" y="3987256"/>
                  <a:pt x="4570098" y="3909579"/>
                </a:cubicBezTo>
                <a:close/>
                <a:moveTo>
                  <a:pt x="2709212" y="3894566"/>
                </a:moveTo>
                <a:lnTo>
                  <a:pt x="2709212" y="3923885"/>
                </a:lnTo>
                <a:lnTo>
                  <a:pt x="2671159" y="4028802"/>
                </a:lnTo>
                <a:cubicBezTo>
                  <a:pt x="2653394" y="4067406"/>
                  <a:pt x="2631773" y="4105734"/>
                  <a:pt x="2605738" y="4143723"/>
                </a:cubicBezTo>
                <a:cubicBezTo>
                  <a:pt x="2556444" y="4231356"/>
                  <a:pt x="2514404" y="4311736"/>
                  <a:pt x="2501969" y="4403217"/>
                </a:cubicBezTo>
                <a:cubicBezTo>
                  <a:pt x="2497529" y="4475160"/>
                  <a:pt x="2497380" y="4547694"/>
                  <a:pt x="2497824" y="4622004"/>
                </a:cubicBezTo>
                <a:cubicBezTo>
                  <a:pt x="2498861" y="4832502"/>
                  <a:pt x="2499157" y="5057062"/>
                  <a:pt x="2489387" y="5284435"/>
                </a:cubicBezTo>
                <a:cubicBezTo>
                  <a:pt x="2486871" y="5324699"/>
                  <a:pt x="2485243" y="5365703"/>
                  <a:pt x="2483614" y="5405374"/>
                </a:cubicBezTo>
                <a:cubicBezTo>
                  <a:pt x="2482874" y="5424914"/>
                  <a:pt x="2481985" y="5444603"/>
                  <a:pt x="2481098" y="5464142"/>
                </a:cubicBezTo>
                <a:cubicBezTo>
                  <a:pt x="2479765" y="5494044"/>
                  <a:pt x="2478136" y="5523798"/>
                  <a:pt x="2476509" y="5553700"/>
                </a:cubicBezTo>
                <a:cubicBezTo>
                  <a:pt x="2468663" y="5700101"/>
                  <a:pt x="2460521" y="5851534"/>
                  <a:pt x="2481246" y="6005040"/>
                </a:cubicBezTo>
                <a:cubicBezTo>
                  <a:pt x="2491311" y="6057147"/>
                  <a:pt x="2504634" y="6110289"/>
                  <a:pt x="2517364" y="6161803"/>
                </a:cubicBezTo>
                <a:cubicBezTo>
                  <a:pt x="2548747" y="6216130"/>
                  <a:pt x="2546229" y="6290440"/>
                  <a:pt x="2527875" y="6333369"/>
                </a:cubicBezTo>
                <a:cubicBezTo>
                  <a:pt x="2522101" y="6462154"/>
                  <a:pt x="2505670" y="6591384"/>
                  <a:pt x="2489831" y="6716320"/>
                </a:cubicBezTo>
                <a:lnTo>
                  <a:pt x="2472858" y="6858000"/>
                </a:lnTo>
                <a:lnTo>
                  <a:pt x="2465334" y="6858000"/>
                </a:lnTo>
                <a:lnTo>
                  <a:pt x="2482429" y="6715432"/>
                </a:lnTo>
                <a:cubicBezTo>
                  <a:pt x="2498269" y="6590347"/>
                  <a:pt x="2514700" y="6461118"/>
                  <a:pt x="2520473" y="6332333"/>
                </a:cubicBezTo>
                <a:lnTo>
                  <a:pt x="2520769" y="6331001"/>
                </a:lnTo>
                <a:cubicBezTo>
                  <a:pt x="2538829" y="6289108"/>
                  <a:pt x="2540013" y="6215537"/>
                  <a:pt x="2510703" y="6164912"/>
                </a:cubicBezTo>
                <a:lnTo>
                  <a:pt x="2510259" y="6164024"/>
                </a:lnTo>
                <a:cubicBezTo>
                  <a:pt x="2497380" y="6112214"/>
                  <a:pt x="2484206" y="6058775"/>
                  <a:pt x="2473991" y="6006077"/>
                </a:cubicBezTo>
                <a:cubicBezTo>
                  <a:pt x="2453120" y="5851683"/>
                  <a:pt x="2461261" y="5699805"/>
                  <a:pt x="2469107" y="5553108"/>
                </a:cubicBezTo>
                <a:cubicBezTo>
                  <a:pt x="2470735" y="5523206"/>
                  <a:pt x="2472364" y="5493452"/>
                  <a:pt x="2473696" y="5463550"/>
                </a:cubicBezTo>
                <a:cubicBezTo>
                  <a:pt x="2474584" y="5444010"/>
                  <a:pt x="2475473" y="5424470"/>
                  <a:pt x="2476213" y="5404783"/>
                </a:cubicBezTo>
                <a:cubicBezTo>
                  <a:pt x="2477840" y="5365110"/>
                  <a:pt x="2479469" y="5323959"/>
                  <a:pt x="2481985" y="5283695"/>
                </a:cubicBezTo>
                <a:cubicBezTo>
                  <a:pt x="2491756" y="5056618"/>
                  <a:pt x="2491459" y="4832206"/>
                  <a:pt x="2490423" y="4621709"/>
                </a:cubicBezTo>
                <a:cubicBezTo>
                  <a:pt x="2490127" y="4547399"/>
                  <a:pt x="2490127" y="4474568"/>
                  <a:pt x="2494717" y="4402182"/>
                </a:cubicBezTo>
                <a:cubicBezTo>
                  <a:pt x="2507446" y="4309071"/>
                  <a:pt x="2549635" y="4228099"/>
                  <a:pt x="2599521" y="4139429"/>
                </a:cubicBezTo>
                <a:cubicBezTo>
                  <a:pt x="2651183" y="4064045"/>
                  <a:pt x="2685322" y="3987256"/>
                  <a:pt x="2706357" y="3909579"/>
                </a:cubicBezTo>
                <a:close/>
                <a:moveTo>
                  <a:pt x="8298538" y="3627661"/>
                </a:moveTo>
                <a:lnTo>
                  <a:pt x="8310678" y="3739756"/>
                </a:lnTo>
                <a:cubicBezTo>
                  <a:pt x="8330958" y="3927752"/>
                  <a:pt x="8323556" y="4117378"/>
                  <a:pt x="8316599" y="4300786"/>
                </a:cubicBezTo>
                <a:cubicBezTo>
                  <a:pt x="8308901" y="4501069"/>
                  <a:pt x="8301056" y="4708014"/>
                  <a:pt x="8328441" y="4915255"/>
                </a:cubicBezTo>
                <a:cubicBezTo>
                  <a:pt x="8327702" y="4976094"/>
                  <a:pt x="8323852" y="5030569"/>
                  <a:pt x="8316895" y="5082083"/>
                </a:cubicBezTo>
                <a:cubicBezTo>
                  <a:pt x="8315563" y="5153581"/>
                  <a:pt x="8314379" y="5225819"/>
                  <a:pt x="8313342" y="5298058"/>
                </a:cubicBezTo>
                <a:cubicBezTo>
                  <a:pt x="8317043" y="5350756"/>
                  <a:pt x="8319856" y="5404046"/>
                  <a:pt x="8322668" y="5455708"/>
                </a:cubicBezTo>
                <a:lnTo>
                  <a:pt x="8323705" y="5476137"/>
                </a:lnTo>
                <a:cubicBezTo>
                  <a:pt x="8328737" y="5533572"/>
                  <a:pt x="8332882" y="5592044"/>
                  <a:pt x="8336139" y="5654807"/>
                </a:cubicBezTo>
                <a:cubicBezTo>
                  <a:pt x="8339099" y="5712983"/>
                  <a:pt x="8341320" y="5772491"/>
                  <a:pt x="8342504" y="5831850"/>
                </a:cubicBezTo>
                <a:cubicBezTo>
                  <a:pt x="8321928" y="5953530"/>
                  <a:pt x="8309938" y="6077134"/>
                  <a:pt x="8305645" y="6210213"/>
                </a:cubicBezTo>
                <a:cubicBezTo>
                  <a:pt x="8303869" y="6264243"/>
                  <a:pt x="8303425" y="6321975"/>
                  <a:pt x="8303869" y="6397321"/>
                </a:cubicBezTo>
                <a:lnTo>
                  <a:pt x="8303277" y="6397026"/>
                </a:lnTo>
                <a:lnTo>
                  <a:pt x="8300437" y="6475759"/>
                </a:lnTo>
                <a:lnTo>
                  <a:pt x="8300437" y="6753356"/>
                </a:lnTo>
                <a:lnTo>
                  <a:pt x="8299284" y="6797263"/>
                </a:lnTo>
                <a:lnTo>
                  <a:pt x="8299595" y="6814319"/>
                </a:lnTo>
                <a:lnTo>
                  <a:pt x="8302339" y="6858000"/>
                </a:lnTo>
                <a:lnTo>
                  <a:pt x="8298538" y="6858000"/>
                </a:lnTo>
                <a:lnTo>
                  <a:pt x="8298538" y="6825661"/>
                </a:lnTo>
                <a:lnTo>
                  <a:pt x="8297689" y="6858000"/>
                </a:lnTo>
                <a:lnTo>
                  <a:pt x="8290311" y="6858000"/>
                </a:lnTo>
                <a:lnTo>
                  <a:pt x="8300370" y="6477619"/>
                </a:lnTo>
                <a:lnTo>
                  <a:pt x="8298538" y="6528412"/>
                </a:lnTo>
                <a:lnTo>
                  <a:pt x="8298538" y="6204975"/>
                </a:lnTo>
                <a:lnTo>
                  <a:pt x="8288561" y="6169829"/>
                </a:lnTo>
                <a:cubicBezTo>
                  <a:pt x="8280840" y="6149572"/>
                  <a:pt x="8271200" y="6129533"/>
                  <a:pt x="8259728" y="6110142"/>
                </a:cubicBezTo>
                <a:lnTo>
                  <a:pt x="8259284" y="6109254"/>
                </a:lnTo>
                <a:cubicBezTo>
                  <a:pt x="8247441" y="6065733"/>
                  <a:pt x="8235155" y="6018807"/>
                  <a:pt x="8226125" y="5970994"/>
                </a:cubicBezTo>
                <a:cubicBezTo>
                  <a:pt x="8212951" y="5901864"/>
                  <a:pt x="8208214" y="5840433"/>
                  <a:pt x="8211618" y="5783293"/>
                </a:cubicBezTo>
                <a:cubicBezTo>
                  <a:pt x="8226569" y="5728078"/>
                  <a:pt x="8236783" y="5672271"/>
                  <a:pt x="8243296" y="5611875"/>
                </a:cubicBezTo>
                <a:cubicBezTo>
                  <a:pt x="8249070" y="5557845"/>
                  <a:pt x="8251735" y="5501445"/>
                  <a:pt x="8251142" y="5439421"/>
                </a:cubicBezTo>
                <a:cubicBezTo>
                  <a:pt x="8277491" y="5189697"/>
                  <a:pt x="8290518" y="4936863"/>
                  <a:pt x="8290518" y="4687434"/>
                </a:cubicBezTo>
                <a:cubicBezTo>
                  <a:pt x="8290518" y="4660344"/>
                  <a:pt x="8290222" y="4633255"/>
                  <a:pt x="8290222" y="4606313"/>
                </a:cubicBezTo>
                <a:cubicBezTo>
                  <a:pt x="8290222" y="4570786"/>
                  <a:pt x="8289926" y="4535408"/>
                  <a:pt x="8290222" y="4500324"/>
                </a:cubicBezTo>
                <a:lnTo>
                  <a:pt x="8290222" y="4499437"/>
                </a:lnTo>
                <a:lnTo>
                  <a:pt x="8300437" y="4459722"/>
                </a:lnTo>
                <a:lnTo>
                  <a:pt x="8300437" y="4488824"/>
                </a:lnTo>
                <a:lnTo>
                  <a:pt x="8297327" y="4500917"/>
                </a:lnTo>
                <a:cubicBezTo>
                  <a:pt x="8297327" y="4535851"/>
                  <a:pt x="8297475" y="4571083"/>
                  <a:pt x="8297623" y="4606461"/>
                </a:cubicBezTo>
                <a:cubicBezTo>
                  <a:pt x="8297772" y="4633403"/>
                  <a:pt x="8297919" y="4660493"/>
                  <a:pt x="8297919" y="4687582"/>
                </a:cubicBezTo>
                <a:cubicBezTo>
                  <a:pt x="8298067" y="4937307"/>
                  <a:pt x="8284744" y="5190289"/>
                  <a:pt x="8258543" y="5439866"/>
                </a:cubicBezTo>
                <a:cubicBezTo>
                  <a:pt x="8259135" y="5501594"/>
                  <a:pt x="8256619" y="5558288"/>
                  <a:pt x="8250698" y="5612616"/>
                </a:cubicBezTo>
                <a:cubicBezTo>
                  <a:pt x="8244185" y="5673456"/>
                  <a:pt x="8233823" y="5729559"/>
                  <a:pt x="8219019" y="5784478"/>
                </a:cubicBezTo>
                <a:cubicBezTo>
                  <a:pt x="8215763" y="5840285"/>
                  <a:pt x="8220500" y="5901124"/>
                  <a:pt x="8233526" y="5969662"/>
                </a:cubicBezTo>
                <a:cubicBezTo>
                  <a:pt x="8242557" y="6016883"/>
                  <a:pt x="8254546" y="6063512"/>
                  <a:pt x="8266389" y="6106885"/>
                </a:cubicBezTo>
                <a:cubicBezTo>
                  <a:pt x="8278047" y="6126647"/>
                  <a:pt x="8287835" y="6147093"/>
                  <a:pt x="8295669" y="6167766"/>
                </a:cubicBezTo>
                <a:lnTo>
                  <a:pt x="8299587" y="6181660"/>
                </a:lnTo>
                <a:lnTo>
                  <a:pt x="8310197" y="6015739"/>
                </a:lnTo>
                <a:cubicBezTo>
                  <a:pt x="8316340" y="5952938"/>
                  <a:pt x="8324519" y="5891654"/>
                  <a:pt x="8334807" y="5830961"/>
                </a:cubicBezTo>
                <a:cubicBezTo>
                  <a:pt x="8333623" y="5772342"/>
                  <a:pt x="8331550" y="5712835"/>
                  <a:pt x="8328441" y="5654807"/>
                </a:cubicBezTo>
                <a:cubicBezTo>
                  <a:pt x="8325185" y="5592191"/>
                  <a:pt x="8321188" y="5533719"/>
                  <a:pt x="8316007" y="5476285"/>
                </a:cubicBezTo>
                <a:lnTo>
                  <a:pt x="8314822" y="5455708"/>
                </a:lnTo>
                <a:cubicBezTo>
                  <a:pt x="8312158" y="5404194"/>
                  <a:pt x="8309198" y="5350756"/>
                  <a:pt x="8305496" y="5297910"/>
                </a:cubicBezTo>
                <a:cubicBezTo>
                  <a:pt x="8306681" y="5225375"/>
                  <a:pt x="8307865" y="5153137"/>
                  <a:pt x="8309198" y="5081195"/>
                </a:cubicBezTo>
                <a:cubicBezTo>
                  <a:pt x="8316155" y="5029533"/>
                  <a:pt x="8320003" y="4975502"/>
                  <a:pt x="8320744" y="4915402"/>
                </a:cubicBezTo>
                <a:cubicBezTo>
                  <a:pt x="8293210" y="4708014"/>
                  <a:pt x="8301204" y="4500773"/>
                  <a:pt x="8308901" y="4300194"/>
                </a:cubicBezTo>
                <a:cubicBezTo>
                  <a:pt x="8316007" y="4117081"/>
                  <a:pt x="8323260" y="3927752"/>
                  <a:pt x="8303128" y="3740199"/>
                </a:cubicBezTo>
                <a:lnTo>
                  <a:pt x="8298538" y="3697866"/>
                </a:lnTo>
                <a:close/>
                <a:moveTo>
                  <a:pt x="6434796" y="3627661"/>
                </a:moveTo>
                <a:lnTo>
                  <a:pt x="6446936" y="3739756"/>
                </a:lnTo>
                <a:cubicBezTo>
                  <a:pt x="6467216" y="3927752"/>
                  <a:pt x="6459814" y="4117378"/>
                  <a:pt x="6452857" y="4300786"/>
                </a:cubicBezTo>
                <a:cubicBezTo>
                  <a:pt x="6445159" y="4501069"/>
                  <a:pt x="6437314" y="4708014"/>
                  <a:pt x="6464699" y="4915255"/>
                </a:cubicBezTo>
                <a:cubicBezTo>
                  <a:pt x="6463960" y="4976094"/>
                  <a:pt x="6460110" y="5030569"/>
                  <a:pt x="6453153" y="5082083"/>
                </a:cubicBezTo>
                <a:cubicBezTo>
                  <a:pt x="6451821" y="5153581"/>
                  <a:pt x="6450637" y="5225819"/>
                  <a:pt x="6449600" y="5298058"/>
                </a:cubicBezTo>
                <a:cubicBezTo>
                  <a:pt x="6453301" y="5350756"/>
                  <a:pt x="6456114" y="5404046"/>
                  <a:pt x="6458926" y="5455708"/>
                </a:cubicBezTo>
                <a:lnTo>
                  <a:pt x="6459963" y="5476137"/>
                </a:lnTo>
                <a:cubicBezTo>
                  <a:pt x="6464995" y="5533572"/>
                  <a:pt x="6469140" y="5592044"/>
                  <a:pt x="6472397" y="5654807"/>
                </a:cubicBezTo>
                <a:cubicBezTo>
                  <a:pt x="6475357" y="5712983"/>
                  <a:pt x="6477578" y="5772491"/>
                  <a:pt x="6478762" y="5831850"/>
                </a:cubicBezTo>
                <a:cubicBezTo>
                  <a:pt x="6458186" y="5953530"/>
                  <a:pt x="6446196" y="6077134"/>
                  <a:pt x="6441903" y="6210213"/>
                </a:cubicBezTo>
                <a:cubicBezTo>
                  <a:pt x="6440127" y="6264243"/>
                  <a:pt x="6439683" y="6321975"/>
                  <a:pt x="6440127" y="6397321"/>
                </a:cubicBezTo>
                <a:lnTo>
                  <a:pt x="6439535" y="6397026"/>
                </a:lnTo>
                <a:lnTo>
                  <a:pt x="6436695" y="6475760"/>
                </a:lnTo>
                <a:lnTo>
                  <a:pt x="6436695" y="6753356"/>
                </a:lnTo>
                <a:lnTo>
                  <a:pt x="6435542" y="6797264"/>
                </a:lnTo>
                <a:lnTo>
                  <a:pt x="6435853" y="6814319"/>
                </a:lnTo>
                <a:lnTo>
                  <a:pt x="6438597" y="6858000"/>
                </a:lnTo>
                <a:lnTo>
                  <a:pt x="6434796" y="6858000"/>
                </a:lnTo>
                <a:lnTo>
                  <a:pt x="6434796" y="6825659"/>
                </a:lnTo>
                <a:lnTo>
                  <a:pt x="6433947" y="6858000"/>
                </a:lnTo>
                <a:lnTo>
                  <a:pt x="6426569" y="6858000"/>
                </a:lnTo>
                <a:lnTo>
                  <a:pt x="6436628" y="6477621"/>
                </a:lnTo>
                <a:lnTo>
                  <a:pt x="6434796" y="6528412"/>
                </a:lnTo>
                <a:lnTo>
                  <a:pt x="6434796" y="6204975"/>
                </a:lnTo>
                <a:lnTo>
                  <a:pt x="6424819" y="6169829"/>
                </a:lnTo>
                <a:cubicBezTo>
                  <a:pt x="6417098" y="6149572"/>
                  <a:pt x="6407458" y="6129533"/>
                  <a:pt x="6395986" y="6110142"/>
                </a:cubicBezTo>
                <a:lnTo>
                  <a:pt x="6395542" y="6109254"/>
                </a:lnTo>
                <a:cubicBezTo>
                  <a:pt x="6383699" y="6065733"/>
                  <a:pt x="6371413" y="6018807"/>
                  <a:pt x="6362383" y="5970994"/>
                </a:cubicBezTo>
                <a:cubicBezTo>
                  <a:pt x="6349209" y="5901864"/>
                  <a:pt x="6344472" y="5840433"/>
                  <a:pt x="6347876" y="5783293"/>
                </a:cubicBezTo>
                <a:cubicBezTo>
                  <a:pt x="6362827" y="5728078"/>
                  <a:pt x="6373041" y="5672271"/>
                  <a:pt x="6379554" y="5611875"/>
                </a:cubicBezTo>
                <a:cubicBezTo>
                  <a:pt x="6385328" y="5557845"/>
                  <a:pt x="6387993" y="5501445"/>
                  <a:pt x="6387400" y="5439421"/>
                </a:cubicBezTo>
                <a:cubicBezTo>
                  <a:pt x="6413749" y="5189697"/>
                  <a:pt x="6426776" y="4936863"/>
                  <a:pt x="6426776" y="4687434"/>
                </a:cubicBezTo>
                <a:cubicBezTo>
                  <a:pt x="6426776" y="4660344"/>
                  <a:pt x="6426480" y="4633255"/>
                  <a:pt x="6426480" y="4606313"/>
                </a:cubicBezTo>
                <a:cubicBezTo>
                  <a:pt x="6426480" y="4570786"/>
                  <a:pt x="6426184" y="4535408"/>
                  <a:pt x="6426480" y="4500324"/>
                </a:cubicBezTo>
                <a:lnTo>
                  <a:pt x="6426480" y="4499437"/>
                </a:lnTo>
                <a:lnTo>
                  <a:pt x="6436695" y="4459722"/>
                </a:lnTo>
                <a:lnTo>
                  <a:pt x="6436695" y="4488824"/>
                </a:lnTo>
                <a:lnTo>
                  <a:pt x="6433585" y="4500917"/>
                </a:lnTo>
                <a:cubicBezTo>
                  <a:pt x="6433585" y="4535851"/>
                  <a:pt x="6433733" y="4571083"/>
                  <a:pt x="6433881" y="4606461"/>
                </a:cubicBezTo>
                <a:cubicBezTo>
                  <a:pt x="6434030" y="4633403"/>
                  <a:pt x="6434177" y="4660493"/>
                  <a:pt x="6434177" y="4687582"/>
                </a:cubicBezTo>
                <a:cubicBezTo>
                  <a:pt x="6434325" y="4937307"/>
                  <a:pt x="6421002" y="5190289"/>
                  <a:pt x="6394801" y="5439866"/>
                </a:cubicBezTo>
                <a:cubicBezTo>
                  <a:pt x="6395393" y="5501594"/>
                  <a:pt x="6392877" y="5558288"/>
                  <a:pt x="6386956" y="5612616"/>
                </a:cubicBezTo>
                <a:cubicBezTo>
                  <a:pt x="6380443" y="5673456"/>
                  <a:pt x="6370081" y="5729559"/>
                  <a:pt x="6355277" y="5784478"/>
                </a:cubicBezTo>
                <a:cubicBezTo>
                  <a:pt x="6352021" y="5840285"/>
                  <a:pt x="6356758" y="5901124"/>
                  <a:pt x="6369784" y="5969662"/>
                </a:cubicBezTo>
                <a:cubicBezTo>
                  <a:pt x="6378815" y="6016883"/>
                  <a:pt x="6390804" y="6063512"/>
                  <a:pt x="6402647" y="6106885"/>
                </a:cubicBezTo>
                <a:cubicBezTo>
                  <a:pt x="6414305" y="6126647"/>
                  <a:pt x="6424093" y="6147093"/>
                  <a:pt x="6431927" y="6167766"/>
                </a:cubicBezTo>
                <a:lnTo>
                  <a:pt x="6435845" y="6181660"/>
                </a:lnTo>
                <a:lnTo>
                  <a:pt x="6446455" y="6015739"/>
                </a:lnTo>
                <a:cubicBezTo>
                  <a:pt x="6452598" y="5952938"/>
                  <a:pt x="6460777" y="5891654"/>
                  <a:pt x="6471065" y="5830961"/>
                </a:cubicBezTo>
                <a:cubicBezTo>
                  <a:pt x="6469881" y="5772342"/>
                  <a:pt x="6467808" y="5712835"/>
                  <a:pt x="6464699" y="5654807"/>
                </a:cubicBezTo>
                <a:cubicBezTo>
                  <a:pt x="6461443" y="5592191"/>
                  <a:pt x="6457446" y="5533719"/>
                  <a:pt x="6452265" y="5476285"/>
                </a:cubicBezTo>
                <a:lnTo>
                  <a:pt x="6451080" y="5455708"/>
                </a:lnTo>
                <a:cubicBezTo>
                  <a:pt x="6448416" y="5404194"/>
                  <a:pt x="6445456" y="5350756"/>
                  <a:pt x="6441754" y="5297910"/>
                </a:cubicBezTo>
                <a:cubicBezTo>
                  <a:pt x="6442939" y="5225375"/>
                  <a:pt x="6444123" y="5153137"/>
                  <a:pt x="6445456" y="5081195"/>
                </a:cubicBezTo>
                <a:cubicBezTo>
                  <a:pt x="6452413" y="5029533"/>
                  <a:pt x="6456261" y="4975502"/>
                  <a:pt x="6457002" y="4915402"/>
                </a:cubicBezTo>
                <a:cubicBezTo>
                  <a:pt x="6429468" y="4708014"/>
                  <a:pt x="6437462" y="4500773"/>
                  <a:pt x="6445159" y="4300194"/>
                </a:cubicBezTo>
                <a:cubicBezTo>
                  <a:pt x="6452265" y="4117081"/>
                  <a:pt x="6459518" y="3927752"/>
                  <a:pt x="6439386" y="3740199"/>
                </a:cubicBezTo>
                <a:lnTo>
                  <a:pt x="6434796" y="3697866"/>
                </a:lnTo>
                <a:close/>
                <a:moveTo>
                  <a:pt x="4571054" y="3627661"/>
                </a:moveTo>
                <a:lnTo>
                  <a:pt x="4583194" y="3739756"/>
                </a:lnTo>
                <a:cubicBezTo>
                  <a:pt x="4603474" y="3927752"/>
                  <a:pt x="4596072" y="4117378"/>
                  <a:pt x="4589115" y="4300786"/>
                </a:cubicBezTo>
                <a:cubicBezTo>
                  <a:pt x="4581417" y="4501069"/>
                  <a:pt x="4573572" y="4708014"/>
                  <a:pt x="4600957" y="4915255"/>
                </a:cubicBezTo>
                <a:cubicBezTo>
                  <a:pt x="4600218" y="4976094"/>
                  <a:pt x="4596368" y="5030569"/>
                  <a:pt x="4589411" y="5082083"/>
                </a:cubicBezTo>
                <a:cubicBezTo>
                  <a:pt x="4588079" y="5153581"/>
                  <a:pt x="4586895" y="5225819"/>
                  <a:pt x="4585858" y="5298058"/>
                </a:cubicBezTo>
                <a:cubicBezTo>
                  <a:pt x="4589559" y="5350756"/>
                  <a:pt x="4592372" y="5404046"/>
                  <a:pt x="4595184" y="5455708"/>
                </a:cubicBezTo>
                <a:lnTo>
                  <a:pt x="4596221" y="5476137"/>
                </a:lnTo>
                <a:cubicBezTo>
                  <a:pt x="4601253" y="5533572"/>
                  <a:pt x="4605398" y="5592044"/>
                  <a:pt x="4608655" y="5654807"/>
                </a:cubicBezTo>
                <a:cubicBezTo>
                  <a:pt x="4611615" y="5712983"/>
                  <a:pt x="4613836" y="5772491"/>
                  <a:pt x="4615020" y="5831850"/>
                </a:cubicBezTo>
                <a:cubicBezTo>
                  <a:pt x="4594444" y="5953530"/>
                  <a:pt x="4582454" y="6077134"/>
                  <a:pt x="4578161" y="6210213"/>
                </a:cubicBezTo>
                <a:cubicBezTo>
                  <a:pt x="4576385" y="6264243"/>
                  <a:pt x="4575941" y="6321975"/>
                  <a:pt x="4576385" y="6397321"/>
                </a:cubicBezTo>
                <a:lnTo>
                  <a:pt x="4575793" y="6397026"/>
                </a:lnTo>
                <a:lnTo>
                  <a:pt x="4572953" y="6475758"/>
                </a:lnTo>
                <a:lnTo>
                  <a:pt x="4572953" y="6753356"/>
                </a:lnTo>
                <a:lnTo>
                  <a:pt x="4571800" y="6797265"/>
                </a:lnTo>
                <a:lnTo>
                  <a:pt x="4572111" y="6814319"/>
                </a:lnTo>
                <a:lnTo>
                  <a:pt x="4574855" y="6858000"/>
                </a:lnTo>
                <a:lnTo>
                  <a:pt x="4571054" y="6858000"/>
                </a:lnTo>
                <a:lnTo>
                  <a:pt x="4571054" y="6825662"/>
                </a:lnTo>
                <a:lnTo>
                  <a:pt x="4570205" y="6858000"/>
                </a:lnTo>
                <a:lnTo>
                  <a:pt x="4562827" y="6858000"/>
                </a:lnTo>
                <a:lnTo>
                  <a:pt x="4572886" y="6477614"/>
                </a:lnTo>
                <a:lnTo>
                  <a:pt x="4571054" y="6528412"/>
                </a:lnTo>
                <a:lnTo>
                  <a:pt x="4571054" y="6204975"/>
                </a:lnTo>
                <a:lnTo>
                  <a:pt x="4561077" y="6169829"/>
                </a:lnTo>
                <a:cubicBezTo>
                  <a:pt x="4553356" y="6149572"/>
                  <a:pt x="4543716" y="6129533"/>
                  <a:pt x="4532244" y="6110142"/>
                </a:cubicBezTo>
                <a:lnTo>
                  <a:pt x="4531800" y="6109254"/>
                </a:lnTo>
                <a:cubicBezTo>
                  <a:pt x="4519957" y="6065733"/>
                  <a:pt x="4507671" y="6018807"/>
                  <a:pt x="4498641" y="5970994"/>
                </a:cubicBezTo>
                <a:cubicBezTo>
                  <a:pt x="4485467" y="5901864"/>
                  <a:pt x="4480730" y="5840433"/>
                  <a:pt x="4484134" y="5783293"/>
                </a:cubicBezTo>
                <a:cubicBezTo>
                  <a:pt x="4499085" y="5728078"/>
                  <a:pt x="4509299" y="5672271"/>
                  <a:pt x="4515812" y="5611875"/>
                </a:cubicBezTo>
                <a:cubicBezTo>
                  <a:pt x="4521586" y="5557845"/>
                  <a:pt x="4524251" y="5501445"/>
                  <a:pt x="4523658" y="5439421"/>
                </a:cubicBezTo>
                <a:cubicBezTo>
                  <a:pt x="4550007" y="5189697"/>
                  <a:pt x="4563034" y="4936863"/>
                  <a:pt x="4563034" y="4687434"/>
                </a:cubicBezTo>
                <a:cubicBezTo>
                  <a:pt x="4563034" y="4660344"/>
                  <a:pt x="4562738" y="4633255"/>
                  <a:pt x="4562738" y="4606313"/>
                </a:cubicBezTo>
                <a:cubicBezTo>
                  <a:pt x="4562738" y="4570786"/>
                  <a:pt x="4562442" y="4535408"/>
                  <a:pt x="4562738" y="4500324"/>
                </a:cubicBezTo>
                <a:lnTo>
                  <a:pt x="4562738" y="4499437"/>
                </a:lnTo>
                <a:lnTo>
                  <a:pt x="4572953" y="4459722"/>
                </a:lnTo>
                <a:lnTo>
                  <a:pt x="4572953" y="4488824"/>
                </a:lnTo>
                <a:lnTo>
                  <a:pt x="4569843" y="4500917"/>
                </a:lnTo>
                <a:cubicBezTo>
                  <a:pt x="4569843" y="4535851"/>
                  <a:pt x="4569991" y="4571083"/>
                  <a:pt x="4570139" y="4606461"/>
                </a:cubicBezTo>
                <a:cubicBezTo>
                  <a:pt x="4570288" y="4633403"/>
                  <a:pt x="4570435" y="4660493"/>
                  <a:pt x="4570435" y="4687582"/>
                </a:cubicBezTo>
                <a:cubicBezTo>
                  <a:pt x="4570583" y="4937307"/>
                  <a:pt x="4557260" y="5190289"/>
                  <a:pt x="4531059" y="5439866"/>
                </a:cubicBezTo>
                <a:cubicBezTo>
                  <a:pt x="4531651" y="5501594"/>
                  <a:pt x="4529135" y="5558288"/>
                  <a:pt x="4523214" y="5612616"/>
                </a:cubicBezTo>
                <a:cubicBezTo>
                  <a:pt x="4516701" y="5673456"/>
                  <a:pt x="4506339" y="5729559"/>
                  <a:pt x="4491535" y="5784478"/>
                </a:cubicBezTo>
                <a:cubicBezTo>
                  <a:pt x="4488279" y="5840285"/>
                  <a:pt x="4493016" y="5901124"/>
                  <a:pt x="4506042" y="5969662"/>
                </a:cubicBezTo>
                <a:cubicBezTo>
                  <a:pt x="4515073" y="6016883"/>
                  <a:pt x="4527062" y="6063512"/>
                  <a:pt x="4538905" y="6106885"/>
                </a:cubicBezTo>
                <a:cubicBezTo>
                  <a:pt x="4550563" y="6126647"/>
                  <a:pt x="4560351" y="6147093"/>
                  <a:pt x="4568185" y="6167766"/>
                </a:cubicBezTo>
                <a:lnTo>
                  <a:pt x="4572103" y="6181660"/>
                </a:lnTo>
                <a:lnTo>
                  <a:pt x="4582713" y="6015739"/>
                </a:lnTo>
                <a:cubicBezTo>
                  <a:pt x="4588856" y="5952938"/>
                  <a:pt x="4597035" y="5891654"/>
                  <a:pt x="4607323" y="5830961"/>
                </a:cubicBezTo>
                <a:cubicBezTo>
                  <a:pt x="4606139" y="5772342"/>
                  <a:pt x="4604066" y="5712835"/>
                  <a:pt x="4600957" y="5654807"/>
                </a:cubicBezTo>
                <a:cubicBezTo>
                  <a:pt x="4597701" y="5592191"/>
                  <a:pt x="4593704" y="5533719"/>
                  <a:pt x="4588523" y="5476285"/>
                </a:cubicBezTo>
                <a:lnTo>
                  <a:pt x="4587338" y="5455708"/>
                </a:lnTo>
                <a:cubicBezTo>
                  <a:pt x="4584674" y="5404194"/>
                  <a:pt x="4581714" y="5350756"/>
                  <a:pt x="4578012" y="5297910"/>
                </a:cubicBezTo>
                <a:cubicBezTo>
                  <a:pt x="4579197" y="5225375"/>
                  <a:pt x="4580381" y="5153137"/>
                  <a:pt x="4581714" y="5081195"/>
                </a:cubicBezTo>
                <a:cubicBezTo>
                  <a:pt x="4588671" y="5029533"/>
                  <a:pt x="4592519" y="4975502"/>
                  <a:pt x="4593260" y="4915402"/>
                </a:cubicBezTo>
                <a:cubicBezTo>
                  <a:pt x="4565726" y="4708014"/>
                  <a:pt x="4573720" y="4500773"/>
                  <a:pt x="4581417" y="4300194"/>
                </a:cubicBezTo>
                <a:cubicBezTo>
                  <a:pt x="4588523" y="4117081"/>
                  <a:pt x="4595776" y="3927752"/>
                  <a:pt x="4575644" y="3740199"/>
                </a:cubicBezTo>
                <a:lnTo>
                  <a:pt x="4571054" y="3697866"/>
                </a:lnTo>
                <a:close/>
                <a:moveTo>
                  <a:pt x="2707313" y="3627661"/>
                </a:moveTo>
                <a:lnTo>
                  <a:pt x="2719452" y="3739756"/>
                </a:lnTo>
                <a:cubicBezTo>
                  <a:pt x="2739732" y="3927752"/>
                  <a:pt x="2732331" y="4117378"/>
                  <a:pt x="2725373" y="4300786"/>
                </a:cubicBezTo>
                <a:cubicBezTo>
                  <a:pt x="2717676" y="4501069"/>
                  <a:pt x="2709830" y="4708014"/>
                  <a:pt x="2737216" y="4915255"/>
                </a:cubicBezTo>
                <a:cubicBezTo>
                  <a:pt x="2736476" y="4976094"/>
                  <a:pt x="2732627" y="5030569"/>
                  <a:pt x="2725669" y="5082083"/>
                </a:cubicBezTo>
                <a:cubicBezTo>
                  <a:pt x="2724338" y="5153581"/>
                  <a:pt x="2723153" y="5225819"/>
                  <a:pt x="2722117" y="5298058"/>
                </a:cubicBezTo>
                <a:cubicBezTo>
                  <a:pt x="2725818" y="5350756"/>
                  <a:pt x="2728630" y="5404046"/>
                  <a:pt x="2731443" y="5455708"/>
                </a:cubicBezTo>
                <a:lnTo>
                  <a:pt x="2732479" y="5476137"/>
                </a:lnTo>
                <a:cubicBezTo>
                  <a:pt x="2737512" y="5533572"/>
                  <a:pt x="2741656" y="5592044"/>
                  <a:pt x="2744913" y="5654807"/>
                </a:cubicBezTo>
                <a:cubicBezTo>
                  <a:pt x="2747874" y="5712983"/>
                  <a:pt x="2750094" y="5772491"/>
                  <a:pt x="2751279" y="5831850"/>
                </a:cubicBezTo>
                <a:cubicBezTo>
                  <a:pt x="2730703" y="5953530"/>
                  <a:pt x="2718712" y="6077134"/>
                  <a:pt x="2714420" y="6210213"/>
                </a:cubicBezTo>
                <a:cubicBezTo>
                  <a:pt x="2712643" y="6264243"/>
                  <a:pt x="2712199" y="6321975"/>
                  <a:pt x="2712643" y="6397321"/>
                </a:cubicBezTo>
                <a:lnTo>
                  <a:pt x="2712052" y="6397026"/>
                </a:lnTo>
                <a:lnTo>
                  <a:pt x="2709212" y="6475756"/>
                </a:lnTo>
                <a:lnTo>
                  <a:pt x="2709212" y="6753356"/>
                </a:lnTo>
                <a:lnTo>
                  <a:pt x="2708058" y="6797265"/>
                </a:lnTo>
                <a:lnTo>
                  <a:pt x="2708369" y="6814319"/>
                </a:lnTo>
                <a:lnTo>
                  <a:pt x="2711113" y="6858000"/>
                </a:lnTo>
                <a:lnTo>
                  <a:pt x="2707313" y="6858000"/>
                </a:lnTo>
                <a:lnTo>
                  <a:pt x="2707313" y="6825664"/>
                </a:lnTo>
                <a:lnTo>
                  <a:pt x="2706464" y="6858000"/>
                </a:lnTo>
                <a:lnTo>
                  <a:pt x="2699086" y="6858000"/>
                </a:lnTo>
                <a:lnTo>
                  <a:pt x="2709145" y="6477608"/>
                </a:lnTo>
                <a:lnTo>
                  <a:pt x="2707313" y="6528412"/>
                </a:lnTo>
                <a:lnTo>
                  <a:pt x="2707313" y="6204975"/>
                </a:lnTo>
                <a:lnTo>
                  <a:pt x="2697336" y="6169829"/>
                </a:lnTo>
                <a:cubicBezTo>
                  <a:pt x="2689615" y="6149572"/>
                  <a:pt x="2679975" y="6129533"/>
                  <a:pt x="2668502" y="6110142"/>
                </a:cubicBezTo>
                <a:lnTo>
                  <a:pt x="2668058" y="6109254"/>
                </a:lnTo>
                <a:cubicBezTo>
                  <a:pt x="2656216" y="6065733"/>
                  <a:pt x="2643929" y="6018807"/>
                  <a:pt x="2634900" y="5970994"/>
                </a:cubicBezTo>
                <a:cubicBezTo>
                  <a:pt x="2621726" y="5901864"/>
                  <a:pt x="2616988" y="5840433"/>
                  <a:pt x="2620393" y="5783293"/>
                </a:cubicBezTo>
                <a:cubicBezTo>
                  <a:pt x="2635343" y="5728078"/>
                  <a:pt x="2645558" y="5672271"/>
                  <a:pt x="2652071" y="5611875"/>
                </a:cubicBezTo>
                <a:cubicBezTo>
                  <a:pt x="2657845" y="5557845"/>
                  <a:pt x="2660509" y="5501445"/>
                  <a:pt x="2659917" y="5439421"/>
                </a:cubicBezTo>
                <a:cubicBezTo>
                  <a:pt x="2686266" y="5189697"/>
                  <a:pt x="2699292" y="4936863"/>
                  <a:pt x="2699292" y="4687434"/>
                </a:cubicBezTo>
                <a:cubicBezTo>
                  <a:pt x="2699292" y="4660344"/>
                  <a:pt x="2698997" y="4633255"/>
                  <a:pt x="2698997" y="4606313"/>
                </a:cubicBezTo>
                <a:cubicBezTo>
                  <a:pt x="2698997" y="4570786"/>
                  <a:pt x="2698700" y="4535408"/>
                  <a:pt x="2698997" y="4500324"/>
                </a:cubicBezTo>
                <a:lnTo>
                  <a:pt x="2698997" y="4499437"/>
                </a:lnTo>
                <a:lnTo>
                  <a:pt x="2709212" y="4459722"/>
                </a:lnTo>
                <a:lnTo>
                  <a:pt x="2709212" y="4488824"/>
                </a:lnTo>
                <a:lnTo>
                  <a:pt x="2706102" y="4500917"/>
                </a:lnTo>
                <a:cubicBezTo>
                  <a:pt x="2706102" y="4535851"/>
                  <a:pt x="2706249" y="4571083"/>
                  <a:pt x="2706398" y="4606461"/>
                </a:cubicBezTo>
                <a:cubicBezTo>
                  <a:pt x="2706546" y="4633403"/>
                  <a:pt x="2706694" y="4660493"/>
                  <a:pt x="2706694" y="4687582"/>
                </a:cubicBezTo>
                <a:cubicBezTo>
                  <a:pt x="2706841" y="4937307"/>
                  <a:pt x="2693519" y="5190289"/>
                  <a:pt x="2667318" y="5439866"/>
                </a:cubicBezTo>
                <a:cubicBezTo>
                  <a:pt x="2667910" y="5501594"/>
                  <a:pt x="2665394" y="5558288"/>
                  <a:pt x="2659473" y="5612616"/>
                </a:cubicBezTo>
                <a:cubicBezTo>
                  <a:pt x="2652959" y="5673456"/>
                  <a:pt x="2642597" y="5729559"/>
                  <a:pt x="2627794" y="5784478"/>
                </a:cubicBezTo>
                <a:cubicBezTo>
                  <a:pt x="2624538" y="5840285"/>
                  <a:pt x="2629275" y="5901124"/>
                  <a:pt x="2642301" y="5969662"/>
                </a:cubicBezTo>
                <a:cubicBezTo>
                  <a:pt x="2651331" y="6016883"/>
                  <a:pt x="2663321" y="6063512"/>
                  <a:pt x="2675163" y="6106885"/>
                </a:cubicBezTo>
                <a:cubicBezTo>
                  <a:pt x="2686821" y="6126647"/>
                  <a:pt x="2696610" y="6147093"/>
                  <a:pt x="2704444" y="6167766"/>
                </a:cubicBezTo>
                <a:lnTo>
                  <a:pt x="2708362" y="6181660"/>
                </a:lnTo>
                <a:lnTo>
                  <a:pt x="2718972" y="6015739"/>
                </a:lnTo>
                <a:cubicBezTo>
                  <a:pt x="2725114" y="5952938"/>
                  <a:pt x="2733293" y="5891654"/>
                  <a:pt x="2743581" y="5830961"/>
                </a:cubicBezTo>
                <a:cubicBezTo>
                  <a:pt x="2742397" y="5772342"/>
                  <a:pt x="2740324" y="5712835"/>
                  <a:pt x="2737216" y="5654807"/>
                </a:cubicBezTo>
                <a:cubicBezTo>
                  <a:pt x="2733959" y="5592191"/>
                  <a:pt x="2729962" y="5533719"/>
                  <a:pt x="2724781" y="5476285"/>
                </a:cubicBezTo>
                <a:lnTo>
                  <a:pt x="2723596" y="5455708"/>
                </a:lnTo>
                <a:cubicBezTo>
                  <a:pt x="2720933" y="5404194"/>
                  <a:pt x="2717972" y="5350756"/>
                  <a:pt x="2714271" y="5297910"/>
                </a:cubicBezTo>
                <a:cubicBezTo>
                  <a:pt x="2715455" y="5225375"/>
                  <a:pt x="2716639" y="5153137"/>
                  <a:pt x="2717972" y="5081195"/>
                </a:cubicBezTo>
                <a:cubicBezTo>
                  <a:pt x="2724930" y="5029533"/>
                  <a:pt x="2728778" y="4975502"/>
                  <a:pt x="2729519" y="4915402"/>
                </a:cubicBezTo>
                <a:cubicBezTo>
                  <a:pt x="2701985" y="4708014"/>
                  <a:pt x="2709979" y="4500773"/>
                  <a:pt x="2717676" y="4300194"/>
                </a:cubicBezTo>
                <a:cubicBezTo>
                  <a:pt x="2724781" y="4117081"/>
                  <a:pt x="2732035" y="3927752"/>
                  <a:pt x="2711903" y="3740199"/>
                </a:cubicBezTo>
                <a:lnTo>
                  <a:pt x="2707313" y="3697866"/>
                </a:lnTo>
                <a:close/>
                <a:moveTo>
                  <a:pt x="843571" y="3627661"/>
                </a:moveTo>
                <a:lnTo>
                  <a:pt x="855710" y="3739756"/>
                </a:lnTo>
                <a:cubicBezTo>
                  <a:pt x="875991" y="3927752"/>
                  <a:pt x="868589" y="4117378"/>
                  <a:pt x="861631" y="4300786"/>
                </a:cubicBezTo>
                <a:cubicBezTo>
                  <a:pt x="853934" y="4501069"/>
                  <a:pt x="846089" y="4708014"/>
                  <a:pt x="873474" y="4915255"/>
                </a:cubicBezTo>
                <a:cubicBezTo>
                  <a:pt x="872734" y="4976094"/>
                  <a:pt x="868885" y="5030569"/>
                  <a:pt x="861928" y="5082083"/>
                </a:cubicBezTo>
                <a:cubicBezTo>
                  <a:pt x="860596" y="5153581"/>
                  <a:pt x="859412" y="5225819"/>
                  <a:pt x="858375" y="5298058"/>
                </a:cubicBezTo>
                <a:cubicBezTo>
                  <a:pt x="862075" y="5350756"/>
                  <a:pt x="864888" y="5404046"/>
                  <a:pt x="867701" y="5455708"/>
                </a:cubicBezTo>
                <a:lnTo>
                  <a:pt x="868738" y="5476137"/>
                </a:lnTo>
                <a:cubicBezTo>
                  <a:pt x="873770" y="5533572"/>
                  <a:pt x="877915" y="5592044"/>
                  <a:pt x="881172" y="5654807"/>
                </a:cubicBezTo>
                <a:cubicBezTo>
                  <a:pt x="884132" y="5712983"/>
                  <a:pt x="886353" y="5772491"/>
                  <a:pt x="887537" y="5831850"/>
                </a:cubicBezTo>
                <a:cubicBezTo>
                  <a:pt x="866961" y="5953530"/>
                  <a:pt x="854970" y="6077134"/>
                  <a:pt x="850678" y="6210213"/>
                </a:cubicBezTo>
                <a:cubicBezTo>
                  <a:pt x="848902" y="6264243"/>
                  <a:pt x="848457" y="6321975"/>
                  <a:pt x="848902" y="6397321"/>
                </a:cubicBezTo>
                <a:lnTo>
                  <a:pt x="848310" y="6397026"/>
                </a:lnTo>
                <a:lnTo>
                  <a:pt x="843571" y="6528412"/>
                </a:lnTo>
                <a:lnTo>
                  <a:pt x="843571" y="6198062"/>
                </a:lnTo>
                <a:lnTo>
                  <a:pt x="855230" y="6015739"/>
                </a:lnTo>
                <a:cubicBezTo>
                  <a:pt x="861373" y="5952938"/>
                  <a:pt x="869551" y="5891654"/>
                  <a:pt x="879839" y="5830961"/>
                </a:cubicBezTo>
                <a:cubicBezTo>
                  <a:pt x="878655" y="5772342"/>
                  <a:pt x="876583" y="5712835"/>
                  <a:pt x="873474" y="5654807"/>
                </a:cubicBezTo>
                <a:cubicBezTo>
                  <a:pt x="870217" y="5592191"/>
                  <a:pt x="866220" y="5533719"/>
                  <a:pt x="861039" y="5476285"/>
                </a:cubicBezTo>
                <a:lnTo>
                  <a:pt x="859855" y="5455708"/>
                </a:lnTo>
                <a:cubicBezTo>
                  <a:pt x="857191" y="5404194"/>
                  <a:pt x="854230" y="5350756"/>
                  <a:pt x="850529" y="5297910"/>
                </a:cubicBezTo>
                <a:cubicBezTo>
                  <a:pt x="851714" y="5225375"/>
                  <a:pt x="852898" y="5153137"/>
                  <a:pt x="854230" y="5081195"/>
                </a:cubicBezTo>
                <a:cubicBezTo>
                  <a:pt x="861188" y="5029533"/>
                  <a:pt x="865036" y="4975502"/>
                  <a:pt x="865777" y="4915402"/>
                </a:cubicBezTo>
                <a:cubicBezTo>
                  <a:pt x="838243" y="4708014"/>
                  <a:pt x="846237" y="4500773"/>
                  <a:pt x="853934" y="4300194"/>
                </a:cubicBezTo>
                <a:cubicBezTo>
                  <a:pt x="861039" y="4117081"/>
                  <a:pt x="868293" y="3927752"/>
                  <a:pt x="848161" y="3740199"/>
                </a:cubicBezTo>
                <a:lnTo>
                  <a:pt x="843571" y="3697866"/>
                </a:lnTo>
                <a:close/>
                <a:moveTo>
                  <a:pt x="0" y="3273990"/>
                </a:moveTo>
                <a:lnTo>
                  <a:pt x="26572" y="3443697"/>
                </a:lnTo>
                <a:cubicBezTo>
                  <a:pt x="33530" y="3511346"/>
                  <a:pt x="35158" y="3571743"/>
                  <a:pt x="31309" y="3628586"/>
                </a:cubicBezTo>
                <a:cubicBezTo>
                  <a:pt x="65060" y="3880975"/>
                  <a:pt x="50108" y="4134697"/>
                  <a:pt x="35602" y="4379981"/>
                </a:cubicBezTo>
                <a:cubicBezTo>
                  <a:pt x="20354" y="4639033"/>
                  <a:pt x="4663" y="4906817"/>
                  <a:pt x="45520" y="5176230"/>
                </a:cubicBezTo>
                <a:cubicBezTo>
                  <a:pt x="45520" y="5236626"/>
                  <a:pt x="42708" y="5289176"/>
                  <a:pt x="36934" y="5337729"/>
                </a:cubicBezTo>
                <a:cubicBezTo>
                  <a:pt x="38119" y="5413668"/>
                  <a:pt x="41079" y="5497008"/>
                  <a:pt x="46113" y="5599593"/>
                </a:cubicBezTo>
                <a:cubicBezTo>
                  <a:pt x="48628" y="5650367"/>
                  <a:pt x="51294" y="5701141"/>
                  <a:pt x="54105" y="5751915"/>
                </a:cubicBezTo>
                <a:lnTo>
                  <a:pt x="55438" y="5775155"/>
                </a:lnTo>
                <a:cubicBezTo>
                  <a:pt x="34714" y="5895503"/>
                  <a:pt x="25684" y="6022808"/>
                  <a:pt x="27608" y="6165360"/>
                </a:cubicBezTo>
                <a:lnTo>
                  <a:pt x="36189" y="6360034"/>
                </a:lnTo>
                <a:lnTo>
                  <a:pt x="34626" y="6523891"/>
                </a:lnTo>
                <a:cubicBezTo>
                  <a:pt x="35396" y="6606734"/>
                  <a:pt x="38258" y="6690295"/>
                  <a:pt x="42136" y="6773685"/>
                </a:cubicBezTo>
                <a:lnTo>
                  <a:pt x="46745" y="6858000"/>
                </a:lnTo>
                <a:lnTo>
                  <a:pt x="39852" y="6858000"/>
                </a:lnTo>
                <a:lnTo>
                  <a:pt x="31235" y="6690456"/>
                </a:lnTo>
                <a:cubicBezTo>
                  <a:pt x="27127" y="6579212"/>
                  <a:pt x="25462" y="6468227"/>
                  <a:pt x="28793" y="6359574"/>
                </a:cubicBezTo>
                <a:cubicBezTo>
                  <a:pt x="23908" y="6289999"/>
                  <a:pt x="21095" y="6226199"/>
                  <a:pt x="20207" y="6164768"/>
                </a:cubicBezTo>
                <a:cubicBezTo>
                  <a:pt x="18283" y="6021771"/>
                  <a:pt x="27312" y="5894022"/>
                  <a:pt x="48037" y="5774119"/>
                </a:cubicBezTo>
                <a:lnTo>
                  <a:pt x="46704" y="5751618"/>
                </a:lnTo>
                <a:cubicBezTo>
                  <a:pt x="43892" y="5700844"/>
                  <a:pt x="41227" y="5650070"/>
                  <a:pt x="38711" y="5599297"/>
                </a:cubicBezTo>
                <a:cubicBezTo>
                  <a:pt x="33677" y="5496565"/>
                  <a:pt x="30717" y="5413224"/>
                  <a:pt x="29533" y="5336693"/>
                </a:cubicBezTo>
                <a:cubicBezTo>
                  <a:pt x="35306" y="5287992"/>
                  <a:pt x="38119" y="5235737"/>
                  <a:pt x="38119" y="5176230"/>
                </a:cubicBezTo>
                <a:cubicBezTo>
                  <a:pt x="-2886" y="4906669"/>
                  <a:pt x="12954" y="4638440"/>
                  <a:pt x="28201" y="4379093"/>
                </a:cubicBezTo>
                <a:cubicBezTo>
                  <a:pt x="42708" y="4134105"/>
                  <a:pt x="57658" y="3880679"/>
                  <a:pt x="24056" y="3628437"/>
                </a:cubicBezTo>
                <a:cubicBezTo>
                  <a:pt x="27904" y="3571150"/>
                  <a:pt x="26424" y="3511199"/>
                  <a:pt x="19319" y="3443994"/>
                </a:cubicBezTo>
                <a:lnTo>
                  <a:pt x="0" y="3320629"/>
                </a:lnTo>
                <a:close/>
                <a:moveTo>
                  <a:pt x="8298538" y="3201459"/>
                </a:moveTo>
                <a:lnTo>
                  <a:pt x="8321059" y="3362263"/>
                </a:lnTo>
                <a:cubicBezTo>
                  <a:pt x="8329330" y="3427932"/>
                  <a:pt x="8336214" y="3493731"/>
                  <a:pt x="8340136" y="3558716"/>
                </a:cubicBezTo>
                <a:cubicBezTo>
                  <a:pt x="8346798" y="3612154"/>
                  <a:pt x="8354346" y="3675659"/>
                  <a:pt x="8360564" y="3739607"/>
                </a:cubicBezTo>
                <a:cubicBezTo>
                  <a:pt x="8376551" y="3959431"/>
                  <a:pt x="8373739" y="4185323"/>
                  <a:pt x="8370926" y="4403813"/>
                </a:cubicBezTo>
                <a:cubicBezTo>
                  <a:pt x="8368410" y="4607058"/>
                  <a:pt x="8365745" y="4817111"/>
                  <a:pt x="8377883" y="5025240"/>
                </a:cubicBezTo>
                <a:cubicBezTo>
                  <a:pt x="8375218" y="5120718"/>
                  <a:pt x="8371962" y="5209980"/>
                  <a:pt x="8367669" y="5298353"/>
                </a:cubicBezTo>
                <a:cubicBezTo>
                  <a:pt x="8369742" y="5424919"/>
                  <a:pt x="8376255" y="5551335"/>
                  <a:pt x="8382325" y="5658360"/>
                </a:cubicBezTo>
                <a:lnTo>
                  <a:pt x="8384693" y="5698624"/>
                </a:lnTo>
                <a:cubicBezTo>
                  <a:pt x="8387357" y="5744069"/>
                  <a:pt x="8390022" y="5791142"/>
                  <a:pt x="8392242" y="5837328"/>
                </a:cubicBezTo>
                <a:cubicBezTo>
                  <a:pt x="8373294" y="5959599"/>
                  <a:pt x="8361896" y="6082167"/>
                  <a:pt x="8357308" y="6212581"/>
                </a:cubicBezTo>
                <a:cubicBezTo>
                  <a:pt x="8355087" y="6271792"/>
                  <a:pt x="8354495" y="6329820"/>
                  <a:pt x="8354198" y="6398802"/>
                </a:cubicBezTo>
                <a:lnTo>
                  <a:pt x="8354495" y="6398802"/>
                </a:lnTo>
                <a:cubicBezTo>
                  <a:pt x="8341246" y="6535951"/>
                  <a:pt x="8340839" y="6672174"/>
                  <a:pt x="8346760" y="6806807"/>
                </a:cubicBezTo>
                <a:lnTo>
                  <a:pt x="8350029" y="6858000"/>
                </a:lnTo>
                <a:lnTo>
                  <a:pt x="8342606" y="6858000"/>
                </a:lnTo>
                <a:lnTo>
                  <a:pt x="8339359" y="6807084"/>
                </a:lnTo>
                <a:cubicBezTo>
                  <a:pt x="8333438" y="6672285"/>
                  <a:pt x="8333845" y="6535877"/>
                  <a:pt x="8347093" y="6398505"/>
                </a:cubicBezTo>
                <a:cubicBezTo>
                  <a:pt x="8347241" y="6329820"/>
                  <a:pt x="8347982" y="6271644"/>
                  <a:pt x="8350054" y="6212432"/>
                </a:cubicBezTo>
                <a:cubicBezTo>
                  <a:pt x="8354791" y="6081575"/>
                  <a:pt x="8366189" y="5958859"/>
                  <a:pt x="8385136" y="5837031"/>
                </a:cubicBezTo>
                <a:cubicBezTo>
                  <a:pt x="8382917" y="5791586"/>
                  <a:pt x="8380252" y="5744661"/>
                  <a:pt x="8377587" y="5699068"/>
                </a:cubicBezTo>
                <a:lnTo>
                  <a:pt x="8375218" y="5658656"/>
                </a:lnTo>
                <a:cubicBezTo>
                  <a:pt x="8369297" y="5551631"/>
                  <a:pt x="8362784" y="5425066"/>
                  <a:pt x="8360564" y="5298058"/>
                </a:cubicBezTo>
                <a:cubicBezTo>
                  <a:pt x="8364857" y="5209536"/>
                  <a:pt x="8368261" y="5120274"/>
                  <a:pt x="8370778" y="5025240"/>
                </a:cubicBezTo>
                <a:cubicBezTo>
                  <a:pt x="8358640" y="4817259"/>
                  <a:pt x="8361304" y="4607058"/>
                  <a:pt x="8363821" y="4403666"/>
                </a:cubicBezTo>
                <a:cubicBezTo>
                  <a:pt x="8366485" y="4185323"/>
                  <a:pt x="8369297" y="3959579"/>
                  <a:pt x="8353458" y="3740199"/>
                </a:cubicBezTo>
                <a:cubicBezTo>
                  <a:pt x="8347241" y="3676399"/>
                  <a:pt x="8339544" y="3612895"/>
                  <a:pt x="8333030" y="3559308"/>
                </a:cubicBezTo>
                <a:cubicBezTo>
                  <a:pt x="8329108" y="3494324"/>
                  <a:pt x="8322224" y="3428562"/>
                  <a:pt x="8313953" y="3362966"/>
                </a:cubicBezTo>
                <a:lnTo>
                  <a:pt x="8298538" y="3253085"/>
                </a:lnTo>
                <a:close/>
                <a:moveTo>
                  <a:pt x="6434796" y="3201459"/>
                </a:moveTo>
                <a:lnTo>
                  <a:pt x="6457317" y="3362263"/>
                </a:lnTo>
                <a:cubicBezTo>
                  <a:pt x="6465588" y="3427932"/>
                  <a:pt x="6472472" y="3493731"/>
                  <a:pt x="6476394" y="3558716"/>
                </a:cubicBezTo>
                <a:cubicBezTo>
                  <a:pt x="6483056" y="3612154"/>
                  <a:pt x="6490604" y="3675659"/>
                  <a:pt x="6496822" y="3739607"/>
                </a:cubicBezTo>
                <a:cubicBezTo>
                  <a:pt x="6512809" y="3959431"/>
                  <a:pt x="6509997" y="4185323"/>
                  <a:pt x="6507184" y="4403813"/>
                </a:cubicBezTo>
                <a:cubicBezTo>
                  <a:pt x="6504668" y="4607058"/>
                  <a:pt x="6502003" y="4817111"/>
                  <a:pt x="6514141" y="5025240"/>
                </a:cubicBezTo>
                <a:cubicBezTo>
                  <a:pt x="6511476" y="5120718"/>
                  <a:pt x="6508220" y="5209980"/>
                  <a:pt x="6503927" y="5298353"/>
                </a:cubicBezTo>
                <a:cubicBezTo>
                  <a:pt x="6506000" y="5424919"/>
                  <a:pt x="6512513" y="5551335"/>
                  <a:pt x="6518583" y="5658360"/>
                </a:cubicBezTo>
                <a:lnTo>
                  <a:pt x="6520951" y="5698624"/>
                </a:lnTo>
                <a:cubicBezTo>
                  <a:pt x="6523615" y="5744069"/>
                  <a:pt x="6526280" y="5791142"/>
                  <a:pt x="6528500" y="5837328"/>
                </a:cubicBezTo>
                <a:cubicBezTo>
                  <a:pt x="6509552" y="5959599"/>
                  <a:pt x="6498154" y="6082167"/>
                  <a:pt x="6493566" y="6212581"/>
                </a:cubicBezTo>
                <a:cubicBezTo>
                  <a:pt x="6491345" y="6271792"/>
                  <a:pt x="6490753" y="6329820"/>
                  <a:pt x="6490456" y="6398802"/>
                </a:cubicBezTo>
                <a:lnTo>
                  <a:pt x="6490753" y="6398802"/>
                </a:lnTo>
                <a:cubicBezTo>
                  <a:pt x="6477504" y="6535951"/>
                  <a:pt x="6477097" y="6672174"/>
                  <a:pt x="6483018" y="6806807"/>
                </a:cubicBezTo>
                <a:lnTo>
                  <a:pt x="6486287" y="6858000"/>
                </a:lnTo>
                <a:lnTo>
                  <a:pt x="6478864" y="6858000"/>
                </a:lnTo>
                <a:lnTo>
                  <a:pt x="6475617" y="6807084"/>
                </a:lnTo>
                <a:cubicBezTo>
                  <a:pt x="6469696" y="6672285"/>
                  <a:pt x="6470103" y="6535877"/>
                  <a:pt x="6483351" y="6398505"/>
                </a:cubicBezTo>
                <a:cubicBezTo>
                  <a:pt x="6483499" y="6329820"/>
                  <a:pt x="6484240" y="6271644"/>
                  <a:pt x="6486312" y="6212432"/>
                </a:cubicBezTo>
                <a:cubicBezTo>
                  <a:pt x="6491049" y="6081575"/>
                  <a:pt x="6502447" y="5958859"/>
                  <a:pt x="6521394" y="5837031"/>
                </a:cubicBezTo>
                <a:cubicBezTo>
                  <a:pt x="6519175" y="5791586"/>
                  <a:pt x="6516510" y="5744661"/>
                  <a:pt x="6513845" y="5699068"/>
                </a:cubicBezTo>
                <a:lnTo>
                  <a:pt x="6511476" y="5658656"/>
                </a:lnTo>
                <a:cubicBezTo>
                  <a:pt x="6505555" y="5551631"/>
                  <a:pt x="6499042" y="5425066"/>
                  <a:pt x="6496822" y="5298058"/>
                </a:cubicBezTo>
                <a:cubicBezTo>
                  <a:pt x="6501115" y="5209536"/>
                  <a:pt x="6504519" y="5120274"/>
                  <a:pt x="6507036" y="5025240"/>
                </a:cubicBezTo>
                <a:cubicBezTo>
                  <a:pt x="6494898" y="4817259"/>
                  <a:pt x="6497562" y="4607058"/>
                  <a:pt x="6500079" y="4403666"/>
                </a:cubicBezTo>
                <a:cubicBezTo>
                  <a:pt x="6502743" y="4185323"/>
                  <a:pt x="6505555" y="3959579"/>
                  <a:pt x="6489716" y="3740199"/>
                </a:cubicBezTo>
                <a:cubicBezTo>
                  <a:pt x="6483499" y="3676399"/>
                  <a:pt x="6475802" y="3612895"/>
                  <a:pt x="6469288" y="3559308"/>
                </a:cubicBezTo>
                <a:cubicBezTo>
                  <a:pt x="6465366" y="3494324"/>
                  <a:pt x="6458482" y="3428562"/>
                  <a:pt x="6450211" y="3362966"/>
                </a:cubicBezTo>
                <a:lnTo>
                  <a:pt x="6434796" y="3253085"/>
                </a:lnTo>
                <a:close/>
                <a:moveTo>
                  <a:pt x="4571054" y="3201459"/>
                </a:moveTo>
                <a:lnTo>
                  <a:pt x="4593575" y="3362263"/>
                </a:lnTo>
                <a:cubicBezTo>
                  <a:pt x="4601846" y="3427932"/>
                  <a:pt x="4608730" y="3493731"/>
                  <a:pt x="4612652" y="3558716"/>
                </a:cubicBezTo>
                <a:cubicBezTo>
                  <a:pt x="4619314" y="3612154"/>
                  <a:pt x="4626862" y="3675659"/>
                  <a:pt x="4633080" y="3739607"/>
                </a:cubicBezTo>
                <a:cubicBezTo>
                  <a:pt x="4649067" y="3959431"/>
                  <a:pt x="4646255" y="4185323"/>
                  <a:pt x="4643442" y="4403813"/>
                </a:cubicBezTo>
                <a:cubicBezTo>
                  <a:pt x="4640926" y="4607058"/>
                  <a:pt x="4638261" y="4817111"/>
                  <a:pt x="4650399" y="5025240"/>
                </a:cubicBezTo>
                <a:cubicBezTo>
                  <a:pt x="4647734" y="5120718"/>
                  <a:pt x="4644478" y="5209980"/>
                  <a:pt x="4640185" y="5298353"/>
                </a:cubicBezTo>
                <a:cubicBezTo>
                  <a:pt x="4642258" y="5424919"/>
                  <a:pt x="4648771" y="5551335"/>
                  <a:pt x="4654841" y="5658360"/>
                </a:cubicBezTo>
                <a:lnTo>
                  <a:pt x="4657209" y="5698624"/>
                </a:lnTo>
                <a:cubicBezTo>
                  <a:pt x="4659873" y="5744069"/>
                  <a:pt x="4662538" y="5791142"/>
                  <a:pt x="4664758" y="5837328"/>
                </a:cubicBezTo>
                <a:cubicBezTo>
                  <a:pt x="4645810" y="5959599"/>
                  <a:pt x="4634412" y="6082167"/>
                  <a:pt x="4629824" y="6212581"/>
                </a:cubicBezTo>
                <a:cubicBezTo>
                  <a:pt x="4627603" y="6271792"/>
                  <a:pt x="4627011" y="6329820"/>
                  <a:pt x="4626714" y="6398802"/>
                </a:cubicBezTo>
                <a:lnTo>
                  <a:pt x="4627011" y="6398802"/>
                </a:lnTo>
                <a:cubicBezTo>
                  <a:pt x="4613762" y="6535951"/>
                  <a:pt x="4613355" y="6672174"/>
                  <a:pt x="4619276" y="6806807"/>
                </a:cubicBezTo>
                <a:lnTo>
                  <a:pt x="4622545" y="6858000"/>
                </a:lnTo>
                <a:lnTo>
                  <a:pt x="4615122" y="6858000"/>
                </a:lnTo>
                <a:lnTo>
                  <a:pt x="4611875" y="6807084"/>
                </a:lnTo>
                <a:cubicBezTo>
                  <a:pt x="4605954" y="6672285"/>
                  <a:pt x="4606361" y="6535877"/>
                  <a:pt x="4619609" y="6398505"/>
                </a:cubicBezTo>
                <a:cubicBezTo>
                  <a:pt x="4619757" y="6329820"/>
                  <a:pt x="4620498" y="6271644"/>
                  <a:pt x="4622570" y="6212432"/>
                </a:cubicBezTo>
                <a:cubicBezTo>
                  <a:pt x="4627307" y="6081575"/>
                  <a:pt x="4638705" y="5958859"/>
                  <a:pt x="4657652" y="5837031"/>
                </a:cubicBezTo>
                <a:cubicBezTo>
                  <a:pt x="4655433" y="5791586"/>
                  <a:pt x="4652768" y="5744661"/>
                  <a:pt x="4650103" y="5699068"/>
                </a:cubicBezTo>
                <a:lnTo>
                  <a:pt x="4647734" y="5658656"/>
                </a:lnTo>
                <a:cubicBezTo>
                  <a:pt x="4641813" y="5551631"/>
                  <a:pt x="4635300" y="5425066"/>
                  <a:pt x="4633080" y="5298058"/>
                </a:cubicBezTo>
                <a:cubicBezTo>
                  <a:pt x="4637373" y="5209536"/>
                  <a:pt x="4640777" y="5120274"/>
                  <a:pt x="4643294" y="5025240"/>
                </a:cubicBezTo>
                <a:cubicBezTo>
                  <a:pt x="4631156" y="4817259"/>
                  <a:pt x="4633820" y="4607058"/>
                  <a:pt x="4636337" y="4403666"/>
                </a:cubicBezTo>
                <a:cubicBezTo>
                  <a:pt x="4639001" y="4185323"/>
                  <a:pt x="4641813" y="3959579"/>
                  <a:pt x="4625974" y="3740199"/>
                </a:cubicBezTo>
                <a:cubicBezTo>
                  <a:pt x="4619757" y="3676399"/>
                  <a:pt x="4612060" y="3612895"/>
                  <a:pt x="4605546" y="3559308"/>
                </a:cubicBezTo>
                <a:cubicBezTo>
                  <a:pt x="4601624" y="3494324"/>
                  <a:pt x="4594740" y="3428562"/>
                  <a:pt x="4586469" y="3362966"/>
                </a:cubicBezTo>
                <a:lnTo>
                  <a:pt x="4571054" y="3253085"/>
                </a:lnTo>
                <a:close/>
                <a:moveTo>
                  <a:pt x="2707313" y="3201459"/>
                </a:moveTo>
                <a:lnTo>
                  <a:pt x="2729834" y="3362263"/>
                </a:lnTo>
                <a:cubicBezTo>
                  <a:pt x="2738105" y="3427932"/>
                  <a:pt x="2744988" y="3493731"/>
                  <a:pt x="2748910" y="3558716"/>
                </a:cubicBezTo>
                <a:cubicBezTo>
                  <a:pt x="2755572" y="3612154"/>
                  <a:pt x="2763120" y="3675659"/>
                  <a:pt x="2769338" y="3739607"/>
                </a:cubicBezTo>
                <a:cubicBezTo>
                  <a:pt x="2785326" y="3959431"/>
                  <a:pt x="2782513" y="4185323"/>
                  <a:pt x="2779700" y="4403813"/>
                </a:cubicBezTo>
                <a:cubicBezTo>
                  <a:pt x="2777185" y="4607058"/>
                  <a:pt x="2774519" y="4817111"/>
                  <a:pt x="2786658" y="5025240"/>
                </a:cubicBezTo>
                <a:cubicBezTo>
                  <a:pt x="2783993" y="5120718"/>
                  <a:pt x="2780736" y="5209980"/>
                  <a:pt x="2776444" y="5298353"/>
                </a:cubicBezTo>
                <a:cubicBezTo>
                  <a:pt x="2778516" y="5424919"/>
                  <a:pt x="2785029" y="5551335"/>
                  <a:pt x="2791099" y="5658360"/>
                </a:cubicBezTo>
                <a:lnTo>
                  <a:pt x="2793468" y="5698624"/>
                </a:lnTo>
                <a:cubicBezTo>
                  <a:pt x="2796131" y="5744069"/>
                  <a:pt x="2798796" y="5791142"/>
                  <a:pt x="2801017" y="5837328"/>
                </a:cubicBezTo>
                <a:cubicBezTo>
                  <a:pt x="2782069" y="5959599"/>
                  <a:pt x="2770670" y="6082167"/>
                  <a:pt x="2766082" y="6212581"/>
                </a:cubicBezTo>
                <a:cubicBezTo>
                  <a:pt x="2763861" y="6271792"/>
                  <a:pt x="2763269" y="6329820"/>
                  <a:pt x="2762973" y="6398802"/>
                </a:cubicBezTo>
                <a:lnTo>
                  <a:pt x="2763269" y="6398802"/>
                </a:lnTo>
                <a:cubicBezTo>
                  <a:pt x="2750021" y="6535951"/>
                  <a:pt x="2749614" y="6672174"/>
                  <a:pt x="2755535" y="6806807"/>
                </a:cubicBezTo>
                <a:lnTo>
                  <a:pt x="2758804" y="6858000"/>
                </a:lnTo>
                <a:lnTo>
                  <a:pt x="2751381" y="6858000"/>
                </a:lnTo>
                <a:lnTo>
                  <a:pt x="2748134" y="6807084"/>
                </a:lnTo>
                <a:cubicBezTo>
                  <a:pt x="2742213" y="6672285"/>
                  <a:pt x="2742619" y="6535877"/>
                  <a:pt x="2755867" y="6398505"/>
                </a:cubicBezTo>
                <a:cubicBezTo>
                  <a:pt x="2756015" y="6329820"/>
                  <a:pt x="2756756" y="6271644"/>
                  <a:pt x="2758829" y="6212432"/>
                </a:cubicBezTo>
                <a:cubicBezTo>
                  <a:pt x="2763565" y="6081575"/>
                  <a:pt x="2774963" y="5958859"/>
                  <a:pt x="2793911" y="5837031"/>
                </a:cubicBezTo>
                <a:cubicBezTo>
                  <a:pt x="2791691" y="5791586"/>
                  <a:pt x="2789026" y="5744661"/>
                  <a:pt x="2786362" y="5699068"/>
                </a:cubicBezTo>
                <a:lnTo>
                  <a:pt x="2783993" y="5658656"/>
                </a:lnTo>
                <a:cubicBezTo>
                  <a:pt x="2778072" y="5551631"/>
                  <a:pt x="2771558" y="5425066"/>
                  <a:pt x="2769338" y="5298058"/>
                </a:cubicBezTo>
                <a:cubicBezTo>
                  <a:pt x="2773632" y="5209536"/>
                  <a:pt x="2777036" y="5120274"/>
                  <a:pt x="2779552" y="5025240"/>
                </a:cubicBezTo>
                <a:cubicBezTo>
                  <a:pt x="2767414" y="4817259"/>
                  <a:pt x="2770078" y="4607058"/>
                  <a:pt x="2772595" y="4403666"/>
                </a:cubicBezTo>
                <a:cubicBezTo>
                  <a:pt x="2775259" y="4185323"/>
                  <a:pt x="2778072" y="3959579"/>
                  <a:pt x="2762233" y="3740199"/>
                </a:cubicBezTo>
                <a:cubicBezTo>
                  <a:pt x="2756015" y="3676399"/>
                  <a:pt x="2748318" y="3612895"/>
                  <a:pt x="2741805" y="3559308"/>
                </a:cubicBezTo>
                <a:cubicBezTo>
                  <a:pt x="2737882" y="3494324"/>
                  <a:pt x="2730998" y="3428562"/>
                  <a:pt x="2722728" y="3362966"/>
                </a:cubicBezTo>
                <a:lnTo>
                  <a:pt x="2707313" y="3253085"/>
                </a:lnTo>
                <a:close/>
                <a:moveTo>
                  <a:pt x="843571" y="3201459"/>
                </a:moveTo>
                <a:lnTo>
                  <a:pt x="866092" y="3362263"/>
                </a:lnTo>
                <a:cubicBezTo>
                  <a:pt x="874363" y="3427932"/>
                  <a:pt x="881246" y="3493731"/>
                  <a:pt x="885169" y="3558716"/>
                </a:cubicBezTo>
                <a:cubicBezTo>
                  <a:pt x="891830" y="3612154"/>
                  <a:pt x="899379" y="3675659"/>
                  <a:pt x="905597" y="3739607"/>
                </a:cubicBezTo>
                <a:cubicBezTo>
                  <a:pt x="921584" y="3959431"/>
                  <a:pt x="918771" y="4185323"/>
                  <a:pt x="915959" y="4403813"/>
                </a:cubicBezTo>
                <a:cubicBezTo>
                  <a:pt x="913443" y="4607058"/>
                  <a:pt x="910777" y="4817111"/>
                  <a:pt x="922916" y="5025240"/>
                </a:cubicBezTo>
                <a:cubicBezTo>
                  <a:pt x="920251" y="5120718"/>
                  <a:pt x="916995" y="5209980"/>
                  <a:pt x="912702" y="5298353"/>
                </a:cubicBezTo>
                <a:cubicBezTo>
                  <a:pt x="914774" y="5424919"/>
                  <a:pt x="921288" y="5551335"/>
                  <a:pt x="927357" y="5658360"/>
                </a:cubicBezTo>
                <a:lnTo>
                  <a:pt x="929726" y="5698624"/>
                </a:lnTo>
                <a:cubicBezTo>
                  <a:pt x="932390" y="5744069"/>
                  <a:pt x="935054" y="5791142"/>
                  <a:pt x="937275" y="5837328"/>
                </a:cubicBezTo>
                <a:cubicBezTo>
                  <a:pt x="918327" y="5959599"/>
                  <a:pt x="906929" y="6082167"/>
                  <a:pt x="902340" y="6212581"/>
                </a:cubicBezTo>
                <a:cubicBezTo>
                  <a:pt x="900120" y="6271792"/>
                  <a:pt x="899528" y="6329820"/>
                  <a:pt x="899231" y="6398802"/>
                </a:cubicBezTo>
                <a:lnTo>
                  <a:pt x="899528" y="6398802"/>
                </a:lnTo>
                <a:cubicBezTo>
                  <a:pt x="886279" y="6535951"/>
                  <a:pt x="885872" y="6672174"/>
                  <a:pt x="891793" y="6806807"/>
                </a:cubicBezTo>
                <a:lnTo>
                  <a:pt x="895062" y="6858000"/>
                </a:lnTo>
                <a:lnTo>
                  <a:pt x="887639" y="6858000"/>
                </a:lnTo>
                <a:lnTo>
                  <a:pt x="884392" y="6807084"/>
                </a:lnTo>
                <a:cubicBezTo>
                  <a:pt x="878470" y="6672285"/>
                  <a:pt x="878878" y="6535877"/>
                  <a:pt x="892126" y="6398505"/>
                </a:cubicBezTo>
                <a:cubicBezTo>
                  <a:pt x="892274" y="6329820"/>
                  <a:pt x="893015" y="6271644"/>
                  <a:pt x="895086" y="6212432"/>
                </a:cubicBezTo>
                <a:cubicBezTo>
                  <a:pt x="899823" y="6081575"/>
                  <a:pt x="911222" y="5958859"/>
                  <a:pt x="930169" y="5837031"/>
                </a:cubicBezTo>
                <a:cubicBezTo>
                  <a:pt x="927949" y="5791586"/>
                  <a:pt x="925285" y="5744661"/>
                  <a:pt x="922619" y="5699068"/>
                </a:cubicBezTo>
                <a:lnTo>
                  <a:pt x="920251" y="5658656"/>
                </a:lnTo>
                <a:cubicBezTo>
                  <a:pt x="914330" y="5551631"/>
                  <a:pt x="907817" y="5425066"/>
                  <a:pt x="905597" y="5298058"/>
                </a:cubicBezTo>
                <a:cubicBezTo>
                  <a:pt x="909890" y="5209536"/>
                  <a:pt x="913294" y="5120274"/>
                  <a:pt x="915811" y="5025240"/>
                </a:cubicBezTo>
                <a:cubicBezTo>
                  <a:pt x="903672" y="4817259"/>
                  <a:pt x="906336" y="4607058"/>
                  <a:pt x="908853" y="4403666"/>
                </a:cubicBezTo>
                <a:cubicBezTo>
                  <a:pt x="911517" y="4185323"/>
                  <a:pt x="914330" y="3959579"/>
                  <a:pt x="898491" y="3740199"/>
                </a:cubicBezTo>
                <a:cubicBezTo>
                  <a:pt x="892274" y="3676399"/>
                  <a:pt x="884576" y="3612895"/>
                  <a:pt x="878063" y="3559308"/>
                </a:cubicBezTo>
                <a:cubicBezTo>
                  <a:pt x="874140" y="3494324"/>
                  <a:pt x="867257" y="3428562"/>
                  <a:pt x="858986" y="3362966"/>
                </a:cubicBezTo>
                <a:lnTo>
                  <a:pt x="843571" y="3253085"/>
                </a:lnTo>
                <a:close/>
                <a:moveTo>
                  <a:pt x="9144000" y="3201352"/>
                </a:moveTo>
                <a:lnTo>
                  <a:pt x="9144000" y="3608058"/>
                </a:lnTo>
                <a:lnTo>
                  <a:pt x="9140696" y="3446325"/>
                </a:lnTo>
                <a:cubicBezTo>
                  <a:pt x="9140340" y="3380230"/>
                  <a:pt x="9140947" y="3312583"/>
                  <a:pt x="9142516" y="3243150"/>
                </a:cubicBezTo>
                <a:close/>
                <a:moveTo>
                  <a:pt x="4571054" y="2857516"/>
                </a:moveTo>
                <a:lnTo>
                  <a:pt x="4592850" y="2968752"/>
                </a:lnTo>
                <a:cubicBezTo>
                  <a:pt x="4601290" y="3008178"/>
                  <a:pt x="4610246" y="3047500"/>
                  <a:pt x="4619165" y="3086655"/>
                </a:cubicBezTo>
                <a:cubicBezTo>
                  <a:pt x="4645958" y="3204186"/>
                  <a:pt x="4673492" y="3325422"/>
                  <a:pt x="4685926" y="3443697"/>
                </a:cubicBezTo>
                <a:cubicBezTo>
                  <a:pt x="4692884" y="3511346"/>
                  <a:pt x="4694512" y="3571743"/>
                  <a:pt x="4690663" y="3628586"/>
                </a:cubicBezTo>
                <a:cubicBezTo>
                  <a:pt x="4724414" y="3880975"/>
                  <a:pt x="4709463" y="4134697"/>
                  <a:pt x="4694957" y="4379981"/>
                </a:cubicBezTo>
                <a:cubicBezTo>
                  <a:pt x="4679709" y="4639033"/>
                  <a:pt x="4664018" y="4906817"/>
                  <a:pt x="4704874" y="5176230"/>
                </a:cubicBezTo>
                <a:cubicBezTo>
                  <a:pt x="4704874" y="5236626"/>
                  <a:pt x="4702062" y="5289176"/>
                  <a:pt x="4696289" y="5337729"/>
                </a:cubicBezTo>
                <a:cubicBezTo>
                  <a:pt x="4697473" y="5413668"/>
                  <a:pt x="4700433" y="5497008"/>
                  <a:pt x="4705467" y="5599593"/>
                </a:cubicBezTo>
                <a:cubicBezTo>
                  <a:pt x="4707983" y="5650367"/>
                  <a:pt x="4710648" y="5701141"/>
                  <a:pt x="4713460" y="5751915"/>
                </a:cubicBezTo>
                <a:lnTo>
                  <a:pt x="4714792" y="5775155"/>
                </a:lnTo>
                <a:cubicBezTo>
                  <a:pt x="4694068" y="5895503"/>
                  <a:pt x="4685039" y="6022808"/>
                  <a:pt x="4686963" y="6165360"/>
                </a:cubicBezTo>
                <a:lnTo>
                  <a:pt x="4695543" y="6360034"/>
                </a:lnTo>
                <a:lnTo>
                  <a:pt x="4693980" y="6523891"/>
                </a:lnTo>
                <a:cubicBezTo>
                  <a:pt x="4694751" y="6606734"/>
                  <a:pt x="4697613" y="6690295"/>
                  <a:pt x="4701490" y="6773685"/>
                </a:cubicBezTo>
                <a:lnTo>
                  <a:pt x="4706099" y="6858000"/>
                </a:lnTo>
                <a:lnTo>
                  <a:pt x="4699206" y="6858000"/>
                </a:lnTo>
                <a:lnTo>
                  <a:pt x="4690589" y="6690456"/>
                </a:lnTo>
                <a:cubicBezTo>
                  <a:pt x="4686481" y="6579212"/>
                  <a:pt x="4684816" y="6468227"/>
                  <a:pt x="4688147" y="6359574"/>
                </a:cubicBezTo>
                <a:cubicBezTo>
                  <a:pt x="4683262" y="6289999"/>
                  <a:pt x="4680450" y="6226199"/>
                  <a:pt x="4679561" y="6164768"/>
                </a:cubicBezTo>
                <a:cubicBezTo>
                  <a:pt x="4677637" y="6021771"/>
                  <a:pt x="4686666" y="5894022"/>
                  <a:pt x="4707391" y="5774119"/>
                </a:cubicBezTo>
                <a:lnTo>
                  <a:pt x="4706059" y="5751618"/>
                </a:lnTo>
                <a:cubicBezTo>
                  <a:pt x="4703246" y="5700844"/>
                  <a:pt x="4700581" y="5650070"/>
                  <a:pt x="4698065" y="5599297"/>
                </a:cubicBezTo>
                <a:cubicBezTo>
                  <a:pt x="4693032" y="5496565"/>
                  <a:pt x="4690071" y="5413224"/>
                  <a:pt x="4688887" y="5336693"/>
                </a:cubicBezTo>
                <a:cubicBezTo>
                  <a:pt x="4694660" y="5287992"/>
                  <a:pt x="4697473" y="5235737"/>
                  <a:pt x="4697473" y="5176230"/>
                </a:cubicBezTo>
                <a:cubicBezTo>
                  <a:pt x="4656468" y="4906669"/>
                  <a:pt x="4672308" y="4638440"/>
                  <a:pt x="4687555" y="4379093"/>
                </a:cubicBezTo>
                <a:cubicBezTo>
                  <a:pt x="4702062" y="4134105"/>
                  <a:pt x="4717012" y="3880679"/>
                  <a:pt x="4683410" y="3628437"/>
                </a:cubicBezTo>
                <a:cubicBezTo>
                  <a:pt x="4687258" y="3571150"/>
                  <a:pt x="4685779" y="3511199"/>
                  <a:pt x="4678673" y="3443994"/>
                </a:cubicBezTo>
                <a:cubicBezTo>
                  <a:pt x="4666387" y="3326162"/>
                  <a:pt x="4638705" y="3205074"/>
                  <a:pt x="4612060" y="3087838"/>
                </a:cubicBezTo>
                <a:cubicBezTo>
                  <a:pt x="4603104" y="3048499"/>
                  <a:pt x="4594109" y="3008990"/>
                  <a:pt x="4585631" y="2969373"/>
                </a:cubicBezTo>
                <a:lnTo>
                  <a:pt x="4571054" y="2894937"/>
                </a:lnTo>
                <a:close/>
                <a:moveTo>
                  <a:pt x="2707313" y="2857516"/>
                </a:moveTo>
                <a:lnTo>
                  <a:pt x="2729108" y="2968752"/>
                </a:lnTo>
                <a:cubicBezTo>
                  <a:pt x="2737549" y="3008178"/>
                  <a:pt x="2746505" y="3047500"/>
                  <a:pt x="2755423" y="3086655"/>
                </a:cubicBezTo>
                <a:cubicBezTo>
                  <a:pt x="2782217" y="3204186"/>
                  <a:pt x="2809751" y="3325422"/>
                  <a:pt x="2822185" y="3443697"/>
                </a:cubicBezTo>
                <a:cubicBezTo>
                  <a:pt x="2829142" y="3511346"/>
                  <a:pt x="2830771" y="3571743"/>
                  <a:pt x="2826922" y="3628586"/>
                </a:cubicBezTo>
                <a:cubicBezTo>
                  <a:pt x="2860672" y="3880975"/>
                  <a:pt x="2845721" y="4134697"/>
                  <a:pt x="2831215" y="4379981"/>
                </a:cubicBezTo>
                <a:cubicBezTo>
                  <a:pt x="2815967" y="4639033"/>
                  <a:pt x="2800276" y="4906817"/>
                  <a:pt x="2841133" y="5176230"/>
                </a:cubicBezTo>
                <a:cubicBezTo>
                  <a:pt x="2841133" y="5236626"/>
                  <a:pt x="2838320" y="5289176"/>
                  <a:pt x="2832547" y="5337729"/>
                </a:cubicBezTo>
                <a:cubicBezTo>
                  <a:pt x="2833731" y="5413668"/>
                  <a:pt x="2836692" y="5497008"/>
                  <a:pt x="2841725" y="5599593"/>
                </a:cubicBezTo>
                <a:cubicBezTo>
                  <a:pt x="2844241" y="5650367"/>
                  <a:pt x="2846906" y="5701141"/>
                  <a:pt x="2849718" y="5751915"/>
                </a:cubicBezTo>
                <a:lnTo>
                  <a:pt x="2851051" y="5775155"/>
                </a:lnTo>
                <a:cubicBezTo>
                  <a:pt x="2830327" y="5895503"/>
                  <a:pt x="2821297" y="6022808"/>
                  <a:pt x="2823222" y="6165360"/>
                </a:cubicBezTo>
                <a:lnTo>
                  <a:pt x="2831802" y="6360034"/>
                </a:lnTo>
                <a:lnTo>
                  <a:pt x="2830239" y="6523891"/>
                </a:lnTo>
                <a:cubicBezTo>
                  <a:pt x="2831009" y="6606734"/>
                  <a:pt x="2833872" y="6690295"/>
                  <a:pt x="2837749" y="6773685"/>
                </a:cubicBezTo>
                <a:lnTo>
                  <a:pt x="2842358" y="6858000"/>
                </a:lnTo>
                <a:lnTo>
                  <a:pt x="2835465" y="6858000"/>
                </a:lnTo>
                <a:lnTo>
                  <a:pt x="2826848" y="6690456"/>
                </a:lnTo>
                <a:cubicBezTo>
                  <a:pt x="2822740" y="6579212"/>
                  <a:pt x="2821075" y="6468227"/>
                  <a:pt x="2824405" y="6359574"/>
                </a:cubicBezTo>
                <a:cubicBezTo>
                  <a:pt x="2819520" y="6289999"/>
                  <a:pt x="2816708" y="6226199"/>
                  <a:pt x="2815820" y="6164768"/>
                </a:cubicBezTo>
                <a:cubicBezTo>
                  <a:pt x="2813895" y="6021771"/>
                  <a:pt x="2822925" y="5894022"/>
                  <a:pt x="2843649" y="5774119"/>
                </a:cubicBezTo>
                <a:lnTo>
                  <a:pt x="2842317" y="5751618"/>
                </a:lnTo>
                <a:cubicBezTo>
                  <a:pt x="2839505" y="5700844"/>
                  <a:pt x="2836840" y="5650070"/>
                  <a:pt x="2834323" y="5599297"/>
                </a:cubicBezTo>
                <a:cubicBezTo>
                  <a:pt x="2829290" y="5496565"/>
                  <a:pt x="2826330" y="5413224"/>
                  <a:pt x="2825146" y="5336693"/>
                </a:cubicBezTo>
                <a:cubicBezTo>
                  <a:pt x="2830918" y="5287992"/>
                  <a:pt x="2833731" y="5235737"/>
                  <a:pt x="2833731" y="5176230"/>
                </a:cubicBezTo>
                <a:cubicBezTo>
                  <a:pt x="2792727" y="4906669"/>
                  <a:pt x="2808567" y="4638440"/>
                  <a:pt x="2823813" y="4379093"/>
                </a:cubicBezTo>
                <a:cubicBezTo>
                  <a:pt x="2838320" y="4134105"/>
                  <a:pt x="2853271" y="3880679"/>
                  <a:pt x="2819669" y="3628437"/>
                </a:cubicBezTo>
                <a:cubicBezTo>
                  <a:pt x="2823517" y="3571150"/>
                  <a:pt x="2822037" y="3511199"/>
                  <a:pt x="2814932" y="3443994"/>
                </a:cubicBezTo>
                <a:cubicBezTo>
                  <a:pt x="2802645" y="3326162"/>
                  <a:pt x="2774963" y="3205074"/>
                  <a:pt x="2748318" y="3087838"/>
                </a:cubicBezTo>
                <a:cubicBezTo>
                  <a:pt x="2739362" y="3048499"/>
                  <a:pt x="2730367" y="3008990"/>
                  <a:pt x="2721890" y="2969373"/>
                </a:cubicBezTo>
                <a:lnTo>
                  <a:pt x="2707313" y="2894937"/>
                </a:lnTo>
                <a:close/>
                <a:moveTo>
                  <a:pt x="843571" y="2857516"/>
                </a:moveTo>
                <a:lnTo>
                  <a:pt x="865366" y="2968752"/>
                </a:lnTo>
                <a:cubicBezTo>
                  <a:pt x="873807" y="3008178"/>
                  <a:pt x="882763" y="3047500"/>
                  <a:pt x="891682" y="3086655"/>
                </a:cubicBezTo>
                <a:cubicBezTo>
                  <a:pt x="918475" y="3204186"/>
                  <a:pt x="946009" y="3325422"/>
                  <a:pt x="958443" y="3443697"/>
                </a:cubicBezTo>
                <a:cubicBezTo>
                  <a:pt x="965400" y="3511346"/>
                  <a:pt x="967029" y="3571743"/>
                  <a:pt x="963180" y="3628586"/>
                </a:cubicBezTo>
                <a:cubicBezTo>
                  <a:pt x="996931" y="3880975"/>
                  <a:pt x="981980" y="4134697"/>
                  <a:pt x="967473" y="4379981"/>
                </a:cubicBezTo>
                <a:cubicBezTo>
                  <a:pt x="952226" y="4639033"/>
                  <a:pt x="936534" y="4906817"/>
                  <a:pt x="977391" y="5176230"/>
                </a:cubicBezTo>
                <a:cubicBezTo>
                  <a:pt x="977391" y="5236626"/>
                  <a:pt x="974579" y="5289176"/>
                  <a:pt x="968805" y="5337729"/>
                </a:cubicBezTo>
                <a:cubicBezTo>
                  <a:pt x="969990" y="5413668"/>
                  <a:pt x="972950" y="5497008"/>
                  <a:pt x="977983" y="5599593"/>
                </a:cubicBezTo>
                <a:cubicBezTo>
                  <a:pt x="980500" y="5650367"/>
                  <a:pt x="983164" y="5701141"/>
                  <a:pt x="985976" y="5751915"/>
                </a:cubicBezTo>
                <a:lnTo>
                  <a:pt x="987309" y="5775155"/>
                </a:lnTo>
                <a:cubicBezTo>
                  <a:pt x="966584" y="5895503"/>
                  <a:pt x="957555" y="6022808"/>
                  <a:pt x="959479" y="6165360"/>
                </a:cubicBezTo>
                <a:lnTo>
                  <a:pt x="968060" y="6360034"/>
                </a:lnTo>
                <a:lnTo>
                  <a:pt x="966497" y="6523891"/>
                </a:lnTo>
                <a:cubicBezTo>
                  <a:pt x="967267" y="6606734"/>
                  <a:pt x="970130" y="6690295"/>
                  <a:pt x="974007" y="6773685"/>
                </a:cubicBezTo>
                <a:lnTo>
                  <a:pt x="978616" y="6858000"/>
                </a:lnTo>
                <a:lnTo>
                  <a:pt x="971723" y="6858000"/>
                </a:lnTo>
                <a:lnTo>
                  <a:pt x="963106" y="6690456"/>
                </a:lnTo>
                <a:cubicBezTo>
                  <a:pt x="958998" y="6579212"/>
                  <a:pt x="957333" y="6468227"/>
                  <a:pt x="960664" y="6359574"/>
                </a:cubicBezTo>
                <a:cubicBezTo>
                  <a:pt x="955778" y="6289999"/>
                  <a:pt x="952966" y="6226199"/>
                  <a:pt x="952078" y="6164768"/>
                </a:cubicBezTo>
                <a:cubicBezTo>
                  <a:pt x="950154" y="6021771"/>
                  <a:pt x="959183" y="5894022"/>
                  <a:pt x="979907" y="5774119"/>
                </a:cubicBezTo>
                <a:lnTo>
                  <a:pt x="978575" y="5751618"/>
                </a:lnTo>
                <a:cubicBezTo>
                  <a:pt x="975763" y="5700844"/>
                  <a:pt x="973098" y="5650070"/>
                  <a:pt x="970581" y="5599297"/>
                </a:cubicBezTo>
                <a:cubicBezTo>
                  <a:pt x="965548" y="5496565"/>
                  <a:pt x="962588" y="5413224"/>
                  <a:pt x="961404" y="5336693"/>
                </a:cubicBezTo>
                <a:cubicBezTo>
                  <a:pt x="967177" y="5287992"/>
                  <a:pt x="969990" y="5235737"/>
                  <a:pt x="969990" y="5176230"/>
                </a:cubicBezTo>
                <a:cubicBezTo>
                  <a:pt x="928985" y="4906669"/>
                  <a:pt x="944825" y="4638440"/>
                  <a:pt x="960072" y="4379093"/>
                </a:cubicBezTo>
                <a:cubicBezTo>
                  <a:pt x="974579" y="4134105"/>
                  <a:pt x="989529" y="3880679"/>
                  <a:pt x="955927" y="3628437"/>
                </a:cubicBezTo>
                <a:cubicBezTo>
                  <a:pt x="959775" y="3571150"/>
                  <a:pt x="958295" y="3511199"/>
                  <a:pt x="951190" y="3443994"/>
                </a:cubicBezTo>
                <a:cubicBezTo>
                  <a:pt x="938904" y="3326162"/>
                  <a:pt x="911222" y="3205074"/>
                  <a:pt x="884576" y="3087838"/>
                </a:cubicBezTo>
                <a:cubicBezTo>
                  <a:pt x="875621" y="3048499"/>
                  <a:pt x="866625" y="3008990"/>
                  <a:pt x="858148" y="2969373"/>
                </a:cubicBezTo>
                <a:lnTo>
                  <a:pt x="843571" y="2894937"/>
                </a:lnTo>
                <a:close/>
                <a:moveTo>
                  <a:pt x="8298538" y="2857515"/>
                </a:moveTo>
                <a:lnTo>
                  <a:pt x="8320334" y="2968752"/>
                </a:lnTo>
                <a:cubicBezTo>
                  <a:pt x="8328774" y="3008178"/>
                  <a:pt x="8337730" y="3047500"/>
                  <a:pt x="8346649" y="3086654"/>
                </a:cubicBezTo>
                <a:cubicBezTo>
                  <a:pt x="8373442" y="3204186"/>
                  <a:pt x="8400976" y="3325422"/>
                  <a:pt x="8413410" y="3443697"/>
                </a:cubicBezTo>
                <a:cubicBezTo>
                  <a:pt x="8420368" y="3511346"/>
                  <a:pt x="8421996" y="3571743"/>
                  <a:pt x="8418147" y="3628586"/>
                </a:cubicBezTo>
                <a:cubicBezTo>
                  <a:pt x="8451898" y="3880975"/>
                  <a:pt x="8436946" y="4134697"/>
                  <a:pt x="8422440" y="4379981"/>
                </a:cubicBezTo>
                <a:cubicBezTo>
                  <a:pt x="8407193" y="4639033"/>
                  <a:pt x="8391501" y="4906817"/>
                  <a:pt x="8432358" y="5176230"/>
                </a:cubicBezTo>
                <a:cubicBezTo>
                  <a:pt x="8432358" y="5236626"/>
                  <a:pt x="8429546" y="5289176"/>
                  <a:pt x="8423772" y="5337729"/>
                </a:cubicBezTo>
                <a:cubicBezTo>
                  <a:pt x="8424957" y="5413668"/>
                  <a:pt x="8427917" y="5497008"/>
                  <a:pt x="8432950" y="5599593"/>
                </a:cubicBezTo>
                <a:cubicBezTo>
                  <a:pt x="8435467" y="5650367"/>
                  <a:pt x="8438131" y="5701141"/>
                  <a:pt x="8440943" y="5751915"/>
                </a:cubicBezTo>
                <a:lnTo>
                  <a:pt x="8442276" y="5775155"/>
                </a:lnTo>
                <a:cubicBezTo>
                  <a:pt x="8421552" y="5895503"/>
                  <a:pt x="8412522" y="6022808"/>
                  <a:pt x="8414447" y="6165360"/>
                </a:cubicBezTo>
                <a:lnTo>
                  <a:pt x="8423027" y="6360034"/>
                </a:lnTo>
                <a:lnTo>
                  <a:pt x="8421464" y="6523891"/>
                </a:lnTo>
                <a:cubicBezTo>
                  <a:pt x="8422234" y="6606734"/>
                  <a:pt x="8425096" y="6690295"/>
                  <a:pt x="8428973" y="6773685"/>
                </a:cubicBezTo>
                <a:lnTo>
                  <a:pt x="8433582" y="6858000"/>
                </a:lnTo>
                <a:lnTo>
                  <a:pt x="8426690" y="6858000"/>
                </a:lnTo>
                <a:lnTo>
                  <a:pt x="8418073" y="6690456"/>
                </a:lnTo>
                <a:cubicBezTo>
                  <a:pt x="8413965" y="6579212"/>
                  <a:pt x="8412300" y="6468227"/>
                  <a:pt x="8415631" y="6359574"/>
                </a:cubicBezTo>
                <a:cubicBezTo>
                  <a:pt x="8410745" y="6289999"/>
                  <a:pt x="8407933" y="6226199"/>
                  <a:pt x="8407045" y="6164768"/>
                </a:cubicBezTo>
                <a:cubicBezTo>
                  <a:pt x="8405121" y="6021771"/>
                  <a:pt x="8414150" y="5894022"/>
                  <a:pt x="8434874" y="5774119"/>
                </a:cubicBezTo>
                <a:lnTo>
                  <a:pt x="8433542" y="5751618"/>
                </a:lnTo>
                <a:cubicBezTo>
                  <a:pt x="8430730" y="5700844"/>
                  <a:pt x="8428065" y="5650070"/>
                  <a:pt x="8425549" y="5599297"/>
                </a:cubicBezTo>
                <a:cubicBezTo>
                  <a:pt x="8420515" y="5496565"/>
                  <a:pt x="8417555" y="5413224"/>
                  <a:pt x="8416371" y="5336693"/>
                </a:cubicBezTo>
                <a:cubicBezTo>
                  <a:pt x="8422144" y="5287992"/>
                  <a:pt x="8424957" y="5235737"/>
                  <a:pt x="8424957" y="5176230"/>
                </a:cubicBezTo>
                <a:cubicBezTo>
                  <a:pt x="8383952" y="4906669"/>
                  <a:pt x="8399792" y="4638440"/>
                  <a:pt x="8415039" y="4379093"/>
                </a:cubicBezTo>
                <a:cubicBezTo>
                  <a:pt x="8429546" y="4134105"/>
                  <a:pt x="8444496" y="3880679"/>
                  <a:pt x="8410894" y="3628437"/>
                </a:cubicBezTo>
                <a:cubicBezTo>
                  <a:pt x="8414742" y="3571150"/>
                  <a:pt x="8413262" y="3511199"/>
                  <a:pt x="8406157" y="3443994"/>
                </a:cubicBezTo>
                <a:cubicBezTo>
                  <a:pt x="8393871" y="3326162"/>
                  <a:pt x="8366189" y="3205074"/>
                  <a:pt x="8339544" y="3087838"/>
                </a:cubicBezTo>
                <a:cubicBezTo>
                  <a:pt x="8330588" y="3048499"/>
                  <a:pt x="8321593" y="3008990"/>
                  <a:pt x="8313115" y="2969373"/>
                </a:cubicBezTo>
                <a:lnTo>
                  <a:pt x="8298538" y="2894937"/>
                </a:lnTo>
                <a:close/>
                <a:moveTo>
                  <a:pt x="6434796" y="2857515"/>
                </a:moveTo>
                <a:lnTo>
                  <a:pt x="6456592" y="2968752"/>
                </a:lnTo>
                <a:cubicBezTo>
                  <a:pt x="6465032" y="3008178"/>
                  <a:pt x="6473988" y="3047500"/>
                  <a:pt x="6482907" y="3086655"/>
                </a:cubicBezTo>
                <a:cubicBezTo>
                  <a:pt x="6509700" y="3204186"/>
                  <a:pt x="6537234" y="3325422"/>
                  <a:pt x="6549668" y="3443697"/>
                </a:cubicBezTo>
                <a:cubicBezTo>
                  <a:pt x="6556626" y="3511346"/>
                  <a:pt x="6558254" y="3571743"/>
                  <a:pt x="6554405" y="3628586"/>
                </a:cubicBezTo>
                <a:cubicBezTo>
                  <a:pt x="6588156" y="3880975"/>
                  <a:pt x="6573205" y="4134697"/>
                  <a:pt x="6558699" y="4379981"/>
                </a:cubicBezTo>
                <a:cubicBezTo>
                  <a:pt x="6543451" y="4639033"/>
                  <a:pt x="6527760" y="4906817"/>
                  <a:pt x="6568616" y="5176230"/>
                </a:cubicBezTo>
                <a:cubicBezTo>
                  <a:pt x="6568616" y="5236626"/>
                  <a:pt x="6565804" y="5289176"/>
                  <a:pt x="6560031" y="5337729"/>
                </a:cubicBezTo>
                <a:cubicBezTo>
                  <a:pt x="6561215" y="5413668"/>
                  <a:pt x="6564175" y="5497008"/>
                  <a:pt x="6569209" y="5599593"/>
                </a:cubicBezTo>
                <a:cubicBezTo>
                  <a:pt x="6571725" y="5650367"/>
                  <a:pt x="6574390" y="5701141"/>
                  <a:pt x="6577202" y="5751915"/>
                </a:cubicBezTo>
                <a:lnTo>
                  <a:pt x="6578534" y="5775155"/>
                </a:lnTo>
                <a:cubicBezTo>
                  <a:pt x="6557810" y="5895503"/>
                  <a:pt x="6548781" y="6022808"/>
                  <a:pt x="6550705" y="6165360"/>
                </a:cubicBezTo>
                <a:lnTo>
                  <a:pt x="6559285" y="6360034"/>
                </a:lnTo>
                <a:lnTo>
                  <a:pt x="6557722" y="6523891"/>
                </a:lnTo>
                <a:cubicBezTo>
                  <a:pt x="6558493" y="6606734"/>
                  <a:pt x="6561355" y="6690295"/>
                  <a:pt x="6565232" y="6773685"/>
                </a:cubicBezTo>
                <a:lnTo>
                  <a:pt x="6569841" y="6858000"/>
                </a:lnTo>
                <a:lnTo>
                  <a:pt x="6562948" y="6858000"/>
                </a:lnTo>
                <a:lnTo>
                  <a:pt x="6554331" y="6690456"/>
                </a:lnTo>
                <a:cubicBezTo>
                  <a:pt x="6550223" y="6579212"/>
                  <a:pt x="6548558" y="6468227"/>
                  <a:pt x="6551889" y="6359574"/>
                </a:cubicBezTo>
                <a:cubicBezTo>
                  <a:pt x="6547004" y="6289999"/>
                  <a:pt x="6544192" y="6226199"/>
                  <a:pt x="6543303" y="6164768"/>
                </a:cubicBezTo>
                <a:cubicBezTo>
                  <a:pt x="6541379" y="6021771"/>
                  <a:pt x="6550408" y="5894022"/>
                  <a:pt x="6571133" y="5774119"/>
                </a:cubicBezTo>
                <a:lnTo>
                  <a:pt x="6569801" y="5751618"/>
                </a:lnTo>
                <a:cubicBezTo>
                  <a:pt x="6566988" y="5700844"/>
                  <a:pt x="6564323" y="5650070"/>
                  <a:pt x="6561807" y="5599297"/>
                </a:cubicBezTo>
                <a:cubicBezTo>
                  <a:pt x="6556774" y="5496565"/>
                  <a:pt x="6553813" y="5413224"/>
                  <a:pt x="6552629" y="5336693"/>
                </a:cubicBezTo>
                <a:cubicBezTo>
                  <a:pt x="6558402" y="5287992"/>
                  <a:pt x="6561215" y="5235737"/>
                  <a:pt x="6561215" y="5176230"/>
                </a:cubicBezTo>
                <a:cubicBezTo>
                  <a:pt x="6520210" y="4906669"/>
                  <a:pt x="6536050" y="4638440"/>
                  <a:pt x="6551297" y="4379093"/>
                </a:cubicBezTo>
                <a:cubicBezTo>
                  <a:pt x="6565804" y="4134105"/>
                  <a:pt x="6580754" y="3880679"/>
                  <a:pt x="6547152" y="3628437"/>
                </a:cubicBezTo>
                <a:cubicBezTo>
                  <a:pt x="6551000" y="3571150"/>
                  <a:pt x="6549521" y="3511199"/>
                  <a:pt x="6542415" y="3443994"/>
                </a:cubicBezTo>
                <a:cubicBezTo>
                  <a:pt x="6530129" y="3326162"/>
                  <a:pt x="6502447" y="3205074"/>
                  <a:pt x="6475802" y="3087838"/>
                </a:cubicBezTo>
                <a:cubicBezTo>
                  <a:pt x="6466846" y="3048499"/>
                  <a:pt x="6457851" y="3008990"/>
                  <a:pt x="6449373" y="2969373"/>
                </a:cubicBezTo>
                <a:lnTo>
                  <a:pt x="6434796" y="2894937"/>
                </a:lnTo>
                <a:close/>
                <a:moveTo>
                  <a:pt x="0" y="2679888"/>
                </a:moveTo>
                <a:lnTo>
                  <a:pt x="8348" y="2819913"/>
                </a:lnTo>
                <a:cubicBezTo>
                  <a:pt x="14147" y="2885083"/>
                  <a:pt x="21354" y="2949947"/>
                  <a:pt x="28496" y="3014266"/>
                </a:cubicBezTo>
                <a:cubicBezTo>
                  <a:pt x="39747" y="3115369"/>
                  <a:pt x="51294" y="3219877"/>
                  <a:pt x="56918" y="3321869"/>
                </a:cubicBezTo>
                <a:cubicBezTo>
                  <a:pt x="61212" y="3400916"/>
                  <a:pt x="61655" y="3471230"/>
                  <a:pt x="58102" y="3536807"/>
                </a:cubicBezTo>
                <a:cubicBezTo>
                  <a:pt x="67132" y="3751893"/>
                  <a:pt x="66688" y="3973049"/>
                  <a:pt x="66392" y="4186802"/>
                </a:cubicBezTo>
                <a:cubicBezTo>
                  <a:pt x="65948" y="4521349"/>
                  <a:pt x="65356" y="4867293"/>
                  <a:pt x="100439" y="5204651"/>
                </a:cubicBezTo>
                <a:cubicBezTo>
                  <a:pt x="102363" y="5280589"/>
                  <a:pt x="106656" y="5343206"/>
                  <a:pt x="114057" y="5402269"/>
                </a:cubicBezTo>
                <a:lnTo>
                  <a:pt x="115834" y="5443422"/>
                </a:lnTo>
                <a:cubicBezTo>
                  <a:pt x="118498" y="5504261"/>
                  <a:pt x="121311" y="5567174"/>
                  <a:pt x="123532" y="5628754"/>
                </a:cubicBezTo>
                <a:cubicBezTo>
                  <a:pt x="123087" y="5713574"/>
                  <a:pt x="122199" y="5778856"/>
                  <a:pt x="120867" y="5840583"/>
                </a:cubicBezTo>
                <a:cubicBezTo>
                  <a:pt x="93778" y="5957082"/>
                  <a:pt x="79715" y="6078910"/>
                  <a:pt x="77643" y="6213764"/>
                </a:cubicBezTo>
                <a:cubicBezTo>
                  <a:pt x="76754" y="6267500"/>
                  <a:pt x="77790" y="6326415"/>
                  <a:pt x="80899" y="6399541"/>
                </a:cubicBezTo>
                <a:lnTo>
                  <a:pt x="81047" y="6399541"/>
                </a:lnTo>
                <a:cubicBezTo>
                  <a:pt x="75052" y="6527142"/>
                  <a:pt x="76902" y="6657075"/>
                  <a:pt x="82602" y="6787081"/>
                </a:cubicBezTo>
                <a:lnTo>
                  <a:pt x="87107" y="6858000"/>
                </a:lnTo>
                <a:lnTo>
                  <a:pt x="79682" y="6858000"/>
                </a:lnTo>
                <a:lnTo>
                  <a:pt x="75200" y="6787397"/>
                </a:lnTo>
                <a:cubicBezTo>
                  <a:pt x="69501" y="6657298"/>
                  <a:pt x="67651" y="6527291"/>
                  <a:pt x="73646" y="6399690"/>
                </a:cubicBezTo>
                <a:cubicBezTo>
                  <a:pt x="70537" y="6326711"/>
                  <a:pt x="69501" y="6267500"/>
                  <a:pt x="70241" y="6213764"/>
                </a:cubicBezTo>
                <a:cubicBezTo>
                  <a:pt x="72314" y="6078466"/>
                  <a:pt x="86524" y="5956045"/>
                  <a:pt x="113614" y="5839843"/>
                </a:cubicBezTo>
                <a:cubicBezTo>
                  <a:pt x="114946" y="5779003"/>
                  <a:pt x="115686" y="5713722"/>
                  <a:pt x="116278" y="5629050"/>
                </a:cubicBezTo>
                <a:cubicBezTo>
                  <a:pt x="114057" y="5567618"/>
                  <a:pt x="111245" y="5504853"/>
                  <a:pt x="108580" y="5444013"/>
                </a:cubicBezTo>
                <a:lnTo>
                  <a:pt x="106804" y="5403158"/>
                </a:lnTo>
                <a:cubicBezTo>
                  <a:pt x="99403" y="5344094"/>
                  <a:pt x="95110" y="5281181"/>
                  <a:pt x="93185" y="5205391"/>
                </a:cubicBezTo>
                <a:cubicBezTo>
                  <a:pt x="57955" y="4867885"/>
                  <a:pt x="58547" y="4521792"/>
                  <a:pt x="59139" y="4187098"/>
                </a:cubicBezTo>
                <a:cubicBezTo>
                  <a:pt x="59435" y="3973345"/>
                  <a:pt x="59879" y="3752337"/>
                  <a:pt x="50849" y="3537103"/>
                </a:cubicBezTo>
                <a:cubicBezTo>
                  <a:pt x="54402" y="3471378"/>
                  <a:pt x="53958" y="3401361"/>
                  <a:pt x="49665" y="3322609"/>
                </a:cubicBezTo>
                <a:cubicBezTo>
                  <a:pt x="44040" y="3220913"/>
                  <a:pt x="32493" y="3116555"/>
                  <a:pt x="21243" y="3015450"/>
                </a:cubicBezTo>
                <a:cubicBezTo>
                  <a:pt x="14064" y="2950947"/>
                  <a:pt x="6829" y="2885907"/>
                  <a:pt x="1014" y="2820557"/>
                </a:cubicBezTo>
                <a:lnTo>
                  <a:pt x="0" y="2803512"/>
                </a:lnTo>
                <a:close/>
                <a:moveTo>
                  <a:pt x="7368566" y="2510080"/>
                </a:moveTo>
                <a:lnTo>
                  <a:pt x="7368566" y="2666541"/>
                </a:lnTo>
                <a:lnTo>
                  <a:pt x="7352134" y="2842495"/>
                </a:lnTo>
                <a:cubicBezTo>
                  <a:pt x="7329426" y="3153458"/>
                  <a:pt x="7337337" y="3458507"/>
                  <a:pt x="7354614" y="3728371"/>
                </a:cubicBezTo>
                <a:lnTo>
                  <a:pt x="7368566" y="3906686"/>
                </a:lnTo>
                <a:lnTo>
                  <a:pt x="7368566" y="3999822"/>
                </a:lnTo>
                <a:lnTo>
                  <a:pt x="7347361" y="3728739"/>
                </a:lnTo>
                <a:cubicBezTo>
                  <a:pt x="7326628" y="3404757"/>
                  <a:pt x="7319384" y="3029919"/>
                  <a:pt x="7362349" y="2654998"/>
                </a:cubicBezTo>
                <a:close/>
                <a:moveTo>
                  <a:pt x="5504824" y="2510080"/>
                </a:moveTo>
                <a:lnTo>
                  <a:pt x="5504824" y="2666541"/>
                </a:lnTo>
                <a:lnTo>
                  <a:pt x="5488392" y="2842495"/>
                </a:lnTo>
                <a:cubicBezTo>
                  <a:pt x="5465684" y="3153458"/>
                  <a:pt x="5473595" y="3458507"/>
                  <a:pt x="5490872" y="3728371"/>
                </a:cubicBezTo>
                <a:lnTo>
                  <a:pt x="5504824" y="3906686"/>
                </a:lnTo>
                <a:lnTo>
                  <a:pt x="5504824" y="3999822"/>
                </a:lnTo>
                <a:lnTo>
                  <a:pt x="5483619" y="3728739"/>
                </a:lnTo>
                <a:cubicBezTo>
                  <a:pt x="5462886" y="3404757"/>
                  <a:pt x="5455642" y="3029919"/>
                  <a:pt x="5498607" y="2654998"/>
                </a:cubicBezTo>
                <a:close/>
                <a:moveTo>
                  <a:pt x="3641082" y="2510080"/>
                </a:moveTo>
                <a:lnTo>
                  <a:pt x="3641082" y="2666541"/>
                </a:lnTo>
                <a:lnTo>
                  <a:pt x="3624650" y="2842495"/>
                </a:lnTo>
                <a:cubicBezTo>
                  <a:pt x="3601943" y="3153458"/>
                  <a:pt x="3609853" y="3458507"/>
                  <a:pt x="3627131" y="3728371"/>
                </a:cubicBezTo>
                <a:lnTo>
                  <a:pt x="3641082" y="3906686"/>
                </a:lnTo>
                <a:lnTo>
                  <a:pt x="3641082" y="3999822"/>
                </a:lnTo>
                <a:lnTo>
                  <a:pt x="3619878" y="3728739"/>
                </a:lnTo>
                <a:cubicBezTo>
                  <a:pt x="3599144" y="3404757"/>
                  <a:pt x="3591900" y="3029919"/>
                  <a:pt x="3634865" y="2654998"/>
                </a:cubicBezTo>
                <a:close/>
                <a:moveTo>
                  <a:pt x="1777341" y="2510080"/>
                </a:moveTo>
                <a:lnTo>
                  <a:pt x="1777341" y="2666541"/>
                </a:lnTo>
                <a:lnTo>
                  <a:pt x="1760908" y="2842495"/>
                </a:lnTo>
                <a:cubicBezTo>
                  <a:pt x="1738201" y="3153458"/>
                  <a:pt x="1746111" y="3458507"/>
                  <a:pt x="1763389" y="3728371"/>
                </a:cubicBezTo>
                <a:lnTo>
                  <a:pt x="1777341" y="3906686"/>
                </a:lnTo>
                <a:lnTo>
                  <a:pt x="1777341" y="3999822"/>
                </a:lnTo>
                <a:lnTo>
                  <a:pt x="1756136" y="3728739"/>
                </a:lnTo>
                <a:cubicBezTo>
                  <a:pt x="1735403" y="3404757"/>
                  <a:pt x="1728159" y="3029919"/>
                  <a:pt x="1771124" y="2654998"/>
                </a:cubicBezTo>
                <a:close/>
                <a:moveTo>
                  <a:pt x="845470" y="2510080"/>
                </a:moveTo>
                <a:lnTo>
                  <a:pt x="845470" y="2666541"/>
                </a:lnTo>
                <a:lnTo>
                  <a:pt x="829038" y="2842495"/>
                </a:lnTo>
                <a:cubicBezTo>
                  <a:pt x="806330" y="3153458"/>
                  <a:pt x="814240" y="3458507"/>
                  <a:pt x="831518" y="3728371"/>
                </a:cubicBezTo>
                <a:lnTo>
                  <a:pt x="845470" y="3906686"/>
                </a:lnTo>
                <a:lnTo>
                  <a:pt x="845470" y="3999822"/>
                </a:lnTo>
                <a:lnTo>
                  <a:pt x="824265" y="3728739"/>
                </a:lnTo>
                <a:cubicBezTo>
                  <a:pt x="803532" y="3404757"/>
                  <a:pt x="796288" y="3029919"/>
                  <a:pt x="839252" y="2654998"/>
                </a:cubicBezTo>
                <a:close/>
                <a:moveTo>
                  <a:pt x="7366667" y="2287461"/>
                </a:moveTo>
                <a:lnTo>
                  <a:pt x="7387872" y="2558544"/>
                </a:lnTo>
                <a:cubicBezTo>
                  <a:pt x="7408605" y="2882526"/>
                  <a:pt x="7415850" y="3257364"/>
                  <a:pt x="7372885" y="3632285"/>
                </a:cubicBezTo>
                <a:lnTo>
                  <a:pt x="7366667" y="3777202"/>
                </a:lnTo>
                <a:lnTo>
                  <a:pt x="7366667" y="3620742"/>
                </a:lnTo>
                <a:lnTo>
                  <a:pt x="7383100" y="3444787"/>
                </a:lnTo>
                <a:cubicBezTo>
                  <a:pt x="7405807" y="3133825"/>
                  <a:pt x="7397897" y="2828775"/>
                  <a:pt x="7380619" y="2558911"/>
                </a:cubicBezTo>
                <a:lnTo>
                  <a:pt x="7366667" y="2380596"/>
                </a:lnTo>
                <a:close/>
                <a:moveTo>
                  <a:pt x="5502925" y="2287461"/>
                </a:moveTo>
                <a:lnTo>
                  <a:pt x="5524130" y="2558544"/>
                </a:lnTo>
                <a:cubicBezTo>
                  <a:pt x="5544863" y="2882526"/>
                  <a:pt x="5552108" y="3257364"/>
                  <a:pt x="5509143" y="3632285"/>
                </a:cubicBezTo>
                <a:lnTo>
                  <a:pt x="5502925" y="3777202"/>
                </a:lnTo>
                <a:lnTo>
                  <a:pt x="5502925" y="3620742"/>
                </a:lnTo>
                <a:lnTo>
                  <a:pt x="5519358" y="3444787"/>
                </a:lnTo>
                <a:cubicBezTo>
                  <a:pt x="5542065" y="3133825"/>
                  <a:pt x="5534155" y="2828775"/>
                  <a:pt x="5516877" y="2558911"/>
                </a:cubicBezTo>
                <a:lnTo>
                  <a:pt x="5502925" y="2380596"/>
                </a:lnTo>
                <a:close/>
                <a:moveTo>
                  <a:pt x="3639184" y="2287461"/>
                </a:moveTo>
                <a:lnTo>
                  <a:pt x="3660388" y="2558544"/>
                </a:lnTo>
                <a:cubicBezTo>
                  <a:pt x="3681121" y="2882526"/>
                  <a:pt x="3688366" y="3257364"/>
                  <a:pt x="3645401" y="3632285"/>
                </a:cubicBezTo>
                <a:lnTo>
                  <a:pt x="3639184" y="3777202"/>
                </a:lnTo>
                <a:lnTo>
                  <a:pt x="3639184" y="3620742"/>
                </a:lnTo>
                <a:lnTo>
                  <a:pt x="3655616" y="3444787"/>
                </a:lnTo>
                <a:cubicBezTo>
                  <a:pt x="3678323" y="3133825"/>
                  <a:pt x="3670413" y="2828775"/>
                  <a:pt x="3653135" y="2558911"/>
                </a:cubicBezTo>
                <a:lnTo>
                  <a:pt x="3639184" y="2380596"/>
                </a:lnTo>
                <a:close/>
                <a:moveTo>
                  <a:pt x="1775442" y="2287461"/>
                </a:moveTo>
                <a:lnTo>
                  <a:pt x="1796647" y="2558544"/>
                </a:lnTo>
                <a:cubicBezTo>
                  <a:pt x="1817380" y="2882526"/>
                  <a:pt x="1824624" y="3257364"/>
                  <a:pt x="1781659" y="3632285"/>
                </a:cubicBezTo>
                <a:lnTo>
                  <a:pt x="1775442" y="3777202"/>
                </a:lnTo>
                <a:lnTo>
                  <a:pt x="1775442" y="3620742"/>
                </a:lnTo>
                <a:lnTo>
                  <a:pt x="1791875" y="3444787"/>
                </a:lnTo>
                <a:cubicBezTo>
                  <a:pt x="1814582" y="3133825"/>
                  <a:pt x="1806672" y="2828775"/>
                  <a:pt x="1789394" y="2558911"/>
                </a:cubicBezTo>
                <a:lnTo>
                  <a:pt x="1775442" y="2380596"/>
                </a:lnTo>
                <a:close/>
                <a:moveTo>
                  <a:pt x="6081128" y="614861"/>
                </a:moveTo>
                <a:cubicBezTo>
                  <a:pt x="6080979" y="616193"/>
                  <a:pt x="6080831" y="617673"/>
                  <a:pt x="6080831" y="619006"/>
                </a:cubicBezTo>
                <a:cubicBezTo>
                  <a:pt x="6080091" y="630996"/>
                  <a:pt x="6079351" y="643134"/>
                  <a:pt x="6078611" y="655716"/>
                </a:cubicBezTo>
                <a:cubicBezTo>
                  <a:pt x="6079055" y="653052"/>
                  <a:pt x="6079351" y="650240"/>
                  <a:pt x="6079795" y="647427"/>
                </a:cubicBezTo>
                <a:lnTo>
                  <a:pt x="6079944" y="647427"/>
                </a:lnTo>
                <a:cubicBezTo>
                  <a:pt x="6080239" y="636473"/>
                  <a:pt x="6080683" y="625667"/>
                  <a:pt x="6081128" y="614861"/>
                </a:cubicBezTo>
                <a:close/>
                <a:moveTo>
                  <a:pt x="4217386" y="614861"/>
                </a:moveTo>
                <a:cubicBezTo>
                  <a:pt x="4217237" y="616193"/>
                  <a:pt x="4217089" y="617674"/>
                  <a:pt x="4217089" y="619006"/>
                </a:cubicBezTo>
                <a:cubicBezTo>
                  <a:pt x="4216349" y="630996"/>
                  <a:pt x="4215609" y="643134"/>
                  <a:pt x="4214869" y="655717"/>
                </a:cubicBezTo>
                <a:cubicBezTo>
                  <a:pt x="4215313" y="653052"/>
                  <a:pt x="4215609" y="650240"/>
                  <a:pt x="4216053" y="647427"/>
                </a:cubicBezTo>
                <a:lnTo>
                  <a:pt x="4216202" y="647427"/>
                </a:lnTo>
                <a:cubicBezTo>
                  <a:pt x="4216497" y="636473"/>
                  <a:pt x="4216941" y="625667"/>
                  <a:pt x="4217386" y="614861"/>
                </a:cubicBezTo>
                <a:close/>
                <a:moveTo>
                  <a:pt x="2353644" y="614861"/>
                </a:moveTo>
                <a:cubicBezTo>
                  <a:pt x="2353495" y="616194"/>
                  <a:pt x="2353347" y="617674"/>
                  <a:pt x="2353347" y="619007"/>
                </a:cubicBezTo>
                <a:cubicBezTo>
                  <a:pt x="2352607" y="630996"/>
                  <a:pt x="2351868" y="643135"/>
                  <a:pt x="2351127" y="655717"/>
                </a:cubicBezTo>
                <a:cubicBezTo>
                  <a:pt x="2351572" y="653053"/>
                  <a:pt x="2351868" y="650240"/>
                  <a:pt x="2352311" y="647427"/>
                </a:cubicBezTo>
                <a:lnTo>
                  <a:pt x="2352460" y="647427"/>
                </a:lnTo>
                <a:cubicBezTo>
                  <a:pt x="2352756" y="636474"/>
                  <a:pt x="2353200" y="625667"/>
                  <a:pt x="2353644" y="614861"/>
                </a:cubicBezTo>
                <a:close/>
                <a:moveTo>
                  <a:pt x="7944870" y="614860"/>
                </a:moveTo>
                <a:cubicBezTo>
                  <a:pt x="7944721" y="616193"/>
                  <a:pt x="7944573" y="617673"/>
                  <a:pt x="7944573" y="619006"/>
                </a:cubicBezTo>
                <a:cubicBezTo>
                  <a:pt x="7943833" y="630995"/>
                  <a:pt x="7943093" y="643134"/>
                  <a:pt x="7942353" y="655716"/>
                </a:cubicBezTo>
                <a:cubicBezTo>
                  <a:pt x="7942797" y="653052"/>
                  <a:pt x="7943093" y="650239"/>
                  <a:pt x="7943537" y="647426"/>
                </a:cubicBezTo>
                <a:lnTo>
                  <a:pt x="7943686" y="647426"/>
                </a:lnTo>
                <a:cubicBezTo>
                  <a:pt x="7943981" y="636473"/>
                  <a:pt x="7944425" y="625666"/>
                  <a:pt x="7944870" y="614860"/>
                </a:cubicBezTo>
                <a:close/>
                <a:moveTo>
                  <a:pt x="0" y="459228"/>
                </a:moveTo>
                <a:lnTo>
                  <a:pt x="519" y="503991"/>
                </a:lnTo>
                <a:lnTo>
                  <a:pt x="0" y="506800"/>
                </a:lnTo>
                <a:close/>
                <a:moveTo>
                  <a:pt x="0" y="71329"/>
                </a:moveTo>
                <a:lnTo>
                  <a:pt x="14286" y="171518"/>
                </a:lnTo>
                <a:cubicBezTo>
                  <a:pt x="18874" y="222291"/>
                  <a:pt x="21983" y="273214"/>
                  <a:pt x="23612" y="323543"/>
                </a:cubicBezTo>
                <a:cubicBezTo>
                  <a:pt x="10437" y="434861"/>
                  <a:pt x="9105" y="550620"/>
                  <a:pt x="19023" y="688435"/>
                </a:cubicBezTo>
                <a:cubicBezTo>
                  <a:pt x="23020" y="742613"/>
                  <a:pt x="28644" y="799901"/>
                  <a:pt x="36786" y="868735"/>
                </a:cubicBezTo>
                <a:cubicBezTo>
                  <a:pt x="32493" y="1039412"/>
                  <a:pt x="23463" y="1208017"/>
                  <a:pt x="14582" y="1371146"/>
                </a:cubicBezTo>
                <a:cubicBezTo>
                  <a:pt x="9845" y="1458038"/>
                  <a:pt x="4960" y="1547892"/>
                  <a:pt x="963" y="1636118"/>
                </a:cubicBezTo>
                <a:lnTo>
                  <a:pt x="222" y="1651660"/>
                </a:lnTo>
                <a:lnTo>
                  <a:pt x="0" y="1655582"/>
                </a:lnTo>
                <a:lnTo>
                  <a:pt x="0" y="1510474"/>
                </a:lnTo>
                <a:lnTo>
                  <a:pt x="7180" y="1370701"/>
                </a:lnTo>
                <a:cubicBezTo>
                  <a:pt x="15913" y="1207721"/>
                  <a:pt x="25092" y="1039115"/>
                  <a:pt x="29385" y="869031"/>
                </a:cubicBezTo>
                <a:cubicBezTo>
                  <a:pt x="21243" y="800641"/>
                  <a:pt x="15618" y="743206"/>
                  <a:pt x="11621" y="688879"/>
                </a:cubicBezTo>
                <a:cubicBezTo>
                  <a:pt x="1703" y="550472"/>
                  <a:pt x="3035" y="434269"/>
                  <a:pt x="16210" y="323099"/>
                </a:cubicBezTo>
                <a:cubicBezTo>
                  <a:pt x="14582" y="273509"/>
                  <a:pt x="11473" y="222737"/>
                  <a:pt x="6884" y="172554"/>
                </a:cubicBezTo>
                <a:lnTo>
                  <a:pt x="0" y="124319"/>
                </a:lnTo>
                <a:close/>
                <a:moveTo>
                  <a:pt x="9141882" y="0"/>
                </a:moveTo>
                <a:lnTo>
                  <a:pt x="9144000" y="0"/>
                </a:lnTo>
                <a:lnTo>
                  <a:pt x="9144000" y="291606"/>
                </a:lnTo>
                <a:lnTo>
                  <a:pt x="9143194" y="281648"/>
                </a:lnTo>
                <a:cubicBezTo>
                  <a:pt x="9138457" y="213111"/>
                  <a:pt x="9136348" y="148394"/>
                  <a:pt x="9136954" y="86696"/>
                </a:cubicBezTo>
                <a:close/>
                <a:moveTo>
                  <a:pt x="9069264" y="0"/>
                </a:moveTo>
                <a:lnTo>
                  <a:pt x="9076782" y="0"/>
                </a:lnTo>
                <a:lnTo>
                  <a:pt x="9073243" y="30075"/>
                </a:lnTo>
                <a:cubicBezTo>
                  <a:pt x="9069484" y="85343"/>
                  <a:pt x="9068291" y="142094"/>
                  <a:pt x="9069623" y="200528"/>
                </a:cubicBezTo>
                <a:cubicBezTo>
                  <a:pt x="9071104" y="267289"/>
                  <a:pt x="9075989" y="337011"/>
                  <a:pt x="9084279" y="413542"/>
                </a:cubicBezTo>
                <a:cubicBezTo>
                  <a:pt x="9100155" y="474364"/>
                  <a:pt x="9113908" y="535092"/>
                  <a:pt x="9125802" y="595795"/>
                </a:cubicBezTo>
                <a:lnTo>
                  <a:pt x="9144000" y="704916"/>
                </a:lnTo>
                <a:lnTo>
                  <a:pt x="9144000" y="749878"/>
                </a:lnTo>
                <a:lnTo>
                  <a:pt x="9118493" y="596813"/>
                </a:lnTo>
                <a:cubicBezTo>
                  <a:pt x="9106617" y="536166"/>
                  <a:pt x="9092883" y="475492"/>
                  <a:pt x="9077025" y="414726"/>
                </a:cubicBezTo>
                <a:cubicBezTo>
                  <a:pt x="9068588" y="337455"/>
                  <a:pt x="9063702" y="267586"/>
                  <a:pt x="9062222" y="200528"/>
                </a:cubicBezTo>
                <a:cubicBezTo>
                  <a:pt x="9060853" y="141872"/>
                  <a:pt x="9062037" y="84890"/>
                  <a:pt x="9065805" y="29397"/>
                </a:cubicBezTo>
                <a:close/>
                <a:moveTo>
                  <a:pt x="9027940" y="0"/>
                </a:moveTo>
                <a:lnTo>
                  <a:pt x="9035147" y="0"/>
                </a:lnTo>
                <a:lnTo>
                  <a:pt x="9026991" y="117780"/>
                </a:lnTo>
                <a:cubicBezTo>
                  <a:pt x="9024475" y="179361"/>
                  <a:pt x="9023883" y="239905"/>
                  <a:pt x="9025363" y="297784"/>
                </a:cubicBezTo>
                <a:lnTo>
                  <a:pt x="9025659" y="300152"/>
                </a:lnTo>
                <a:cubicBezTo>
                  <a:pt x="9065553" y="592584"/>
                  <a:pt x="9104337" y="876911"/>
                  <a:pt x="9127392" y="1159943"/>
                </a:cubicBezTo>
                <a:lnTo>
                  <a:pt x="9144000" y="1496247"/>
                </a:lnTo>
                <a:lnTo>
                  <a:pt x="9144000" y="1843953"/>
                </a:lnTo>
                <a:lnTo>
                  <a:pt x="9134756" y="2011961"/>
                </a:lnTo>
                <a:cubicBezTo>
                  <a:pt x="9135053" y="2080054"/>
                  <a:pt x="9135348" y="2149923"/>
                  <a:pt x="9135348" y="2219942"/>
                </a:cubicBezTo>
                <a:cubicBezTo>
                  <a:pt x="9135348" y="2266719"/>
                  <a:pt x="9135348" y="2313348"/>
                  <a:pt x="9135348" y="2360125"/>
                </a:cubicBezTo>
                <a:cubicBezTo>
                  <a:pt x="9135201" y="2406903"/>
                  <a:pt x="9135053" y="2453679"/>
                  <a:pt x="9134756" y="2500753"/>
                </a:cubicBezTo>
                <a:cubicBezTo>
                  <a:pt x="9135940" y="2553303"/>
                  <a:pt x="9136237" y="2609850"/>
                  <a:pt x="9135348" y="2673355"/>
                </a:cubicBezTo>
                <a:cubicBezTo>
                  <a:pt x="9054821" y="3108709"/>
                  <a:pt x="9055265" y="3588766"/>
                  <a:pt x="9136385" y="4141950"/>
                </a:cubicBezTo>
                <a:cubicBezTo>
                  <a:pt x="9135496" y="4196573"/>
                  <a:pt x="9133424" y="4249863"/>
                  <a:pt x="9131648" y="4290127"/>
                </a:cubicBezTo>
                <a:cubicBezTo>
                  <a:pt x="9130315" y="4320029"/>
                  <a:pt x="9128835" y="4349930"/>
                  <a:pt x="9127503" y="4379685"/>
                </a:cubicBezTo>
                <a:cubicBezTo>
                  <a:pt x="9119954" y="4541037"/>
                  <a:pt x="9112108" y="4707865"/>
                  <a:pt x="9122618" y="4877063"/>
                </a:cubicBezTo>
                <a:cubicBezTo>
                  <a:pt x="9119362" y="4949597"/>
                  <a:pt x="9114773" y="5024500"/>
                  <a:pt x="9109147" y="5100143"/>
                </a:cubicBezTo>
                <a:cubicBezTo>
                  <a:pt x="9091236" y="5339653"/>
                  <a:pt x="9064886" y="5557849"/>
                  <a:pt x="9028620" y="5767309"/>
                </a:cubicBezTo>
                <a:cubicBezTo>
                  <a:pt x="9022254" y="5831109"/>
                  <a:pt x="9018554" y="5898019"/>
                  <a:pt x="9017665" y="5965816"/>
                </a:cubicBezTo>
                <a:cubicBezTo>
                  <a:pt x="9028767" y="6139158"/>
                  <a:pt x="9053192" y="6312649"/>
                  <a:pt x="9076877" y="6480513"/>
                </a:cubicBezTo>
                <a:lnTo>
                  <a:pt x="9077025" y="6480661"/>
                </a:lnTo>
                <a:cubicBezTo>
                  <a:pt x="9086351" y="6546793"/>
                  <a:pt x="9095760" y="6613480"/>
                  <a:pt x="9104406" y="6680635"/>
                </a:cubicBezTo>
                <a:lnTo>
                  <a:pt x="9124349" y="6858000"/>
                </a:lnTo>
                <a:lnTo>
                  <a:pt x="9117106" y="6858000"/>
                </a:lnTo>
                <a:lnTo>
                  <a:pt x="9097278" y="6681509"/>
                </a:lnTo>
                <a:cubicBezTo>
                  <a:pt x="9088646" y="6614452"/>
                  <a:pt x="9079246" y="6547867"/>
                  <a:pt x="9069920" y="6481846"/>
                </a:cubicBezTo>
                <a:cubicBezTo>
                  <a:pt x="9046235" y="6313833"/>
                  <a:pt x="9021810" y="6140194"/>
                  <a:pt x="9010708" y="5966260"/>
                </a:cubicBezTo>
                <a:cubicBezTo>
                  <a:pt x="9011744" y="5897871"/>
                  <a:pt x="9015445" y="5830814"/>
                  <a:pt x="9021810" y="5766569"/>
                </a:cubicBezTo>
                <a:cubicBezTo>
                  <a:pt x="9058077" y="5557108"/>
                  <a:pt x="9084427" y="5339061"/>
                  <a:pt x="9102190" y="5099846"/>
                </a:cubicBezTo>
                <a:cubicBezTo>
                  <a:pt x="9107815" y="5024352"/>
                  <a:pt x="9112404" y="4949449"/>
                  <a:pt x="9115660" y="4877358"/>
                </a:cubicBezTo>
                <a:cubicBezTo>
                  <a:pt x="9105150" y="4708162"/>
                  <a:pt x="9112996" y="4541037"/>
                  <a:pt x="9120546" y="4379536"/>
                </a:cubicBezTo>
                <a:cubicBezTo>
                  <a:pt x="9122026" y="4349783"/>
                  <a:pt x="9123358" y="4319881"/>
                  <a:pt x="9124691" y="4289979"/>
                </a:cubicBezTo>
                <a:cubicBezTo>
                  <a:pt x="9126467" y="4249716"/>
                  <a:pt x="9128539" y="4196573"/>
                  <a:pt x="9129427" y="4142543"/>
                </a:cubicBezTo>
                <a:cubicBezTo>
                  <a:pt x="9048159" y="3589061"/>
                  <a:pt x="9047863" y="3108264"/>
                  <a:pt x="9128391" y="2672762"/>
                </a:cubicBezTo>
                <a:cubicBezTo>
                  <a:pt x="9129131" y="2609999"/>
                  <a:pt x="9128983" y="2553600"/>
                  <a:pt x="9127799" y="2501049"/>
                </a:cubicBezTo>
                <a:cubicBezTo>
                  <a:pt x="9128095" y="2453827"/>
                  <a:pt x="9128391" y="2407051"/>
                  <a:pt x="9128391" y="2360273"/>
                </a:cubicBezTo>
                <a:cubicBezTo>
                  <a:pt x="9128391" y="2313496"/>
                  <a:pt x="9128391" y="2266867"/>
                  <a:pt x="9128391" y="2220090"/>
                </a:cubicBezTo>
                <a:cubicBezTo>
                  <a:pt x="9128243" y="2150072"/>
                  <a:pt x="9128095" y="2080350"/>
                  <a:pt x="9127799" y="2011813"/>
                </a:cubicBezTo>
                <a:cubicBezTo>
                  <a:pt x="9173836" y="1437904"/>
                  <a:pt x="9098489" y="885756"/>
                  <a:pt x="9018702" y="301336"/>
                </a:cubicBezTo>
                <a:lnTo>
                  <a:pt x="9018257" y="298524"/>
                </a:lnTo>
                <a:cubicBezTo>
                  <a:pt x="9016777" y="240200"/>
                  <a:pt x="9017369" y="179509"/>
                  <a:pt x="9019886" y="117632"/>
                </a:cubicBezTo>
                <a:close/>
                <a:moveTo>
                  <a:pt x="8981072" y="0"/>
                </a:moveTo>
                <a:lnTo>
                  <a:pt x="8988522" y="0"/>
                </a:lnTo>
                <a:lnTo>
                  <a:pt x="8977846" y="154936"/>
                </a:lnTo>
                <a:cubicBezTo>
                  <a:pt x="8975477" y="232947"/>
                  <a:pt x="8976217" y="308738"/>
                  <a:pt x="8979918" y="386897"/>
                </a:cubicBezTo>
                <a:cubicBezTo>
                  <a:pt x="9067255" y="989968"/>
                  <a:pt x="9141566" y="1580308"/>
                  <a:pt x="9091384" y="2168576"/>
                </a:cubicBezTo>
                <a:cubicBezTo>
                  <a:pt x="9090792" y="2214465"/>
                  <a:pt x="9089903" y="2263314"/>
                  <a:pt x="9088867" y="2313643"/>
                </a:cubicBezTo>
                <a:cubicBezTo>
                  <a:pt x="9088275" y="2372411"/>
                  <a:pt x="9087239" y="2435176"/>
                  <a:pt x="9085759" y="2511263"/>
                </a:cubicBezTo>
                <a:cubicBezTo>
                  <a:pt x="9084427" y="2574028"/>
                  <a:pt x="9083095" y="2641085"/>
                  <a:pt x="9080133" y="2707698"/>
                </a:cubicBezTo>
                <a:cubicBezTo>
                  <a:pt x="9017813" y="3051125"/>
                  <a:pt x="9033356" y="3398548"/>
                  <a:pt x="9048455" y="3734426"/>
                </a:cubicBezTo>
                <a:cubicBezTo>
                  <a:pt x="9055561" y="3894149"/>
                  <a:pt x="9062962" y="4059350"/>
                  <a:pt x="9061926" y="4221738"/>
                </a:cubicBezTo>
                <a:cubicBezTo>
                  <a:pt x="9060742" y="4283318"/>
                  <a:pt x="9060002" y="4348451"/>
                  <a:pt x="9060002" y="4420837"/>
                </a:cubicBezTo>
                <a:cubicBezTo>
                  <a:pt x="9059854" y="4509359"/>
                  <a:pt x="9060742" y="4599064"/>
                  <a:pt x="9061482" y="4685809"/>
                </a:cubicBezTo>
                <a:cubicBezTo>
                  <a:pt x="9062518" y="4793870"/>
                  <a:pt x="9063554" y="4905484"/>
                  <a:pt x="9062814" y="5014582"/>
                </a:cubicBezTo>
                <a:cubicBezTo>
                  <a:pt x="9060150" y="5082231"/>
                  <a:pt x="9056301" y="5150324"/>
                  <a:pt x="9051416" y="5217529"/>
                </a:cubicBezTo>
                <a:cubicBezTo>
                  <a:pt x="9035577" y="5438241"/>
                  <a:pt x="9010264" y="5635416"/>
                  <a:pt x="8974144" y="5820600"/>
                </a:cubicBezTo>
                <a:cubicBezTo>
                  <a:pt x="8969408" y="5902163"/>
                  <a:pt x="8967483" y="5975290"/>
                  <a:pt x="8968520" y="6043827"/>
                </a:cubicBezTo>
                <a:lnTo>
                  <a:pt x="8968815" y="6044123"/>
                </a:lnTo>
                <a:cubicBezTo>
                  <a:pt x="8982435" y="6150409"/>
                  <a:pt x="8998274" y="6259210"/>
                  <a:pt x="9013668" y="6364310"/>
                </a:cubicBezTo>
                <a:cubicBezTo>
                  <a:pt x="9026436" y="6451536"/>
                  <a:pt x="9039305" y="6539512"/>
                  <a:pt x="9051115" y="6628179"/>
                </a:cubicBezTo>
                <a:lnTo>
                  <a:pt x="9077775" y="6858000"/>
                </a:lnTo>
                <a:lnTo>
                  <a:pt x="9070217" y="6858000"/>
                </a:lnTo>
                <a:lnTo>
                  <a:pt x="9043630" y="6628839"/>
                </a:lnTo>
                <a:cubicBezTo>
                  <a:pt x="9031839" y="6540253"/>
                  <a:pt x="9018997" y="6452351"/>
                  <a:pt x="9006267" y="6365199"/>
                </a:cubicBezTo>
                <a:cubicBezTo>
                  <a:pt x="8990872" y="6259950"/>
                  <a:pt x="8975033" y="6151296"/>
                  <a:pt x="8961415" y="6044420"/>
                </a:cubicBezTo>
                <a:cubicBezTo>
                  <a:pt x="8960378" y="5975438"/>
                  <a:pt x="8962302" y="5902016"/>
                  <a:pt x="8967039" y="5819859"/>
                </a:cubicBezTo>
                <a:cubicBezTo>
                  <a:pt x="9003158" y="5634527"/>
                  <a:pt x="9028472" y="5437501"/>
                  <a:pt x="9044311" y="5217086"/>
                </a:cubicBezTo>
                <a:cubicBezTo>
                  <a:pt x="9049195" y="5150029"/>
                  <a:pt x="9053044" y="5081935"/>
                  <a:pt x="9055708" y="5014582"/>
                </a:cubicBezTo>
                <a:cubicBezTo>
                  <a:pt x="9056301" y="4905632"/>
                  <a:pt x="9055413" y="4794018"/>
                  <a:pt x="9054376" y="4686105"/>
                </a:cubicBezTo>
                <a:cubicBezTo>
                  <a:pt x="9053636" y="4599360"/>
                  <a:pt x="9052897" y="4509654"/>
                  <a:pt x="9052897" y="4421133"/>
                </a:cubicBezTo>
                <a:cubicBezTo>
                  <a:pt x="9052897" y="4348598"/>
                  <a:pt x="9053636" y="4283466"/>
                  <a:pt x="9054821" y="4221886"/>
                </a:cubicBezTo>
                <a:cubicBezTo>
                  <a:pt x="9055857" y="4059646"/>
                  <a:pt x="9048455" y="3894594"/>
                  <a:pt x="9041350" y="3735018"/>
                </a:cubicBezTo>
                <a:cubicBezTo>
                  <a:pt x="9026251" y="3398697"/>
                  <a:pt x="9010708" y="3050829"/>
                  <a:pt x="9073028" y="2707106"/>
                </a:cubicBezTo>
                <a:cubicBezTo>
                  <a:pt x="9075841" y="2640936"/>
                  <a:pt x="9077321" y="2574028"/>
                  <a:pt x="9078506" y="2511263"/>
                </a:cubicBezTo>
                <a:cubicBezTo>
                  <a:pt x="9079986" y="2435176"/>
                  <a:pt x="9081022" y="2372411"/>
                  <a:pt x="9081614" y="2313643"/>
                </a:cubicBezTo>
                <a:cubicBezTo>
                  <a:pt x="9082798" y="2263314"/>
                  <a:pt x="9083538" y="2214465"/>
                  <a:pt x="9084130" y="2168280"/>
                </a:cubicBezTo>
                <a:cubicBezTo>
                  <a:pt x="9134312" y="1580456"/>
                  <a:pt x="9060002" y="990560"/>
                  <a:pt x="8972664" y="387638"/>
                </a:cubicBezTo>
                <a:cubicBezTo>
                  <a:pt x="8968815" y="308886"/>
                  <a:pt x="8968076" y="232799"/>
                  <a:pt x="8970444" y="154639"/>
                </a:cubicBezTo>
                <a:close/>
                <a:moveTo>
                  <a:pt x="8881294" y="0"/>
                </a:moveTo>
                <a:lnTo>
                  <a:pt x="8888730" y="0"/>
                </a:lnTo>
                <a:lnTo>
                  <a:pt x="8888140" y="7795"/>
                </a:lnTo>
                <a:cubicBezTo>
                  <a:pt x="8884291" y="69227"/>
                  <a:pt x="8882219" y="131695"/>
                  <a:pt x="8882219" y="193128"/>
                </a:cubicBezTo>
                <a:cubicBezTo>
                  <a:pt x="8889028" y="233243"/>
                  <a:pt x="8895245" y="272767"/>
                  <a:pt x="8901463" y="311995"/>
                </a:cubicBezTo>
                <a:cubicBezTo>
                  <a:pt x="8900131" y="279280"/>
                  <a:pt x="8900278" y="246566"/>
                  <a:pt x="8902203" y="213851"/>
                </a:cubicBezTo>
                <a:cubicBezTo>
                  <a:pt x="8902203" y="154344"/>
                  <a:pt x="8904571" y="93652"/>
                  <a:pt x="8909160" y="33404"/>
                </a:cubicBezTo>
                <a:lnTo>
                  <a:pt x="8912814" y="0"/>
                </a:lnTo>
                <a:lnTo>
                  <a:pt x="8920390" y="0"/>
                </a:lnTo>
                <a:lnTo>
                  <a:pt x="8916710" y="33700"/>
                </a:lnTo>
                <a:cubicBezTo>
                  <a:pt x="8912120" y="93800"/>
                  <a:pt x="8909752" y="154344"/>
                  <a:pt x="8909752" y="213851"/>
                </a:cubicBezTo>
                <a:cubicBezTo>
                  <a:pt x="8905607" y="286090"/>
                  <a:pt x="8910196" y="358180"/>
                  <a:pt x="8919670" y="429974"/>
                </a:cubicBezTo>
                <a:cubicBezTo>
                  <a:pt x="8921594" y="443001"/>
                  <a:pt x="8923370" y="455879"/>
                  <a:pt x="8925295" y="468906"/>
                </a:cubicBezTo>
                <a:cubicBezTo>
                  <a:pt x="8939062" y="556539"/>
                  <a:pt x="8959046" y="643284"/>
                  <a:pt x="8978882" y="728549"/>
                </a:cubicBezTo>
                <a:cubicBezTo>
                  <a:pt x="9007896" y="853781"/>
                  <a:pt x="9037945" y="983306"/>
                  <a:pt x="9046235" y="1110464"/>
                </a:cubicBezTo>
                <a:cubicBezTo>
                  <a:pt x="9081170" y="1343017"/>
                  <a:pt x="9066663" y="1579568"/>
                  <a:pt x="9052600" y="1808273"/>
                </a:cubicBezTo>
                <a:cubicBezTo>
                  <a:pt x="9047271" y="1895018"/>
                  <a:pt x="9041794" y="1984871"/>
                  <a:pt x="9039130" y="2073096"/>
                </a:cubicBezTo>
                <a:cubicBezTo>
                  <a:pt x="9036909" y="2143559"/>
                  <a:pt x="9036761" y="2206323"/>
                  <a:pt x="9038537" y="2264944"/>
                </a:cubicBezTo>
                <a:cubicBezTo>
                  <a:pt x="9033653" y="2330371"/>
                  <a:pt x="9030248" y="2398761"/>
                  <a:pt x="9028175" y="2474107"/>
                </a:cubicBezTo>
                <a:cubicBezTo>
                  <a:pt x="9026695" y="2525918"/>
                  <a:pt x="9025955" y="2578912"/>
                  <a:pt x="9025215" y="2629982"/>
                </a:cubicBezTo>
                <a:lnTo>
                  <a:pt x="9024327" y="2684309"/>
                </a:lnTo>
                <a:cubicBezTo>
                  <a:pt x="9017073" y="2772534"/>
                  <a:pt x="9008192" y="2862981"/>
                  <a:pt x="8999458" y="2950466"/>
                </a:cubicBezTo>
                <a:cubicBezTo>
                  <a:pt x="8964227" y="3306326"/>
                  <a:pt x="8927664" y="3674178"/>
                  <a:pt x="8993092" y="4034185"/>
                </a:cubicBezTo>
                <a:cubicBezTo>
                  <a:pt x="8996942" y="4097246"/>
                  <a:pt x="8997829" y="4158529"/>
                  <a:pt x="8998126" y="4210044"/>
                </a:cubicBezTo>
                <a:cubicBezTo>
                  <a:pt x="8999014" y="4336016"/>
                  <a:pt x="9000938" y="4464506"/>
                  <a:pt x="9002863" y="4588850"/>
                </a:cubicBezTo>
                <a:cubicBezTo>
                  <a:pt x="9005379" y="4752570"/>
                  <a:pt x="9008044" y="4921767"/>
                  <a:pt x="9008192" y="5087116"/>
                </a:cubicBezTo>
                <a:cubicBezTo>
                  <a:pt x="9005675" y="5161574"/>
                  <a:pt x="9001531" y="5238846"/>
                  <a:pt x="8996201" y="5316709"/>
                </a:cubicBezTo>
                <a:cubicBezTo>
                  <a:pt x="8984951" y="5480577"/>
                  <a:pt x="8968668" y="5629494"/>
                  <a:pt x="8946760" y="5772342"/>
                </a:cubicBezTo>
                <a:cubicBezTo>
                  <a:pt x="8944391" y="5792178"/>
                  <a:pt x="8941874" y="5812311"/>
                  <a:pt x="8939506" y="5832442"/>
                </a:cubicBezTo>
                <a:cubicBezTo>
                  <a:pt x="8933437" y="5882328"/>
                  <a:pt x="8927220" y="5933990"/>
                  <a:pt x="8922038" y="5985209"/>
                </a:cubicBezTo>
                <a:cubicBezTo>
                  <a:pt x="8922927" y="6042643"/>
                  <a:pt x="8926332" y="6102447"/>
                  <a:pt x="8932104" y="6167727"/>
                </a:cubicBezTo>
                <a:cubicBezTo>
                  <a:pt x="8931216" y="6271644"/>
                  <a:pt x="8952237" y="6385330"/>
                  <a:pt x="8972664" y="6495168"/>
                </a:cubicBezTo>
                <a:cubicBezTo>
                  <a:pt x="8986135" y="6567999"/>
                  <a:pt x="9000198" y="6643493"/>
                  <a:pt x="9008044" y="6716620"/>
                </a:cubicBezTo>
                <a:lnTo>
                  <a:pt x="9008192" y="6717064"/>
                </a:lnTo>
                <a:cubicBezTo>
                  <a:pt x="9013447" y="6752073"/>
                  <a:pt x="9018036" y="6784084"/>
                  <a:pt x="9022107" y="6814134"/>
                </a:cubicBezTo>
                <a:lnTo>
                  <a:pt x="9027663" y="6858000"/>
                </a:lnTo>
                <a:lnTo>
                  <a:pt x="9020290" y="6858000"/>
                </a:lnTo>
                <a:lnTo>
                  <a:pt x="9014853" y="6815134"/>
                </a:lnTo>
                <a:cubicBezTo>
                  <a:pt x="9010782" y="6785084"/>
                  <a:pt x="9006193" y="6753036"/>
                  <a:pt x="9000938" y="6717953"/>
                </a:cubicBezTo>
                <a:cubicBezTo>
                  <a:pt x="8993092" y="6644826"/>
                  <a:pt x="8979030" y="6569627"/>
                  <a:pt x="8965559" y="6496797"/>
                </a:cubicBezTo>
                <a:cubicBezTo>
                  <a:pt x="8944983" y="6386515"/>
                  <a:pt x="8923815" y="6272532"/>
                  <a:pt x="8924851" y="6168320"/>
                </a:cubicBezTo>
                <a:cubicBezTo>
                  <a:pt x="8919078" y="6103187"/>
                  <a:pt x="8915821" y="6043236"/>
                  <a:pt x="8914785" y="5985209"/>
                </a:cubicBezTo>
                <a:cubicBezTo>
                  <a:pt x="8919966" y="5933546"/>
                  <a:pt x="8926183" y="5881883"/>
                  <a:pt x="8932253" y="5831849"/>
                </a:cubicBezTo>
                <a:cubicBezTo>
                  <a:pt x="8934769" y="5811718"/>
                  <a:pt x="8937138" y="5791734"/>
                  <a:pt x="8939506" y="5771603"/>
                </a:cubicBezTo>
                <a:cubicBezTo>
                  <a:pt x="8961415" y="5628903"/>
                  <a:pt x="8977549" y="5479985"/>
                  <a:pt x="8988948" y="5316413"/>
                </a:cubicBezTo>
                <a:cubicBezTo>
                  <a:pt x="8994424" y="5238550"/>
                  <a:pt x="8998421" y="5161426"/>
                  <a:pt x="9000938" y="5087116"/>
                </a:cubicBezTo>
                <a:cubicBezTo>
                  <a:pt x="9000642" y="4922063"/>
                  <a:pt x="8998126" y="4752718"/>
                  <a:pt x="8995610" y="4589146"/>
                </a:cubicBezTo>
                <a:cubicBezTo>
                  <a:pt x="8993685" y="4464802"/>
                  <a:pt x="8991760" y="4336312"/>
                  <a:pt x="8990872" y="4210340"/>
                </a:cubicBezTo>
                <a:cubicBezTo>
                  <a:pt x="8990428" y="4158826"/>
                  <a:pt x="8989540" y="4097838"/>
                  <a:pt x="8985839" y="4035369"/>
                </a:cubicBezTo>
                <a:cubicBezTo>
                  <a:pt x="8920262" y="3674919"/>
                  <a:pt x="8956826" y="3306326"/>
                  <a:pt x="8992205" y="2950021"/>
                </a:cubicBezTo>
                <a:cubicBezTo>
                  <a:pt x="9000938" y="2862536"/>
                  <a:pt x="9009968" y="2772091"/>
                  <a:pt x="9017073" y="2684162"/>
                </a:cubicBezTo>
                <a:lnTo>
                  <a:pt x="9017962" y="2630130"/>
                </a:lnTo>
                <a:cubicBezTo>
                  <a:pt x="9018702" y="2579061"/>
                  <a:pt x="9019442" y="2526214"/>
                  <a:pt x="9020922" y="2474256"/>
                </a:cubicBezTo>
                <a:cubicBezTo>
                  <a:pt x="9023143" y="2398761"/>
                  <a:pt x="9026399" y="2330371"/>
                  <a:pt x="9031284" y="2265238"/>
                </a:cubicBezTo>
                <a:cubicBezTo>
                  <a:pt x="9029508" y="2206767"/>
                  <a:pt x="9029656" y="2143855"/>
                  <a:pt x="9031876" y="2073245"/>
                </a:cubicBezTo>
                <a:cubicBezTo>
                  <a:pt x="9034689" y="1984871"/>
                  <a:pt x="9040166" y="1895018"/>
                  <a:pt x="9045495" y="1808125"/>
                </a:cubicBezTo>
                <a:cubicBezTo>
                  <a:pt x="9059410" y="1579716"/>
                  <a:pt x="9073917" y="1343610"/>
                  <a:pt x="9039130" y="1111500"/>
                </a:cubicBezTo>
                <a:cubicBezTo>
                  <a:pt x="9030840" y="984639"/>
                  <a:pt x="9000938" y="855410"/>
                  <a:pt x="8971925" y="730473"/>
                </a:cubicBezTo>
                <a:cubicBezTo>
                  <a:pt x="8962747" y="691245"/>
                  <a:pt x="8953569" y="651574"/>
                  <a:pt x="8944983" y="611753"/>
                </a:cubicBezTo>
                <a:cubicBezTo>
                  <a:pt x="8980214" y="883387"/>
                  <a:pt x="9002123" y="1136073"/>
                  <a:pt x="9011300" y="1375880"/>
                </a:cubicBezTo>
                <a:cubicBezTo>
                  <a:pt x="9014261" y="1455075"/>
                  <a:pt x="9015889" y="1534567"/>
                  <a:pt x="9016185" y="1611986"/>
                </a:cubicBezTo>
                <a:cubicBezTo>
                  <a:pt x="9016481" y="1691774"/>
                  <a:pt x="9015297" y="1771414"/>
                  <a:pt x="9012633" y="1848685"/>
                </a:cubicBezTo>
                <a:cubicBezTo>
                  <a:pt x="9009968" y="1928472"/>
                  <a:pt x="9005675" y="2008408"/>
                  <a:pt x="9000050" y="2086123"/>
                </a:cubicBezTo>
                <a:cubicBezTo>
                  <a:pt x="9001382" y="2145484"/>
                  <a:pt x="9000494" y="2209579"/>
                  <a:pt x="8997237" y="2281818"/>
                </a:cubicBezTo>
                <a:cubicBezTo>
                  <a:pt x="9003750" y="2340585"/>
                  <a:pt x="9008339" y="2403201"/>
                  <a:pt x="9010856" y="2467298"/>
                </a:cubicBezTo>
                <a:cubicBezTo>
                  <a:pt x="9013076" y="2526807"/>
                  <a:pt x="9013817" y="2589718"/>
                  <a:pt x="9012633" y="2654555"/>
                </a:cubicBezTo>
                <a:cubicBezTo>
                  <a:pt x="8933880" y="3151192"/>
                  <a:pt x="8852316" y="3664261"/>
                  <a:pt x="8931069" y="4198793"/>
                </a:cubicBezTo>
                <a:cubicBezTo>
                  <a:pt x="8932104" y="4259337"/>
                  <a:pt x="8933437" y="4321954"/>
                  <a:pt x="8935509" y="4391084"/>
                </a:cubicBezTo>
                <a:cubicBezTo>
                  <a:pt x="8938470" y="4495000"/>
                  <a:pt x="8942319" y="4600248"/>
                  <a:pt x="8946019" y="4701944"/>
                </a:cubicBezTo>
                <a:cubicBezTo>
                  <a:pt x="8951497" y="4849825"/>
                  <a:pt x="8956973" y="5002739"/>
                  <a:pt x="8959934" y="5150916"/>
                </a:cubicBezTo>
                <a:cubicBezTo>
                  <a:pt x="8956826" y="5211756"/>
                  <a:pt x="8952681" y="5273041"/>
                  <a:pt x="8947203" y="5338913"/>
                </a:cubicBezTo>
                <a:cubicBezTo>
                  <a:pt x="8936842" y="5464590"/>
                  <a:pt x="8923075" y="5591302"/>
                  <a:pt x="8906052" y="5715499"/>
                </a:cubicBezTo>
                <a:cubicBezTo>
                  <a:pt x="8898502" y="5779744"/>
                  <a:pt x="8888732" y="5842804"/>
                  <a:pt x="8878666" y="5907345"/>
                </a:cubicBezTo>
                <a:cubicBezTo>
                  <a:pt x="8877186" y="5923036"/>
                  <a:pt x="8874965" y="5939467"/>
                  <a:pt x="8872597" y="5956786"/>
                </a:cubicBezTo>
                <a:cubicBezTo>
                  <a:pt x="8865639" y="6006820"/>
                  <a:pt x="8858534" y="6058630"/>
                  <a:pt x="8872744" y="6102151"/>
                </a:cubicBezTo>
                <a:lnTo>
                  <a:pt x="8872744" y="6103335"/>
                </a:lnTo>
                <a:cubicBezTo>
                  <a:pt x="8873041" y="6301547"/>
                  <a:pt x="8908420" y="6489395"/>
                  <a:pt x="8961266" y="6710402"/>
                </a:cubicBezTo>
                <a:cubicBezTo>
                  <a:pt x="8968149" y="6747854"/>
                  <a:pt x="8974219" y="6783085"/>
                  <a:pt x="8979548" y="6816540"/>
                </a:cubicBezTo>
                <a:lnTo>
                  <a:pt x="8985558" y="6858000"/>
                </a:lnTo>
                <a:lnTo>
                  <a:pt x="8977991" y="6858000"/>
                </a:lnTo>
                <a:lnTo>
                  <a:pt x="8972146" y="6817760"/>
                </a:lnTo>
                <a:cubicBezTo>
                  <a:pt x="8966817" y="6784417"/>
                  <a:pt x="8960748" y="6749334"/>
                  <a:pt x="8953865" y="6712031"/>
                </a:cubicBezTo>
                <a:cubicBezTo>
                  <a:pt x="8900871" y="6490875"/>
                  <a:pt x="8865491" y="6302731"/>
                  <a:pt x="8865196" y="6103927"/>
                </a:cubicBezTo>
                <a:cubicBezTo>
                  <a:pt x="8850984" y="6058927"/>
                  <a:pt x="8858238" y="6006524"/>
                  <a:pt x="8865196" y="5955751"/>
                </a:cubicBezTo>
                <a:cubicBezTo>
                  <a:pt x="8867416" y="5938431"/>
                  <a:pt x="8869784" y="5922148"/>
                  <a:pt x="8871117" y="5906309"/>
                </a:cubicBezTo>
                <a:cubicBezTo>
                  <a:pt x="8881182" y="5841620"/>
                  <a:pt x="8890805" y="5778559"/>
                  <a:pt x="8898502" y="5714463"/>
                </a:cubicBezTo>
                <a:cubicBezTo>
                  <a:pt x="8915525" y="5590267"/>
                  <a:pt x="8929292" y="5463702"/>
                  <a:pt x="8939654" y="5338173"/>
                </a:cubicBezTo>
                <a:cubicBezTo>
                  <a:pt x="8944983" y="5272449"/>
                  <a:pt x="8949276" y="5211016"/>
                  <a:pt x="8952384" y="5150621"/>
                </a:cubicBezTo>
                <a:cubicBezTo>
                  <a:pt x="8949424" y="5002739"/>
                  <a:pt x="8943799" y="4849974"/>
                  <a:pt x="8938470" y="4702092"/>
                </a:cubicBezTo>
                <a:cubicBezTo>
                  <a:pt x="8934769" y="4600396"/>
                  <a:pt x="8930920" y="4495148"/>
                  <a:pt x="8927960" y="4391231"/>
                </a:cubicBezTo>
                <a:cubicBezTo>
                  <a:pt x="8925888" y="4322249"/>
                  <a:pt x="8924555" y="4259486"/>
                  <a:pt x="8923519" y="4199385"/>
                </a:cubicBezTo>
                <a:cubicBezTo>
                  <a:pt x="8844619" y="3664112"/>
                  <a:pt x="8926183" y="3150451"/>
                  <a:pt x="9005083" y="2653815"/>
                </a:cubicBezTo>
                <a:cubicBezTo>
                  <a:pt x="9006120" y="2589718"/>
                  <a:pt x="9005528" y="2526807"/>
                  <a:pt x="9003158" y="2467594"/>
                </a:cubicBezTo>
                <a:cubicBezTo>
                  <a:pt x="9000642" y="2403645"/>
                  <a:pt x="8996053" y="2341177"/>
                  <a:pt x="8989540" y="2282115"/>
                </a:cubicBezTo>
                <a:cubicBezTo>
                  <a:pt x="8992797" y="2209433"/>
                  <a:pt x="8993685" y="2145484"/>
                  <a:pt x="8992205" y="2085976"/>
                </a:cubicBezTo>
                <a:cubicBezTo>
                  <a:pt x="8997829" y="2007964"/>
                  <a:pt x="9002123" y="1928028"/>
                  <a:pt x="9004787" y="1848389"/>
                </a:cubicBezTo>
                <a:cubicBezTo>
                  <a:pt x="9007452" y="1771117"/>
                  <a:pt x="9008636" y="1691626"/>
                  <a:pt x="9008339" y="1611986"/>
                </a:cubicBezTo>
                <a:cubicBezTo>
                  <a:pt x="9008044" y="1534715"/>
                  <a:pt x="9006415" y="1455224"/>
                  <a:pt x="9003455" y="1376176"/>
                </a:cubicBezTo>
                <a:cubicBezTo>
                  <a:pt x="8992945" y="1096549"/>
                  <a:pt x="8964819" y="799455"/>
                  <a:pt x="8918486" y="474679"/>
                </a:cubicBezTo>
                <a:cubicBezTo>
                  <a:pt x="8916117" y="459580"/>
                  <a:pt x="8913897" y="444481"/>
                  <a:pt x="8911973" y="429382"/>
                </a:cubicBezTo>
                <a:cubicBezTo>
                  <a:pt x="8900574" y="352407"/>
                  <a:pt x="8888288" y="273951"/>
                  <a:pt x="8874965" y="193720"/>
                </a:cubicBezTo>
                <a:cubicBezTo>
                  <a:pt x="8874965" y="131547"/>
                  <a:pt x="8877038" y="69079"/>
                  <a:pt x="8880738" y="7351"/>
                </a:cubicBezTo>
                <a:close/>
                <a:moveTo>
                  <a:pt x="8836920" y="0"/>
                </a:moveTo>
                <a:lnTo>
                  <a:pt x="8844241" y="0"/>
                </a:lnTo>
                <a:lnTo>
                  <a:pt x="8834849" y="140873"/>
                </a:lnTo>
                <a:cubicBezTo>
                  <a:pt x="8833369" y="215628"/>
                  <a:pt x="8834257" y="284313"/>
                  <a:pt x="8837662" y="350778"/>
                </a:cubicBezTo>
                <a:cubicBezTo>
                  <a:pt x="8894950" y="556835"/>
                  <a:pt x="8931069" y="781691"/>
                  <a:pt x="8948240" y="1037485"/>
                </a:cubicBezTo>
                <a:cubicBezTo>
                  <a:pt x="8953125" y="1109131"/>
                  <a:pt x="8956529" y="1183886"/>
                  <a:pt x="8958750" y="1266190"/>
                </a:cubicBezTo>
                <a:cubicBezTo>
                  <a:pt x="8984803" y="1429022"/>
                  <a:pt x="8974441" y="1593778"/>
                  <a:pt x="8964523" y="1753058"/>
                </a:cubicBezTo>
                <a:cubicBezTo>
                  <a:pt x="8958898" y="1841727"/>
                  <a:pt x="8953125" y="1933357"/>
                  <a:pt x="8953569" y="2025136"/>
                </a:cubicBezTo>
                <a:cubicBezTo>
                  <a:pt x="8953865" y="2080647"/>
                  <a:pt x="8956086" y="2131568"/>
                  <a:pt x="8960822" y="2180861"/>
                </a:cubicBezTo>
                <a:cubicBezTo>
                  <a:pt x="8959342" y="2242739"/>
                  <a:pt x="8958305" y="2308020"/>
                  <a:pt x="8957418" y="2392839"/>
                </a:cubicBezTo>
                <a:cubicBezTo>
                  <a:pt x="8956973" y="2437989"/>
                  <a:pt x="8956529" y="2483137"/>
                  <a:pt x="8956233" y="2528139"/>
                </a:cubicBezTo>
                <a:lnTo>
                  <a:pt x="8955641" y="2603634"/>
                </a:lnTo>
                <a:cubicBezTo>
                  <a:pt x="8946316" y="2781269"/>
                  <a:pt x="8924111" y="2958756"/>
                  <a:pt x="8902647" y="3130322"/>
                </a:cubicBezTo>
                <a:cubicBezTo>
                  <a:pt x="8866528" y="3419125"/>
                  <a:pt x="8829224" y="3717847"/>
                  <a:pt x="8853649" y="4017901"/>
                </a:cubicBezTo>
                <a:cubicBezTo>
                  <a:pt x="8855573" y="4086143"/>
                  <a:pt x="8857350" y="4147575"/>
                  <a:pt x="8860162" y="4209451"/>
                </a:cubicBezTo>
                <a:cubicBezTo>
                  <a:pt x="8865491" y="4321510"/>
                  <a:pt x="8874965" y="4435936"/>
                  <a:pt x="8884143" y="4546513"/>
                </a:cubicBezTo>
                <a:cubicBezTo>
                  <a:pt x="8901315" y="4751682"/>
                  <a:pt x="8918930" y="4963807"/>
                  <a:pt x="8910936" y="5177118"/>
                </a:cubicBezTo>
                <a:cubicBezTo>
                  <a:pt x="8904867" y="5244027"/>
                  <a:pt x="8897318" y="5311824"/>
                  <a:pt x="8889916" y="5377253"/>
                </a:cubicBezTo>
                <a:cubicBezTo>
                  <a:pt x="8875261" y="5507814"/>
                  <a:pt x="8860162" y="5642669"/>
                  <a:pt x="8853797" y="5776339"/>
                </a:cubicBezTo>
                <a:lnTo>
                  <a:pt x="8852465" y="5791290"/>
                </a:lnTo>
                <a:cubicBezTo>
                  <a:pt x="8845952" y="5862345"/>
                  <a:pt x="8839142" y="5935617"/>
                  <a:pt x="8836774" y="6009041"/>
                </a:cubicBezTo>
                <a:cubicBezTo>
                  <a:pt x="8846248" y="6172909"/>
                  <a:pt x="8876149" y="6342994"/>
                  <a:pt x="8905015" y="6507454"/>
                </a:cubicBezTo>
                <a:lnTo>
                  <a:pt x="8904867" y="6507306"/>
                </a:lnTo>
                <a:cubicBezTo>
                  <a:pt x="8915599" y="6568516"/>
                  <a:pt x="8926517" y="6630763"/>
                  <a:pt x="8936453" y="6693064"/>
                </a:cubicBezTo>
                <a:lnTo>
                  <a:pt x="8959232" y="6858000"/>
                </a:lnTo>
                <a:lnTo>
                  <a:pt x="8951994" y="6858000"/>
                </a:lnTo>
                <a:lnTo>
                  <a:pt x="8929477" y="6694452"/>
                </a:lnTo>
                <a:cubicBezTo>
                  <a:pt x="8919559" y="6632243"/>
                  <a:pt x="8908642" y="6570071"/>
                  <a:pt x="8897910" y="6508935"/>
                </a:cubicBezTo>
                <a:cubicBezTo>
                  <a:pt x="8868896" y="6344179"/>
                  <a:pt x="8839142" y="6173945"/>
                  <a:pt x="8829520" y="6009337"/>
                </a:cubicBezTo>
                <a:cubicBezTo>
                  <a:pt x="8831888" y="5935323"/>
                  <a:pt x="8838698" y="5861899"/>
                  <a:pt x="8845211" y="5790845"/>
                </a:cubicBezTo>
                <a:lnTo>
                  <a:pt x="8846544" y="5776043"/>
                </a:lnTo>
                <a:cubicBezTo>
                  <a:pt x="8852908" y="5642372"/>
                  <a:pt x="8868008" y="5507222"/>
                  <a:pt x="8882663" y="5376660"/>
                </a:cubicBezTo>
                <a:cubicBezTo>
                  <a:pt x="8889916" y="5311232"/>
                  <a:pt x="8897466" y="5243582"/>
                  <a:pt x="8903535" y="5176821"/>
                </a:cubicBezTo>
                <a:cubicBezTo>
                  <a:pt x="8911381" y="4964251"/>
                  <a:pt x="8893765" y="4752274"/>
                  <a:pt x="8876741" y="4547253"/>
                </a:cubicBezTo>
                <a:cubicBezTo>
                  <a:pt x="8867564" y="4436528"/>
                  <a:pt x="8857942" y="4322102"/>
                  <a:pt x="8852761" y="4209895"/>
                </a:cubicBezTo>
                <a:cubicBezTo>
                  <a:pt x="8849800" y="4147871"/>
                  <a:pt x="8848024" y="4086439"/>
                  <a:pt x="8846248" y="4018346"/>
                </a:cubicBezTo>
                <a:cubicBezTo>
                  <a:pt x="8821823" y="3717699"/>
                  <a:pt x="8859126" y="3418680"/>
                  <a:pt x="8895245" y="3129433"/>
                </a:cubicBezTo>
                <a:cubicBezTo>
                  <a:pt x="8916710" y="2958014"/>
                  <a:pt x="8938914" y="2780677"/>
                  <a:pt x="8948240" y="2603485"/>
                </a:cubicBezTo>
                <a:lnTo>
                  <a:pt x="8948832" y="2528139"/>
                </a:lnTo>
                <a:cubicBezTo>
                  <a:pt x="8949128" y="2482989"/>
                  <a:pt x="8949572" y="2437989"/>
                  <a:pt x="8950016" y="2392839"/>
                </a:cubicBezTo>
                <a:cubicBezTo>
                  <a:pt x="8950904" y="2308020"/>
                  <a:pt x="8951941" y="2242739"/>
                  <a:pt x="8953421" y="2181158"/>
                </a:cubicBezTo>
                <a:cubicBezTo>
                  <a:pt x="8948684" y="2132012"/>
                  <a:pt x="8946316" y="2080795"/>
                  <a:pt x="8946168" y="2025136"/>
                </a:cubicBezTo>
                <a:cubicBezTo>
                  <a:pt x="8945723" y="1933209"/>
                  <a:pt x="8951497" y="1841283"/>
                  <a:pt x="8957121" y="1752466"/>
                </a:cubicBezTo>
                <a:cubicBezTo>
                  <a:pt x="8967631" y="1586377"/>
                  <a:pt x="8977401" y="1429318"/>
                  <a:pt x="8951349" y="1266782"/>
                </a:cubicBezTo>
                <a:cubicBezTo>
                  <a:pt x="8949128" y="1184182"/>
                  <a:pt x="8945576" y="1109428"/>
                  <a:pt x="8940838" y="1037929"/>
                </a:cubicBezTo>
                <a:cubicBezTo>
                  <a:pt x="8923667" y="782727"/>
                  <a:pt x="8887696" y="558315"/>
                  <a:pt x="8830409" y="351962"/>
                </a:cubicBezTo>
                <a:cubicBezTo>
                  <a:pt x="8826856" y="284609"/>
                  <a:pt x="8825967" y="215775"/>
                  <a:pt x="8827448" y="140724"/>
                </a:cubicBezTo>
                <a:close/>
                <a:moveTo>
                  <a:pt x="8770632" y="0"/>
                </a:moveTo>
                <a:lnTo>
                  <a:pt x="8778093" y="0"/>
                </a:lnTo>
                <a:lnTo>
                  <a:pt x="8762907" y="76332"/>
                </a:lnTo>
                <a:cubicBezTo>
                  <a:pt x="8759207" y="137764"/>
                  <a:pt x="8757726" y="195496"/>
                  <a:pt x="8758318" y="251895"/>
                </a:cubicBezTo>
                <a:cubicBezTo>
                  <a:pt x="8797694" y="476307"/>
                  <a:pt x="8825820" y="662824"/>
                  <a:pt x="8846988" y="838386"/>
                </a:cubicBezTo>
                <a:cubicBezTo>
                  <a:pt x="8855129" y="905592"/>
                  <a:pt x="8862087" y="971612"/>
                  <a:pt x="8868008" y="1034525"/>
                </a:cubicBezTo>
                <a:cubicBezTo>
                  <a:pt x="8885624" y="1332211"/>
                  <a:pt x="8888140" y="1583565"/>
                  <a:pt x="8876001" y="1825445"/>
                </a:cubicBezTo>
                <a:cubicBezTo>
                  <a:pt x="8872449" y="1896202"/>
                  <a:pt x="8867712" y="1960594"/>
                  <a:pt x="8861494" y="2022323"/>
                </a:cubicBezTo>
                <a:cubicBezTo>
                  <a:pt x="8850837" y="2087753"/>
                  <a:pt x="8841511" y="2156142"/>
                  <a:pt x="8833517" y="2225715"/>
                </a:cubicBezTo>
                <a:cubicBezTo>
                  <a:pt x="8841807" y="2292476"/>
                  <a:pt x="8848320" y="2361606"/>
                  <a:pt x="8852909" y="2430292"/>
                </a:cubicBezTo>
                <a:cubicBezTo>
                  <a:pt x="8857350" y="2497496"/>
                  <a:pt x="8860015" y="2566183"/>
                  <a:pt x="8860902" y="2634423"/>
                </a:cubicBezTo>
                <a:cubicBezTo>
                  <a:pt x="8857202" y="2860908"/>
                  <a:pt x="8824340" y="3083692"/>
                  <a:pt x="8792513" y="3299072"/>
                </a:cubicBezTo>
                <a:cubicBezTo>
                  <a:pt x="8757430" y="3537103"/>
                  <a:pt x="8721015" y="3783275"/>
                  <a:pt x="8723975" y="4035073"/>
                </a:cubicBezTo>
                <a:cubicBezTo>
                  <a:pt x="8722199" y="4102574"/>
                  <a:pt x="8722347" y="4171704"/>
                  <a:pt x="8724567" y="4246606"/>
                </a:cubicBezTo>
                <a:cubicBezTo>
                  <a:pt x="8730341" y="4441265"/>
                  <a:pt x="8749140" y="4638735"/>
                  <a:pt x="8767201" y="4829545"/>
                </a:cubicBezTo>
                <a:cubicBezTo>
                  <a:pt x="8781855" y="4983792"/>
                  <a:pt x="8796954" y="5143070"/>
                  <a:pt x="8805096" y="5299537"/>
                </a:cubicBezTo>
                <a:cubicBezTo>
                  <a:pt x="8803467" y="5356824"/>
                  <a:pt x="8800507" y="5412780"/>
                  <a:pt x="8796214" y="5466218"/>
                </a:cubicBezTo>
                <a:cubicBezTo>
                  <a:pt x="8791625" y="5523506"/>
                  <a:pt x="8785556" y="5579904"/>
                  <a:pt x="8778006" y="5633787"/>
                </a:cubicBezTo>
                <a:cubicBezTo>
                  <a:pt x="8773269" y="5715055"/>
                  <a:pt x="8765572" y="5792918"/>
                  <a:pt x="8759355" y="5851686"/>
                </a:cubicBezTo>
                <a:cubicBezTo>
                  <a:pt x="8753286" y="5905569"/>
                  <a:pt x="8749881" y="5958859"/>
                  <a:pt x="8748697" y="6011557"/>
                </a:cubicBezTo>
                <a:cubicBezTo>
                  <a:pt x="8750917" y="5956490"/>
                  <a:pt x="8758467" y="5901571"/>
                  <a:pt x="8773269" y="5846653"/>
                </a:cubicBezTo>
                <a:cubicBezTo>
                  <a:pt x="8777118" y="5817491"/>
                  <a:pt x="8781115" y="5787885"/>
                  <a:pt x="8785111" y="5757983"/>
                </a:cubicBezTo>
                <a:cubicBezTo>
                  <a:pt x="8791032" y="5714019"/>
                  <a:pt x="8797102" y="5669313"/>
                  <a:pt x="8803023" y="5623277"/>
                </a:cubicBezTo>
                <a:cubicBezTo>
                  <a:pt x="8820935" y="5565102"/>
                  <a:pt x="8835738" y="5505002"/>
                  <a:pt x="8847136" y="5444014"/>
                </a:cubicBezTo>
                <a:cubicBezTo>
                  <a:pt x="8857794" y="5386875"/>
                  <a:pt x="8865936" y="5326626"/>
                  <a:pt x="8871117" y="5264899"/>
                </a:cubicBezTo>
                <a:cubicBezTo>
                  <a:pt x="8884587" y="5017839"/>
                  <a:pt x="8852613" y="4771222"/>
                  <a:pt x="8821823" y="4532746"/>
                </a:cubicBezTo>
                <a:cubicBezTo>
                  <a:pt x="8806132" y="4411066"/>
                  <a:pt x="8789848" y="4285094"/>
                  <a:pt x="8780079" y="4161934"/>
                </a:cubicBezTo>
                <a:cubicBezTo>
                  <a:pt x="8774454" y="4091769"/>
                  <a:pt x="8770604" y="4020566"/>
                  <a:pt x="8768236" y="3944035"/>
                </a:cubicBezTo>
                <a:cubicBezTo>
                  <a:pt x="8756098" y="3688241"/>
                  <a:pt x="8794142" y="3429930"/>
                  <a:pt x="8830853" y="3180057"/>
                </a:cubicBezTo>
                <a:cubicBezTo>
                  <a:pt x="8850097" y="3049645"/>
                  <a:pt x="8869932" y="2914792"/>
                  <a:pt x="8882367" y="2781861"/>
                </a:cubicBezTo>
                <a:cubicBezTo>
                  <a:pt x="8886808" y="2728126"/>
                  <a:pt x="8889324" y="2669063"/>
                  <a:pt x="8889916" y="2601265"/>
                </a:cubicBezTo>
                <a:cubicBezTo>
                  <a:pt x="8891100" y="2471740"/>
                  <a:pt x="8886068" y="2352725"/>
                  <a:pt x="8874669" y="2237557"/>
                </a:cubicBezTo>
                <a:cubicBezTo>
                  <a:pt x="8881035" y="2169465"/>
                  <a:pt x="8887844" y="2107143"/>
                  <a:pt x="8895837" y="2046304"/>
                </a:cubicBezTo>
                <a:cubicBezTo>
                  <a:pt x="8900131" y="1993458"/>
                  <a:pt x="8903979" y="1940759"/>
                  <a:pt x="8907384" y="1889838"/>
                </a:cubicBezTo>
                <a:cubicBezTo>
                  <a:pt x="8920262" y="1697843"/>
                  <a:pt x="8932105" y="1474911"/>
                  <a:pt x="8908864" y="1258789"/>
                </a:cubicBezTo>
                <a:cubicBezTo>
                  <a:pt x="8904571" y="1183738"/>
                  <a:pt x="8898650" y="1106911"/>
                  <a:pt x="8890657" y="1023422"/>
                </a:cubicBezTo>
                <a:cubicBezTo>
                  <a:pt x="8869488" y="803747"/>
                  <a:pt x="8837070" y="571786"/>
                  <a:pt x="8791329" y="314363"/>
                </a:cubicBezTo>
                <a:cubicBezTo>
                  <a:pt x="8788221" y="237536"/>
                  <a:pt x="8787776" y="161449"/>
                  <a:pt x="8790145" y="81069"/>
                </a:cubicBezTo>
                <a:lnTo>
                  <a:pt x="8804225" y="0"/>
                </a:lnTo>
                <a:lnTo>
                  <a:pt x="8811772" y="0"/>
                </a:lnTo>
                <a:lnTo>
                  <a:pt x="8797546" y="81661"/>
                </a:lnTo>
                <a:cubicBezTo>
                  <a:pt x="8795326" y="161301"/>
                  <a:pt x="8795622" y="237388"/>
                  <a:pt x="8798731" y="313475"/>
                </a:cubicBezTo>
                <a:cubicBezTo>
                  <a:pt x="8844323" y="570750"/>
                  <a:pt x="8876890" y="802859"/>
                  <a:pt x="8898058" y="1022682"/>
                </a:cubicBezTo>
                <a:cubicBezTo>
                  <a:pt x="8906052" y="1106171"/>
                  <a:pt x="8911973" y="1183294"/>
                  <a:pt x="8916265" y="1258196"/>
                </a:cubicBezTo>
                <a:cubicBezTo>
                  <a:pt x="8939506" y="1474763"/>
                  <a:pt x="8927664" y="1698140"/>
                  <a:pt x="8914785" y="1890429"/>
                </a:cubicBezTo>
                <a:cubicBezTo>
                  <a:pt x="8911381" y="1941351"/>
                  <a:pt x="8907532" y="1994049"/>
                  <a:pt x="8903239" y="2047192"/>
                </a:cubicBezTo>
                <a:cubicBezTo>
                  <a:pt x="8895245" y="2108032"/>
                  <a:pt x="8888436" y="2170352"/>
                  <a:pt x="8882071" y="2237557"/>
                </a:cubicBezTo>
                <a:cubicBezTo>
                  <a:pt x="8893469" y="2352280"/>
                  <a:pt x="8898502" y="2471444"/>
                  <a:pt x="8897318" y="2601265"/>
                </a:cubicBezTo>
                <a:cubicBezTo>
                  <a:pt x="8896726" y="2669211"/>
                  <a:pt x="8894210" y="2728422"/>
                  <a:pt x="8889768" y="2782453"/>
                </a:cubicBezTo>
                <a:cubicBezTo>
                  <a:pt x="8877334" y="2915679"/>
                  <a:pt x="8857498" y="3050533"/>
                  <a:pt x="8838255" y="3181094"/>
                </a:cubicBezTo>
                <a:cubicBezTo>
                  <a:pt x="8801543" y="3430522"/>
                  <a:pt x="8763647" y="3688537"/>
                  <a:pt x="8775786" y="3943739"/>
                </a:cubicBezTo>
                <a:cubicBezTo>
                  <a:pt x="8778154" y="4020122"/>
                  <a:pt x="8782151" y="4091324"/>
                  <a:pt x="8787628" y="4161342"/>
                </a:cubicBezTo>
                <a:cubicBezTo>
                  <a:pt x="8797398" y="4284354"/>
                  <a:pt x="8813681" y="4410031"/>
                  <a:pt x="8829372" y="4531711"/>
                </a:cubicBezTo>
                <a:cubicBezTo>
                  <a:pt x="8860162" y="4770630"/>
                  <a:pt x="8892137" y="5017542"/>
                  <a:pt x="8878666" y="5265343"/>
                </a:cubicBezTo>
                <a:cubicBezTo>
                  <a:pt x="8873337" y="5327367"/>
                  <a:pt x="8865196" y="5387911"/>
                  <a:pt x="8854537" y="5445198"/>
                </a:cubicBezTo>
                <a:cubicBezTo>
                  <a:pt x="8843139" y="5506334"/>
                  <a:pt x="8828188" y="5566729"/>
                  <a:pt x="8810276" y="5624608"/>
                </a:cubicBezTo>
                <a:cubicBezTo>
                  <a:pt x="8804504" y="5670054"/>
                  <a:pt x="8798434" y="5714759"/>
                  <a:pt x="8792513" y="5758724"/>
                </a:cubicBezTo>
                <a:cubicBezTo>
                  <a:pt x="8788516" y="5788625"/>
                  <a:pt x="8784519" y="5818231"/>
                  <a:pt x="8780671" y="5847837"/>
                </a:cubicBezTo>
                <a:cubicBezTo>
                  <a:pt x="8721756" y="6067364"/>
                  <a:pt x="8778006" y="6288963"/>
                  <a:pt x="8832333" y="6503310"/>
                </a:cubicBezTo>
                <a:lnTo>
                  <a:pt x="8832333" y="6503753"/>
                </a:lnTo>
                <a:cubicBezTo>
                  <a:pt x="8860977" y="6616885"/>
                  <a:pt x="8890370" y="6732931"/>
                  <a:pt x="8902964" y="6848831"/>
                </a:cubicBezTo>
                <a:lnTo>
                  <a:pt x="8903467" y="6858000"/>
                </a:lnTo>
                <a:lnTo>
                  <a:pt x="8895905" y="6858000"/>
                </a:lnTo>
                <a:lnTo>
                  <a:pt x="8895438" y="6849483"/>
                </a:lnTo>
                <a:cubicBezTo>
                  <a:pt x="8882885" y="6734041"/>
                  <a:pt x="8853575" y="6618329"/>
                  <a:pt x="8824932" y="6505530"/>
                </a:cubicBezTo>
                <a:cubicBezTo>
                  <a:pt x="8787924" y="6359870"/>
                  <a:pt x="8750324" y="6210804"/>
                  <a:pt x="8748105" y="6061294"/>
                </a:cubicBezTo>
                <a:cubicBezTo>
                  <a:pt x="8748400" y="6237746"/>
                  <a:pt x="8771937" y="6404870"/>
                  <a:pt x="8797250" y="6551863"/>
                </a:cubicBezTo>
                <a:cubicBezTo>
                  <a:pt x="8808352" y="6615960"/>
                  <a:pt x="8820343" y="6679464"/>
                  <a:pt x="8829669" y="6727573"/>
                </a:cubicBezTo>
                <a:lnTo>
                  <a:pt x="8851208" y="6858000"/>
                </a:lnTo>
                <a:lnTo>
                  <a:pt x="8843715" y="6858000"/>
                </a:lnTo>
                <a:lnTo>
                  <a:pt x="8822415" y="6729054"/>
                </a:lnTo>
                <a:cubicBezTo>
                  <a:pt x="8813089" y="6680796"/>
                  <a:pt x="8801099" y="6617293"/>
                  <a:pt x="8789997" y="6553195"/>
                </a:cubicBezTo>
                <a:cubicBezTo>
                  <a:pt x="8754766" y="6348619"/>
                  <a:pt x="8722643" y="6105112"/>
                  <a:pt x="8751953" y="5851242"/>
                </a:cubicBezTo>
                <a:cubicBezTo>
                  <a:pt x="8758170" y="5792622"/>
                  <a:pt x="8765868" y="5714907"/>
                  <a:pt x="8770604" y="5633343"/>
                </a:cubicBezTo>
                <a:cubicBezTo>
                  <a:pt x="8778154" y="5579312"/>
                  <a:pt x="8784224" y="5523061"/>
                  <a:pt x="8788813" y="5465922"/>
                </a:cubicBezTo>
                <a:cubicBezTo>
                  <a:pt x="8793105" y="5412484"/>
                  <a:pt x="8796066" y="5356677"/>
                  <a:pt x="8797694" y="5299834"/>
                </a:cubicBezTo>
                <a:cubicBezTo>
                  <a:pt x="8789700" y="5143810"/>
                  <a:pt x="8774601" y="4984531"/>
                  <a:pt x="8759947" y="4830434"/>
                </a:cubicBezTo>
                <a:cubicBezTo>
                  <a:pt x="8741739" y="4639476"/>
                  <a:pt x="8723088" y="4442004"/>
                  <a:pt x="8717314" y="4247051"/>
                </a:cubicBezTo>
                <a:cubicBezTo>
                  <a:pt x="8715242" y="4172000"/>
                  <a:pt x="8714946" y="4102722"/>
                  <a:pt x="8716722" y="4035221"/>
                </a:cubicBezTo>
                <a:cubicBezTo>
                  <a:pt x="8713762" y="3782979"/>
                  <a:pt x="8750177" y="3536511"/>
                  <a:pt x="8785408" y="3298185"/>
                </a:cubicBezTo>
                <a:cubicBezTo>
                  <a:pt x="8817234" y="3082952"/>
                  <a:pt x="8850097" y="2860464"/>
                  <a:pt x="8853797" y="2634572"/>
                </a:cubicBezTo>
                <a:cubicBezTo>
                  <a:pt x="8852909" y="2566626"/>
                  <a:pt x="8850244" y="2497941"/>
                  <a:pt x="8845803" y="2430884"/>
                </a:cubicBezTo>
                <a:cubicBezTo>
                  <a:pt x="8841215" y="2362346"/>
                  <a:pt x="8834701" y="2293363"/>
                  <a:pt x="8826412" y="2225863"/>
                </a:cubicBezTo>
                <a:cubicBezTo>
                  <a:pt x="8834406" y="2155254"/>
                  <a:pt x="8843731" y="2086716"/>
                  <a:pt x="8854389" y="2021435"/>
                </a:cubicBezTo>
                <a:cubicBezTo>
                  <a:pt x="8860459" y="1960152"/>
                  <a:pt x="8865196" y="1895906"/>
                  <a:pt x="8868748" y="1825147"/>
                </a:cubicBezTo>
                <a:cubicBezTo>
                  <a:pt x="8880738" y="1583417"/>
                  <a:pt x="8878222" y="1332359"/>
                  <a:pt x="8860754" y="1035117"/>
                </a:cubicBezTo>
                <a:cubicBezTo>
                  <a:pt x="8854833" y="972352"/>
                  <a:pt x="8847876" y="906331"/>
                  <a:pt x="8839734" y="839274"/>
                </a:cubicBezTo>
                <a:cubicBezTo>
                  <a:pt x="8818566" y="663860"/>
                  <a:pt x="8790440" y="477343"/>
                  <a:pt x="8751065" y="252487"/>
                </a:cubicBezTo>
                <a:cubicBezTo>
                  <a:pt x="8750473" y="195348"/>
                  <a:pt x="8751953" y="137616"/>
                  <a:pt x="8755654" y="75296"/>
                </a:cubicBezTo>
                <a:close/>
                <a:moveTo>
                  <a:pt x="8748194" y="0"/>
                </a:moveTo>
                <a:lnTo>
                  <a:pt x="8755774" y="0"/>
                </a:lnTo>
                <a:lnTo>
                  <a:pt x="8744552" y="81367"/>
                </a:lnTo>
                <a:cubicBezTo>
                  <a:pt x="8744552" y="138653"/>
                  <a:pt x="8745884" y="197420"/>
                  <a:pt x="8748252" y="255744"/>
                </a:cubicBezTo>
                <a:cubicBezTo>
                  <a:pt x="8759799" y="400073"/>
                  <a:pt x="8775341" y="546325"/>
                  <a:pt x="8790440" y="687841"/>
                </a:cubicBezTo>
                <a:cubicBezTo>
                  <a:pt x="8798878" y="767628"/>
                  <a:pt x="8807612" y="849934"/>
                  <a:pt x="8815606" y="931053"/>
                </a:cubicBezTo>
                <a:cubicBezTo>
                  <a:pt x="8821527" y="992781"/>
                  <a:pt x="8829224" y="1074197"/>
                  <a:pt x="8834406" y="1156057"/>
                </a:cubicBezTo>
                <a:cubicBezTo>
                  <a:pt x="8844916" y="1356932"/>
                  <a:pt x="8837662" y="1561952"/>
                  <a:pt x="8830261" y="1718271"/>
                </a:cubicBezTo>
                <a:cubicBezTo>
                  <a:pt x="8827004" y="1786513"/>
                  <a:pt x="8823156" y="1854902"/>
                  <a:pt x="8820194" y="1906861"/>
                </a:cubicBezTo>
                <a:cubicBezTo>
                  <a:pt x="8813237" y="1959115"/>
                  <a:pt x="8805392" y="2016254"/>
                  <a:pt x="8795178" y="2086865"/>
                </a:cubicBezTo>
                <a:lnTo>
                  <a:pt x="8795178" y="2088048"/>
                </a:lnTo>
                <a:cubicBezTo>
                  <a:pt x="8786740" y="2146668"/>
                  <a:pt x="8778154" y="2207508"/>
                  <a:pt x="8773861" y="2268792"/>
                </a:cubicBezTo>
                <a:cubicBezTo>
                  <a:pt x="8783483" y="2382923"/>
                  <a:pt x="8788221" y="2503270"/>
                  <a:pt x="8788221" y="2636200"/>
                </a:cubicBezTo>
                <a:cubicBezTo>
                  <a:pt x="8788221" y="2698520"/>
                  <a:pt x="8787184" y="2760989"/>
                  <a:pt x="8784964" y="2821829"/>
                </a:cubicBezTo>
                <a:cubicBezTo>
                  <a:pt x="8781115" y="3007161"/>
                  <a:pt x="8758910" y="3193380"/>
                  <a:pt x="8737298" y="3373531"/>
                </a:cubicBezTo>
                <a:cubicBezTo>
                  <a:pt x="8711689" y="3586989"/>
                  <a:pt x="8685192" y="3807849"/>
                  <a:pt x="8691113" y="4021899"/>
                </a:cubicBezTo>
                <a:cubicBezTo>
                  <a:pt x="8688300" y="4093989"/>
                  <a:pt x="8687708" y="4167707"/>
                  <a:pt x="8688893" y="4247644"/>
                </a:cubicBezTo>
                <a:cubicBezTo>
                  <a:pt x="8691853" y="4440673"/>
                  <a:pt x="8706360" y="4636663"/>
                  <a:pt x="8720423" y="4826141"/>
                </a:cubicBezTo>
                <a:cubicBezTo>
                  <a:pt x="8733745" y="5005700"/>
                  <a:pt x="8747364" y="5191329"/>
                  <a:pt x="8751509" y="5375329"/>
                </a:cubicBezTo>
                <a:cubicBezTo>
                  <a:pt x="8749437" y="5443125"/>
                  <a:pt x="8745588" y="5508999"/>
                  <a:pt x="8740111" y="5571319"/>
                </a:cubicBezTo>
                <a:cubicBezTo>
                  <a:pt x="8734190" y="5638672"/>
                  <a:pt x="8726196" y="5704545"/>
                  <a:pt x="8716278" y="5767309"/>
                </a:cubicBezTo>
                <a:cubicBezTo>
                  <a:pt x="8711837" y="5833034"/>
                  <a:pt x="8705916" y="5900536"/>
                  <a:pt x="8698663" y="5967888"/>
                </a:cubicBezTo>
                <a:cubicBezTo>
                  <a:pt x="8680455" y="6154406"/>
                  <a:pt x="8715538" y="6333817"/>
                  <a:pt x="8759947" y="6532323"/>
                </a:cubicBezTo>
                <a:lnTo>
                  <a:pt x="8766164" y="6560005"/>
                </a:lnTo>
                <a:cubicBezTo>
                  <a:pt x="8777858" y="6612112"/>
                  <a:pt x="8789848" y="6665846"/>
                  <a:pt x="8800358" y="6719136"/>
                </a:cubicBezTo>
                <a:lnTo>
                  <a:pt x="8800655" y="6719432"/>
                </a:lnTo>
                <a:lnTo>
                  <a:pt x="8829412" y="6858000"/>
                </a:lnTo>
                <a:lnTo>
                  <a:pt x="8822227" y="6858000"/>
                </a:lnTo>
                <a:lnTo>
                  <a:pt x="8793550" y="6721357"/>
                </a:lnTo>
                <a:cubicBezTo>
                  <a:pt x="8782891" y="6667919"/>
                  <a:pt x="8770901" y="6614036"/>
                  <a:pt x="8759207" y="6562078"/>
                </a:cubicBezTo>
                <a:lnTo>
                  <a:pt x="8752989" y="6534396"/>
                </a:lnTo>
                <a:cubicBezTo>
                  <a:pt x="8708581" y="6335297"/>
                  <a:pt x="8673201" y="6155294"/>
                  <a:pt x="8691557" y="5967593"/>
                </a:cubicBezTo>
                <a:cubicBezTo>
                  <a:pt x="8698958" y="5900240"/>
                  <a:pt x="8704732" y="5832739"/>
                  <a:pt x="8709173" y="5766866"/>
                </a:cubicBezTo>
                <a:cubicBezTo>
                  <a:pt x="8718943" y="5704101"/>
                  <a:pt x="8726936" y="5638228"/>
                  <a:pt x="8732858" y="5571170"/>
                </a:cubicBezTo>
                <a:cubicBezTo>
                  <a:pt x="8738187" y="5508850"/>
                  <a:pt x="8742035" y="5443125"/>
                  <a:pt x="8744256" y="5375772"/>
                </a:cubicBezTo>
                <a:cubicBezTo>
                  <a:pt x="8740111" y="5192069"/>
                  <a:pt x="8726492" y="5006588"/>
                  <a:pt x="8713170" y="4827177"/>
                </a:cubicBezTo>
                <a:cubicBezTo>
                  <a:pt x="8699107" y="4637552"/>
                  <a:pt x="8684600" y="4441561"/>
                  <a:pt x="8681640" y="4248235"/>
                </a:cubicBezTo>
                <a:cubicBezTo>
                  <a:pt x="8680307" y="4168299"/>
                  <a:pt x="8681047" y="4094285"/>
                  <a:pt x="8683859" y="4022343"/>
                </a:cubicBezTo>
                <a:cubicBezTo>
                  <a:pt x="8677938" y="3808145"/>
                  <a:pt x="8704436" y="3586989"/>
                  <a:pt x="8730045" y="3373088"/>
                </a:cubicBezTo>
                <a:cubicBezTo>
                  <a:pt x="8751657" y="3193084"/>
                  <a:pt x="8773861" y="3007161"/>
                  <a:pt x="8777711" y="2821977"/>
                </a:cubicBezTo>
                <a:cubicBezTo>
                  <a:pt x="8779930" y="2761137"/>
                  <a:pt x="8780967" y="2698816"/>
                  <a:pt x="8780967" y="2636644"/>
                </a:cubicBezTo>
                <a:cubicBezTo>
                  <a:pt x="8780967" y="2503862"/>
                  <a:pt x="8776230" y="2383663"/>
                  <a:pt x="8766608" y="2269236"/>
                </a:cubicBezTo>
                <a:cubicBezTo>
                  <a:pt x="8770901" y="2207064"/>
                  <a:pt x="8779487" y="2146224"/>
                  <a:pt x="8788072" y="2087308"/>
                </a:cubicBezTo>
                <a:lnTo>
                  <a:pt x="8788072" y="2086124"/>
                </a:lnTo>
                <a:cubicBezTo>
                  <a:pt x="8798139" y="2015515"/>
                  <a:pt x="8805984" y="1958523"/>
                  <a:pt x="8812793" y="1906417"/>
                </a:cubicBezTo>
                <a:cubicBezTo>
                  <a:pt x="8815606" y="1854607"/>
                  <a:pt x="8819454" y="1786216"/>
                  <a:pt x="8822711" y="1718124"/>
                </a:cubicBezTo>
                <a:cubicBezTo>
                  <a:pt x="8830261" y="1561952"/>
                  <a:pt x="8837366" y="1357080"/>
                  <a:pt x="8826856" y="1156649"/>
                </a:cubicBezTo>
                <a:cubicBezTo>
                  <a:pt x="8821675" y="1075085"/>
                  <a:pt x="8814125" y="993669"/>
                  <a:pt x="8808056" y="931941"/>
                </a:cubicBezTo>
                <a:cubicBezTo>
                  <a:pt x="8800210" y="850821"/>
                  <a:pt x="8791329" y="768370"/>
                  <a:pt x="8782891" y="688729"/>
                </a:cubicBezTo>
                <a:cubicBezTo>
                  <a:pt x="8767792" y="547213"/>
                  <a:pt x="8752101" y="400961"/>
                  <a:pt x="8740703" y="256336"/>
                </a:cubicBezTo>
                <a:cubicBezTo>
                  <a:pt x="8738334" y="197717"/>
                  <a:pt x="8737002" y="138801"/>
                  <a:pt x="8737002" y="81069"/>
                </a:cubicBezTo>
                <a:close/>
                <a:moveTo>
                  <a:pt x="8666583" y="0"/>
                </a:moveTo>
                <a:lnTo>
                  <a:pt x="8673988" y="0"/>
                </a:lnTo>
                <a:lnTo>
                  <a:pt x="8662247" y="59161"/>
                </a:lnTo>
                <a:lnTo>
                  <a:pt x="8660619" y="66859"/>
                </a:lnTo>
                <a:cubicBezTo>
                  <a:pt x="8661804" y="120297"/>
                  <a:pt x="8663136" y="191796"/>
                  <a:pt x="8665652" y="264774"/>
                </a:cubicBezTo>
                <a:cubicBezTo>
                  <a:pt x="8687413" y="452326"/>
                  <a:pt x="8702660" y="596654"/>
                  <a:pt x="8715390" y="732398"/>
                </a:cubicBezTo>
                <a:cubicBezTo>
                  <a:pt x="8723088" y="815590"/>
                  <a:pt x="8729453" y="892120"/>
                  <a:pt x="8734930" y="966579"/>
                </a:cubicBezTo>
                <a:cubicBezTo>
                  <a:pt x="8728417" y="1146287"/>
                  <a:pt x="8727528" y="1327031"/>
                  <a:pt x="8726640" y="1501852"/>
                </a:cubicBezTo>
                <a:cubicBezTo>
                  <a:pt x="8726344" y="1549665"/>
                  <a:pt x="8726048" y="1597627"/>
                  <a:pt x="8725752" y="1645588"/>
                </a:cubicBezTo>
                <a:cubicBezTo>
                  <a:pt x="8725012" y="1733371"/>
                  <a:pt x="8724124" y="1805459"/>
                  <a:pt x="8722791" y="1872369"/>
                </a:cubicBezTo>
                <a:cubicBezTo>
                  <a:pt x="8729601" y="1916186"/>
                  <a:pt x="8725900" y="1962964"/>
                  <a:pt x="8711689" y="2014477"/>
                </a:cubicBezTo>
                <a:cubicBezTo>
                  <a:pt x="8699107" y="2060514"/>
                  <a:pt x="8679419" y="2105811"/>
                  <a:pt x="8660471" y="2149480"/>
                </a:cubicBezTo>
                <a:cubicBezTo>
                  <a:pt x="8654994" y="2166503"/>
                  <a:pt x="8647740" y="2184859"/>
                  <a:pt x="8640191" y="2204251"/>
                </a:cubicBezTo>
                <a:cubicBezTo>
                  <a:pt x="8621983" y="2251029"/>
                  <a:pt x="8603036" y="2299286"/>
                  <a:pt x="8603036" y="2340585"/>
                </a:cubicBezTo>
                <a:cubicBezTo>
                  <a:pt x="8617099" y="2502974"/>
                  <a:pt x="8627164" y="2647153"/>
                  <a:pt x="8633678" y="2780972"/>
                </a:cubicBezTo>
                <a:cubicBezTo>
                  <a:pt x="8636046" y="2829970"/>
                  <a:pt x="8638119" y="2878968"/>
                  <a:pt x="8639599" y="2926781"/>
                </a:cubicBezTo>
                <a:cubicBezTo>
                  <a:pt x="8641671" y="3201077"/>
                  <a:pt x="8640339" y="3430374"/>
                  <a:pt x="8603036" y="3676102"/>
                </a:cubicBezTo>
                <a:cubicBezTo>
                  <a:pt x="8595190" y="3756038"/>
                  <a:pt x="8589565" y="3835677"/>
                  <a:pt x="8586012" y="3912505"/>
                </a:cubicBezTo>
                <a:cubicBezTo>
                  <a:pt x="8564696" y="4383237"/>
                  <a:pt x="8622872" y="4856486"/>
                  <a:pt x="8679271" y="5314340"/>
                </a:cubicBezTo>
                <a:lnTo>
                  <a:pt x="8679863" y="5318781"/>
                </a:lnTo>
                <a:cubicBezTo>
                  <a:pt x="8679863" y="5322334"/>
                  <a:pt x="8679863" y="5326034"/>
                  <a:pt x="8679863" y="5329587"/>
                </a:cubicBezTo>
                <a:cubicBezTo>
                  <a:pt x="8715538" y="5101326"/>
                  <a:pt x="8679271" y="4876026"/>
                  <a:pt x="8644040" y="4657831"/>
                </a:cubicBezTo>
                <a:cubicBezTo>
                  <a:pt x="8616210" y="4485525"/>
                  <a:pt x="8587345" y="4307298"/>
                  <a:pt x="8595782" y="4132624"/>
                </a:cubicBezTo>
                <a:cubicBezTo>
                  <a:pt x="8600223" y="4087623"/>
                  <a:pt x="8605996" y="4039661"/>
                  <a:pt x="8613397" y="3985631"/>
                </a:cubicBezTo>
                <a:cubicBezTo>
                  <a:pt x="8619615" y="3939742"/>
                  <a:pt x="8626572" y="3892669"/>
                  <a:pt x="8633234" y="3847224"/>
                </a:cubicBezTo>
                <a:lnTo>
                  <a:pt x="8634862" y="3836418"/>
                </a:lnTo>
                <a:cubicBezTo>
                  <a:pt x="8645668" y="3738867"/>
                  <a:pt x="8658399" y="3639835"/>
                  <a:pt x="8670685" y="3543912"/>
                </a:cubicBezTo>
                <a:cubicBezTo>
                  <a:pt x="8701327" y="3305290"/>
                  <a:pt x="8732858" y="3058675"/>
                  <a:pt x="8738334" y="2819164"/>
                </a:cubicBezTo>
                <a:cubicBezTo>
                  <a:pt x="8739519" y="2759064"/>
                  <a:pt x="8738927" y="2698520"/>
                  <a:pt x="8736410" y="2639013"/>
                </a:cubicBezTo>
                <a:cubicBezTo>
                  <a:pt x="8731081" y="2511263"/>
                  <a:pt x="8717610" y="2394320"/>
                  <a:pt x="8695554" y="2281670"/>
                </a:cubicBezTo>
                <a:cubicBezTo>
                  <a:pt x="8697182" y="2213724"/>
                  <a:pt x="8705620" y="2149332"/>
                  <a:pt x="8717759" y="2073394"/>
                </a:cubicBezTo>
                <a:cubicBezTo>
                  <a:pt x="8728417" y="2007372"/>
                  <a:pt x="8740111" y="1938539"/>
                  <a:pt x="8752841" y="1868965"/>
                </a:cubicBezTo>
                <a:cubicBezTo>
                  <a:pt x="8755358" y="1820559"/>
                  <a:pt x="8758318" y="1771562"/>
                  <a:pt x="8761279" y="1722712"/>
                </a:cubicBezTo>
                <a:cubicBezTo>
                  <a:pt x="8762907" y="1696511"/>
                  <a:pt x="8764536" y="1670310"/>
                  <a:pt x="8766016" y="1644109"/>
                </a:cubicBezTo>
                <a:cubicBezTo>
                  <a:pt x="8778598" y="1427838"/>
                  <a:pt x="8789405" y="1197505"/>
                  <a:pt x="8770604" y="967320"/>
                </a:cubicBezTo>
                <a:cubicBezTo>
                  <a:pt x="8764388" y="897006"/>
                  <a:pt x="8756986" y="823435"/>
                  <a:pt x="8748105" y="742316"/>
                </a:cubicBezTo>
                <a:cubicBezTo>
                  <a:pt x="8731969" y="594731"/>
                  <a:pt x="8713170" y="445518"/>
                  <a:pt x="8694962" y="301337"/>
                </a:cubicBezTo>
                <a:lnTo>
                  <a:pt x="8694074" y="294676"/>
                </a:lnTo>
                <a:cubicBezTo>
                  <a:pt x="8691113" y="226434"/>
                  <a:pt x="8689337" y="155972"/>
                  <a:pt x="8688300" y="65971"/>
                </a:cubicBezTo>
                <a:lnTo>
                  <a:pt x="8700134" y="0"/>
                </a:lnTo>
                <a:lnTo>
                  <a:pt x="8707544" y="0"/>
                </a:lnTo>
                <a:lnTo>
                  <a:pt x="8695554" y="66563"/>
                </a:lnTo>
                <a:cubicBezTo>
                  <a:pt x="8696590" y="155824"/>
                  <a:pt x="8698366" y="226138"/>
                  <a:pt x="8701327" y="293935"/>
                </a:cubicBezTo>
                <a:lnTo>
                  <a:pt x="8702215" y="300301"/>
                </a:lnTo>
                <a:cubicBezTo>
                  <a:pt x="8720423" y="444629"/>
                  <a:pt x="8739223" y="593842"/>
                  <a:pt x="8755358" y="741428"/>
                </a:cubicBezTo>
                <a:cubicBezTo>
                  <a:pt x="8764240" y="822547"/>
                  <a:pt x="8771641" y="896265"/>
                  <a:pt x="8777858" y="966579"/>
                </a:cubicBezTo>
                <a:cubicBezTo>
                  <a:pt x="8796658" y="1197209"/>
                  <a:pt x="8785852" y="1427985"/>
                  <a:pt x="8773269" y="1644405"/>
                </a:cubicBezTo>
                <a:cubicBezTo>
                  <a:pt x="8771641" y="1670606"/>
                  <a:pt x="8770161" y="1696807"/>
                  <a:pt x="8768533" y="1723008"/>
                </a:cubicBezTo>
                <a:cubicBezTo>
                  <a:pt x="8765572" y="1771857"/>
                  <a:pt x="8762612" y="1820707"/>
                  <a:pt x="8759947" y="1869705"/>
                </a:cubicBezTo>
                <a:cubicBezTo>
                  <a:pt x="8747216" y="1939723"/>
                  <a:pt x="8735522" y="2008408"/>
                  <a:pt x="8724864" y="2074430"/>
                </a:cubicBezTo>
                <a:cubicBezTo>
                  <a:pt x="8712725" y="2150072"/>
                  <a:pt x="8704288" y="2214169"/>
                  <a:pt x="8702660" y="2280782"/>
                </a:cubicBezTo>
                <a:cubicBezTo>
                  <a:pt x="8724716" y="2392988"/>
                  <a:pt x="8738039" y="2510226"/>
                  <a:pt x="8743516" y="2638421"/>
                </a:cubicBezTo>
                <a:cubicBezTo>
                  <a:pt x="8746032" y="2698076"/>
                  <a:pt x="8746624" y="2758767"/>
                  <a:pt x="8745440" y="2819016"/>
                </a:cubicBezTo>
                <a:cubicBezTo>
                  <a:pt x="8739963" y="3058971"/>
                  <a:pt x="8708284" y="3305734"/>
                  <a:pt x="8677790" y="3544505"/>
                </a:cubicBezTo>
                <a:cubicBezTo>
                  <a:pt x="8665504" y="3640427"/>
                  <a:pt x="8652773" y="3739459"/>
                  <a:pt x="8641968" y="3837009"/>
                </a:cubicBezTo>
                <a:lnTo>
                  <a:pt x="8640339" y="3847965"/>
                </a:lnTo>
                <a:cubicBezTo>
                  <a:pt x="8633678" y="3893409"/>
                  <a:pt x="8626720" y="3940483"/>
                  <a:pt x="8620503" y="3986371"/>
                </a:cubicBezTo>
                <a:cubicBezTo>
                  <a:pt x="8613250" y="4040254"/>
                  <a:pt x="8607476" y="4088215"/>
                  <a:pt x="8603036" y="4132920"/>
                </a:cubicBezTo>
                <a:cubicBezTo>
                  <a:pt x="8594746" y="4306706"/>
                  <a:pt x="8623464" y="4484490"/>
                  <a:pt x="8651294" y="4656499"/>
                </a:cubicBezTo>
                <a:cubicBezTo>
                  <a:pt x="8687708" y="4881651"/>
                  <a:pt x="8725456" y="5114501"/>
                  <a:pt x="8684008" y="5350459"/>
                </a:cubicBezTo>
                <a:lnTo>
                  <a:pt x="8679271" y="5415592"/>
                </a:lnTo>
                <a:cubicBezTo>
                  <a:pt x="8677051" y="5446530"/>
                  <a:pt x="8674682" y="5477764"/>
                  <a:pt x="8672462" y="5508850"/>
                </a:cubicBezTo>
                <a:cubicBezTo>
                  <a:pt x="8667872" y="5572651"/>
                  <a:pt x="8664616" y="5621796"/>
                  <a:pt x="8661951" y="5668573"/>
                </a:cubicBezTo>
                <a:cubicBezTo>
                  <a:pt x="8657955" y="5724084"/>
                  <a:pt x="8653218" y="5781963"/>
                  <a:pt x="8647740" y="5844136"/>
                </a:cubicBezTo>
                <a:cubicBezTo>
                  <a:pt x="8647148" y="5856423"/>
                  <a:pt x="8646705" y="5868856"/>
                  <a:pt x="8646260" y="5881291"/>
                </a:cubicBezTo>
                <a:cubicBezTo>
                  <a:pt x="8639451" y="6005043"/>
                  <a:pt x="8644780" y="6136050"/>
                  <a:pt x="8663580" y="6306135"/>
                </a:cubicBezTo>
                <a:cubicBezTo>
                  <a:pt x="8670537" y="6368454"/>
                  <a:pt x="8678679" y="6431811"/>
                  <a:pt x="8686672" y="6492948"/>
                </a:cubicBezTo>
                <a:lnTo>
                  <a:pt x="8689781" y="6517076"/>
                </a:lnTo>
                <a:cubicBezTo>
                  <a:pt x="8691113" y="6524626"/>
                  <a:pt x="8692150" y="6532027"/>
                  <a:pt x="8693482" y="6539577"/>
                </a:cubicBezTo>
                <a:cubicBezTo>
                  <a:pt x="8697478" y="6552899"/>
                  <a:pt x="8701475" y="6566222"/>
                  <a:pt x="8705472" y="6579396"/>
                </a:cubicBezTo>
                <a:lnTo>
                  <a:pt x="8705620" y="6579544"/>
                </a:lnTo>
                <a:cubicBezTo>
                  <a:pt x="8735041" y="6656742"/>
                  <a:pt x="8754738" y="6734735"/>
                  <a:pt x="8767163" y="6813160"/>
                </a:cubicBezTo>
                <a:lnTo>
                  <a:pt x="8772293" y="6858000"/>
                </a:lnTo>
                <a:lnTo>
                  <a:pt x="8764688" y="6858000"/>
                </a:lnTo>
                <a:lnTo>
                  <a:pt x="8760636" y="6821181"/>
                </a:lnTo>
                <a:cubicBezTo>
                  <a:pt x="8748779" y="6743773"/>
                  <a:pt x="8729896" y="6666807"/>
                  <a:pt x="8701623" y="6590646"/>
                </a:cubicBezTo>
                <a:cubicBezTo>
                  <a:pt x="8713354" y="6670730"/>
                  <a:pt x="8720460" y="6749926"/>
                  <a:pt x="8724070" y="6828716"/>
                </a:cubicBezTo>
                <a:lnTo>
                  <a:pt x="8724254" y="6858000"/>
                </a:lnTo>
                <a:lnTo>
                  <a:pt x="8715772" y="6858000"/>
                </a:lnTo>
                <a:lnTo>
                  <a:pt x="8714692" y="6792236"/>
                </a:lnTo>
                <a:cubicBezTo>
                  <a:pt x="8709710" y="6709347"/>
                  <a:pt x="8700662" y="6625951"/>
                  <a:pt x="8686229" y="6541500"/>
                </a:cubicBezTo>
                <a:cubicBezTo>
                  <a:pt x="8682675" y="6529510"/>
                  <a:pt x="8679122" y="6517668"/>
                  <a:pt x="8675422" y="6505678"/>
                </a:cubicBezTo>
                <a:cubicBezTo>
                  <a:pt x="8668909" y="6484658"/>
                  <a:pt x="8662396" y="6463342"/>
                  <a:pt x="8656030" y="6441878"/>
                </a:cubicBezTo>
                <a:cubicBezTo>
                  <a:pt x="8639155" y="6385775"/>
                  <a:pt x="8626128" y="6339738"/>
                  <a:pt x="8615026" y="6296957"/>
                </a:cubicBezTo>
                <a:cubicBezTo>
                  <a:pt x="8595042" y="6158549"/>
                  <a:pt x="8616506" y="6017921"/>
                  <a:pt x="8635602" y="5893873"/>
                </a:cubicBezTo>
                <a:cubicBezTo>
                  <a:pt x="8637230" y="5876702"/>
                  <a:pt x="8638711" y="5860123"/>
                  <a:pt x="8640191" y="5843544"/>
                </a:cubicBezTo>
                <a:cubicBezTo>
                  <a:pt x="8642856" y="5775746"/>
                  <a:pt x="8645520" y="5707949"/>
                  <a:pt x="8648037" y="5639411"/>
                </a:cubicBezTo>
                <a:cubicBezTo>
                  <a:pt x="8656326" y="5587601"/>
                  <a:pt x="8662544" y="5533867"/>
                  <a:pt x="8666540" y="5478949"/>
                </a:cubicBezTo>
                <a:cubicBezTo>
                  <a:pt x="8670389" y="5427878"/>
                  <a:pt x="8672314" y="5374144"/>
                  <a:pt x="8672462" y="5319373"/>
                </a:cubicBezTo>
                <a:lnTo>
                  <a:pt x="8671869" y="5315376"/>
                </a:lnTo>
                <a:cubicBezTo>
                  <a:pt x="8615470" y="4857375"/>
                  <a:pt x="8557147" y="4383681"/>
                  <a:pt x="8578611" y="3912357"/>
                </a:cubicBezTo>
                <a:cubicBezTo>
                  <a:pt x="8582164" y="3835530"/>
                  <a:pt x="8587937" y="3755742"/>
                  <a:pt x="8595782" y="3675362"/>
                </a:cubicBezTo>
                <a:cubicBezTo>
                  <a:pt x="8632938" y="3429930"/>
                  <a:pt x="8634270" y="3200929"/>
                  <a:pt x="8632198" y="2927077"/>
                </a:cubicBezTo>
                <a:cubicBezTo>
                  <a:pt x="8630569" y="2879411"/>
                  <a:pt x="8628645" y="2830266"/>
                  <a:pt x="8626277" y="2781416"/>
                </a:cubicBezTo>
                <a:cubicBezTo>
                  <a:pt x="8619763" y="2647598"/>
                  <a:pt x="8609697" y="2503418"/>
                  <a:pt x="8595634" y="2340882"/>
                </a:cubicBezTo>
                <a:cubicBezTo>
                  <a:pt x="8595634" y="2297805"/>
                  <a:pt x="8614878" y="2248808"/>
                  <a:pt x="8633382" y="2201438"/>
                </a:cubicBezTo>
                <a:cubicBezTo>
                  <a:pt x="8640931" y="2182195"/>
                  <a:pt x="8648037" y="2163987"/>
                  <a:pt x="8653662" y="2146816"/>
                </a:cubicBezTo>
                <a:cubicBezTo>
                  <a:pt x="8672609" y="2103000"/>
                  <a:pt x="8692150" y="2058147"/>
                  <a:pt x="8704732" y="2012553"/>
                </a:cubicBezTo>
                <a:cubicBezTo>
                  <a:pt x="8718794" y="1961927"/>
                  <a:pt x="8722348" y="1916186"/>
                  <a:pt x="8715686" y="1872813"/>
                </a:cubicBezTo>
                <a:cubicBezTo>
                  <a:pt x="8716870" y="1805164"/>
                  <a:pt x="8717906" y="1733222"/>
                  <a:pt x="8718499" y="1645441"/>
                </a:cubicBezTo>
                <a:cubicBezTo>
                  <a:pt x="8718943" y="1597479"/>
                  <a:pt x="8719091" y="1549665"/>
                  <a:pt x="8719387" y="1501705"/>
                </a:cubicBezTo>
                <a:cubicBezTo>
                  <a:pt x="8720275" y="1326882"/>
                  <a:pt x="8721163" y="1146138"/>
                  <a:pt x="8727677" y="966728"/>
                </a:cubicBezTo>
                <a:cubicBezTo>
                  <a:pt x="8722348" y="892861"/>
                  <a:pt x="8715834" y="816330"/>
                  <a:pt x="8708136" y="733138"/>
                </a:cubicBezTo>
                <a:cubicBezTo>
                  <a:pt x="8695554" y="597395"/>
                  <a:pt x="8680159" y="453066"/>
                  <a:pt x="8658399" y="265366"/>
                </a:cubicBezTo>
                <a:cubicBezTo>
                  <a:pt x="8655882" y="192091"/>
                  <a:pt x="8654550" y="120445"/>
                  <a:pt x="8653513" y="66267"/>
                </a:cubicBezTo>
                <a:lnTo>
                  <a:pt x="8655142" y="57681"/>
                </a:lnTo>
                <a:close/>
                <a:moveTo>
                  <a:pt x="8590813" y="0"/>
                </a:moveTo>
                <a:lnTo>
                  <a:pt x="8597939" y="0"/>
                </a:lnTo>
                <a:lnTo>
                  <a:pt x="8595314" y="32533"/>
                </a:lnTo>
                <a:cubicBezTo>
                  <a:pt x="8594107" y="82930"/>
                  <a:pt x="8596115" y="133436"/>
                  <a:pt x="8602443" y="183951"/>
                </a:cubicBezTo>
                <a:cubicBezTo>
                  <a:pt x="8606440" y="223622"/>
                  <a:pt x="8609993" y="264626"/>
                  <a:pt x="8613250" y="307702"/>
                </a:cubicBezTo>
                <a:cubicBezTo>
                  <a:pt x="8609993" y="248787"/>
                  <a:pt x="8608216" y="190611"/>
                  <a:pt x="8606736" y="140577"/>
                </a:cubicBezTo>
                <a:lnTo>
                  <a:pt x="8623612" y="0"/>
                </a:lnTo>
                <a:lnTo>
                  <a:pt x="8631223" y="0"/>
                </a:lnTo>
                <a:lnTo>
                  <a:pt x="8614286" y="140577"/>
                </a:lnTo>
                <a:cubicBezTo>
                  <a:pt x="8615766" y="191648"/>
                  <a:pt x="8617691" y="251748"/>
                  <a:pt x="8621095" y="312439"/>
                </a:cubicBezTo>
                <a:cubicBezTo>
                  <a:pt x="8631309" y="412507"/>
                  <a:pt x="8643003" y="514499"/>
                  <a:pt x="8654253" y="613235"/>
                </a:cubicBezTo>
                <a:cubicBezTo>
                  <a:pt x="8659139" y="656903"/>
                  <a:pt x="8664171" y="700720"/>
                  <a:pt x="8669057" y="744388"/>
                </a:cubicBezTo>
                <a:cubicBezTo>
                  <a:pt x="8678530" y="828765"/>
                  <a:pt x="8685932" y="897451"/>
                  <a:pt x="8692149" y="960807"/>
                </a:cubicBezTo>
                <a:cubicBezTo>
                  <a:pt x="8686968" y="1176633"/>
                  <a:pt x="8683564" y="1412295"/>
                  <a:pt x="8681491" y="1703173"/>
                </a:cubicBezTo>
                <a:lnTo>
                  <a:pt x="8681491" y="1705838"/>
                </a:lnTo>
                <a:cubicBezTo>
                  <a:pt x="8681047" y="1766085"/>
                  <a:pt x="8680603" y="1828405"/>
                  <a:pt x="8678234" y="1890133"/>
                </a:cubicBezTo>
                <a:cubicBezTo>
                  <a:pt x="8657066" y="1963556"/>
                  <a:pt x="8639006" y="2027800"/>
                  <a:pt x="8623167" y="2087308"/>
                </a:cubicBezTo>
                <a:cubicBezTo>
                  <a:pt x="8575206" y="2344139"/>
                  <a:pt x="8574318" y="2601857"/>
                  <a:pt x="8577870" y="2865350"/>
                </a:cubicBezTo>
                <a:lnTo>
                  <a:pt x="8578759" y="2930186"/>
                </a:lnTo>
                <a:cubicBezTo>
                  <a:pt x="8579351" y="2973262"/>
                  <a:pt x="8579943" y="3016340"/>
                  <a:pt x="8580387" y="3059416"/>
                </a:cubicBezTo>
                <a:cubicBezTo>
                  <a:pt x="8583644" y="3255700"/>
                  <a:pt x="8584088" y="3463829"/>
                  <a:pt x="8551225" y="3660707"/>
                </a:cubicBezTo>
                <a:cubicBezTo>
                  <a:pt x="8545156" y="3732206"/>
                  <a:pt x="8539975" y="3804000"/>
                  <a:pt x="8536126" y="3874166"/>
                </a:cubicBezTo>
                <a:cubicBezTo>
                  <a:pt x="8511553" y="4318697"/>
                  <a:pt x="8532130" y="4748721"/>
                  <a:pt x="8597558" y="5152693"/>
                </a:cubicBezTo>
                <a:cubicBezTo>
                  <a:pt x="8601555" y="5220342"/>
                  <a:pt x="8603479" y="5288880"/>
                  <a:pt x="8603332" y="5362598"/>
                </a:cubicBezTo>
                <a:cubicBezTo>
                  <a:pt x="8603184" y="5435724"/>
                  <a:pt x="8601111" y="5503669"/>
                  <a:pt x="8597114" y="5570431"/>
                </a:cubicBezTo>
                <a:cubicBezTo>
                  <a:pt x="8594746" y="5641929"/>
                  <a:pt x="8591637" y="5711503"/>
                  <a:pt x="8588825" y="5770270"/>
                </a:cubicBezTo>
                <a:cubicBezTo>
                  <a:pt x="8558331" y="5906309"/>
                  <a:pt x="8548561" y="6053005"/>
                  <a:pt x="8558923" y="6219242"/>
                </a:cubicBezTo>
                <a:lnTo>
                  <a:pt x="8558923" y="6218946"/>
                </a:lnTo>
                <a:cubicBezTo>
                  <a:pt x="8562919" y="6284079"/>
                  <a:pt x="8570173" y="6354985"/>
                  <a:pt x="8581572" y="6442025"/>
                </a:cubicBezTo>
                <a:cubicBezTo>
                  <a:pt x="8593229" y="6517085"/>
                  <a:pt x="8604624" y="6595219"/>
                  <a:pt x="8614789" y="6675876"/>
                </a:cubicBezTo>
                <a:lnTo>
                  <a:pt x="8633685" y="6858000"/>
                </a:lnTo>
                <a:lnTo>
                  <a:pt x="8626187" y="6858000"/>
                </a:lnTo>
                <a:lnTo>
                  <a:pt x="8607370" y="6676675"/>
                </a:lnTo>
                <a:cubicBezTo>
                  <a:pt x="8597215" y="6596112"/>
                  <a:pt x="8585827" y="6518057"/>
                  <a:pt x="8574170" y="6443062"/>
                </a:cubicBezTo>
                <a:cubicBezTo>
                  <a:pt x="8562771" y="6355725"/>
                  <a:pt x="8555518" y="6284671"/>
                  <a:pt x="8551521" y="6219391"/>
                </a:cubicBezTo>
                <a:cubicBezTo>
                  <a:pt x="8541159" y="6052413"/>
                  <a:pt x="8551077" y="5905124"/>
                  <a:pt x="8581572" y="5769085"/>
                </a:cubicBezTo>
                <a:cubicBezTo>
                  <a:pt x="8584383" y="5711058"/>
                  <a:pt x="8587493" y="5641336"/>
                  <a:pt x="8589861" y="5569838"/>
                </a:cubicBezTo>
                <a:cubicBezTo>
                  <a:pt x="8593858" y="5503077"/>
                  <a:pt x="8596078" y="5435132"/>
                  <a:pt x="8596078" y="5362302"/>
                </a:cubicBezTo>
                <a:cubicBezTo>
                  <a:pt x="8596226" y="5288880"/>
                  <a:pt x="8594301" y="5220490"/>
                  <a:pt x="8590305" y="5153285"/>
                </a:cubicBezTo>
                <a:cubicBezTo>
                  <a:pt x="8524876" y="4749165"/>
                  <a:pt x="8504152" y="4318401"/>
                  <a:pt x="8528873" y="3873426"/>
                </a:cubicBezTo>
                <a:cubicBezTo>
                  <a:pt x="8532870" y="3803260"/>
                  <a:pt x="8537903" y="3731318"/>
                  <a:pt x="8544120" y="3659523"/>
                </a:cubicBezTo>
                <a:cubicBezTo>
                  <a:pt x="8576983" y="3462941"/>
                  <a:pt x="8576538" y="3255256"/>
                  <a:pt x="8573281" y="3059268"/>
                </a:cubicBezTo>
                <a:cubicBezTo>
                  <a:pt x="8572838" y="3016192"/>
                  <a:pt x="8572245" y="2973115"/>
                  <a:pt x="8571653" y="2930038"/>
                </a:cubicBezTo>
                <a:lnTo>
                  <a:pt x="8570765" y="2865053"/>
                </a:lnTo>
                <a:cubicBezTo>
                  <a:pt x="8567212" y="2601265"/>
                  <a:pt x="8568100" y="2343102"/>
                  <a:pt x="8616210" y="2085384"/>
                </a:cubicBezTo>
                <a:cubicBezTo>
                  <a:pt x="8632049" y="2025432"/>
                  <a:pt x="8650109" y="1961187"/>
                  <a:pt x="8671129" y="1888654"/>
                </a:cubicBezTo>
                <a:cubicBezTo>
                  <a:pt x="8673349" y="1827961"/>
                  <a:pt x="8673794" y="1765789"/>
                  <a:pt x="8674238" y="1705540"/>
                </a:cubicBezTo>
                <a:lnTo>
                  <a:pt x="8674238" y="1702877"/>
                </a:lnTo>
                <a:cubicBezTo>
                  <a:pt x="8676310" y="1411999"/>
                  <a:pt x="8679715" y="1176189"/>
                  <a:pt x="8684896" y="960955"/>
                </a:cubicBezTo>
                <a:cubicBezTo>
                  <a:pt x="8678678" y="898043"/>
                  <a:pt x="8671425" y="829357"/>
                  <a:pt x="8661951" y="744981"/>
                </a:cubicBezTo>
                <a:cubicBezTo>
                  <a:pt x="8657066" y="701164"/>
                  <a:pt x="8652181" y="657496"/>
                  <a:pt x="8647148" y="613827"/>
                </a:cubicBezTo>
                <a:cubicBezTo>
                  <a:pt x="8636046" y="516572"/>
                  <a:pt x="8624647" y="416207"/>
                  <a:pt x="8614434" y="317325"/>
                </a:cubicBezTo>
                <a:cubicBezTo>
                  <a:pt x="8615470" y="331832"/>
                  <a:pt x="8616358" y="346486"/>
                  <a:pt x="8617394" y="361585"/>
                </a:cubicBezTo>
                <a:cubicBezTo>
                  <a:pt x="8613397" y="484005"/>
                  <a:pt x="8618134" y="618859"/>
                  <a:pt x="8632493" y="786133"/>
                </a:cubicBezTo>
                <a:cubicBezTo>
                  <a:pt x="8635306" y="817514"/>
                  <a:pt x="8638119" y="848897"/>
                  <a:pt x="8641079" y="880279"/>
                </a:cubicBezTo>
                <a:cubicBezTo>
                  <a:pt x="8644780" y="919359"/>
                  <a:pt x="8648480" y="959771"/>
                  <a:pt x="8651737" y="999590"/>
                </a:cubicBezTo>
                <a:cubicBezTo>
                  <a:pt x="8648184" y="1161090"/>
                  <a:pt x="8643448" y="1323774"/>
                  <a:pt x="8638859" y="1480981"/>
                </a:cubicBezTo>
                <a:cubicBezTo>
                  <a:pt x="8637082" y="1544781"/>
                  <a:pt x="8635158" y="1608435"/>
                  <a:pt x="8633381" y="1672087"/>
                </a:cubicBezTo>
                <a:cubicBezTo>
                  <a:pt x="8631457" y="1745065"/>
                  <a:pt x="8629236" y="1820560"/>
                  <a:pt x="8624352" y="1895611"/>
                </a:cubicBezTo>
                <a:lnTo>
                  <a:pt x="8624055" y="1896795"/>
                </a:lnTo>
                <a:cubicBezTo>
                  <a:pt x="8598890" y="1960299"/>
                  <a:pt x="8575798" y="2022176"/>
                  <a:pt x="8555370" y="2080648"/>
                </a:cubicBezTo>
                <a:cubicBezTo>
                  <a:pt x="8530501" y="2151997"/>
                  <a:pt x="8513329" y="2210912"/>
                  <a:pt x="8501192" y="2265979"/>
                </a:cubicBezTo>
                <a:cubicBezTo>
                  <a:pt x="8434134" y="2584686"/>
                  <a:pt x="8459447" y="2915088"/>
                  <a:pt x="8484020" y="3234680"/>
                </a:cubicBezTo>
                <a:cubicBezTo>
                  <a:pt x="8487128" y="3274500"/>
                  <a:pt x="8490237" y="3314319"/>
                  <a:pt x="8493050" y="3354139"/>
                </a:cubicBezTo>
                <a:cubicBezTo>
                  <a:pt x="8497638" y="3418088"/>
                  <a:pt x="8502672" y="3493730"/>
                  <a:pt x="8505484" y="3570558"/>
                </a:cubicBezTo>
                <a:cubicBezTo>
                  <a:pt x="8522063" y="3790381"/>
                  <a:pt x="8515254" y="4011685"/>
                  <a:pt x="8508593" y="4225734"/>
                </a:cubicBezTo>
                <a:cubicBezTo>
                  <a:pt x="8499119" y="4529638"/>
                  <a:pt x="8489497" y="4843904"/>
                  <a:pt x="8546637" y="5160390"/>
                </a:cubicBezTo>
                <a:cubicBezTo>
                  <a:pt x="8549301" y="5211460"/>
                  <a:pt x="8551077" y="5264307"/>
                  <a:pt x="8552558" y="5322630"/>
                </a:cubicBezTo>
                <a:cubicBezTo>
                  <a:pt x="8555370" y="5441793"/>
                  <a:pt x="8555074" y="5547042"/>
                  <a:pt x="8551817" y="5644741"/>
                </a:cubicBezTo>
                <a:cubicBezTo>
                  <a:pt x="8549301" y="5700696"/>
                  <a:pt x="8547377" y="5757688"/>
                  <a:pt x="8545452" y="5812754"/>
                </a:cubicBezTo>
                <a:lnTo>
                  <a:pt x="8543972" y="5855238"/>
                </a:lnTo>
                <a:cubicBezTo>
                  <a:pt x="8532425" y="5965668"/>
                  <a:pt x="8529465" y="6079502"/>
                  <a:pt x="8535090" y="6203551"/>
                </a:cubicBezTo>
                <a:cubicBezTo>
                  <a:pt x="8537459" y="6259210"/>
                  <a:pt x="8541603" y="6315756"/>
                  <a:pt x="8547672" y="6376892"/>
                </a:cubicBezTo>
                <a:cubicBezTo>
                  <a:pt x="8566546" y="6519889"/>
                  <a:pt x="8579612" y="6662843"/>
                  <a:pt x="8587003" y="6810635"/>
                </a:cubicBezTo>
                <a:lnTo>
                  <a:pt x="8588438" y="6858000"/>
                </a:lnTo>
                <a:lnTo>
                  <a:pt x="8581102" y="6858000"/>
                </a:lnTo>
                <a:lnTo>
                  <a:pt x="8579677" y="6811024"/>
                </a:lnTo>
                <a:cubicBezTo>
                  <a:pt x="8572289" y="6663399"/>
                  <a:pt x="8559237" y="6520611"/>
                  <a:pt x="8540419" y="6377781"/>
                </a:cubicBezTo>
                <a:cubicBezTo>
                  <a:pt x="8534350" y="6316497"/>
                  <a:pt x="8530205" y="6259654"/>
                  <a:pt x="8527689" y="6203994"/>
                </a:cubicBezTo>
                <a:cubicBezTo>
                  <a:pt x="8522063" y="6079651"/>
                  <a:pt x="8524876" y="5965372"/>
                  <a:pt x="8536570" y="5854794"/>
                </a:cubicBezTo>
                <a:lnTo>
                  <a:pt x="8538051" y="5812605"/>
                </a:lnTo>
                <a:cubicBezTo>
                  <a:pt x="8539975" y="5757539"/>
                  <a:pt x="8541899" y="5700548"/>
                  <a:pt x="8544416" y="5644445"/>
                </a:cubicBezTo>
                <a:cubicBezTo>
                  <a:pt x="8547821" y="5547042"/>
                  <a:pt x="8547969" y="5441793"/>
                  <a:pt x="8545156" y="5322926"/>
                </a:cubicBezTo>
                <a:cubicBezTo>
                  <a:pt x="8543824" y="5264603"/>
                  <a:pt x="8541899" y="5211756"/>
                  <a:pt x="8539383" y="5161279"/>
                </a:cubicBezTo>
                <a:cubicBezTo>
                  <a:pt x="8482096" y="4844644"/>
                  <a:pt x="8491865" y="4529934"/>
                  <a:pt x="8501192" y="4225586"/>
                </a:cubicBezTo>
                <a:cubicBezTo>
                  <a:pt x="8507853" y="4011685"/>
                  <a:pt x="8514662" y="3790677"/>
                  <a:pt x="8498083" y="3571002"/>
                </a:cubicBezTo>
                <a:cubicBezTo>
                  <a:pt x="8495418" y="3494175"/>
                  <a:pt x="8490237" y="3418532"/>
                  <a:pt x="8485648" y="3354732"/>
                </a:cubicBezTo>
                <a:cubicBezTo>
                  <a:pt x="8482688" y="3314912"/>
                  <a:pt x="8479727" y="3275092"/>
                  <a:pt x="8476618" y="3235272"/>
                </a:cubicBezTo>
                <a:cubicBezTo>
                  <a:pt x="8452046" y="2915235"/>
                  <a:pt x="8426733" y="2584242"/>
                  <a:pt x="8493938" y="2264499"/>
                </a:cubicBezTo>
                <a:cubicBezTo>
                  <a:pt x="8506076" y="2208989"/>
                  <a:pt x="8523396" y="2149925"/>
                  <a:pt x="8548264" y="2078278"/>
                </a:cubicBezTo>
                <a:cubicBezTo>
                  <a:pt x="8568544" y="2019807"/>
                  <a:pt x="8591637" y="1958079"/>
                  <a:pt x="8616802" y="1894722"/>
                </a:cubicBezTo>
                <a:cubicBezTo>
                  <a:pt x="8621687" y="1819968"/>
                  <a:pt x="8623760" y="1744768"/>
                  <a:pt x="8625832" y="1672087"/>
                </a:cubicBezTo>
                <a:cubicBezTo>
                  <a:pt x="8627609" y="1608582"/>
                  <a:pt x="8629385" y="1544781"/>
                  <a:pt x="8631309" y="1480981"/>
                </a:cubicBezTo>
                <a:cubicBezTo>
                  <a:pt x="8635898" y="1323774"/>
                  <a:pt x="8640783" y="1161090"/>
                  <a:pt x="8644188" y="1000034"/>
                </a:cubicBezTo>
                <a:cubicBezTo>
                  <a:pt x="8640931" y="960658"/>
                  <a:pt x="8637230" y="920247"/>
                  <a:pt x="8633530" y="881167"/>
                </a:cubicBezTo>
                <a:cubicBezTo>
                  <a:pt x="8630569" y="849637"/>
                  <a:pt x="8627609" y="818255"/>
                  <a:pt x="8624944" y="786873"/>
                </a:cubicBezTo>
                <a:cubicBezTo>
                  <a:pt x="8610585" y="619304"/>
                  <a:pt x="8605848" y="484153"/>
                  <a:pt x="8609845" y="361881"/>
                </a:cubicBezTo>
                <a:cubicBezTo>
                  <a:pt x="8605848" y="298524"/>
                  <a:pt x="8600963" y="240498"/>
                  <a:pt x="8595338" y="184543"/>
                </a:cubicBezTo>
                <a:cubicBezTo>
                  <a:pt x="8589010" y="133732"/>
                  <a:pt x="8587002" y="82967"/>
                  <a:pt x="8588212" y="32339"/>
                </a:cubicBezTo>
                <a:close/>
                <a:moveTo>
                  <a:pt x="8514316" y="0"/>
                </a:moveTo>
                <a:lnTo>
                  <a:pt x="8521749" y="0"/>
                </a:lnTo>
                <a:lnTo>
                  <a:pt x="8521693" y="1171"/>
                </a:lnTo>
                <a:cubicBezTo>
                  <a:pt x="8523766" y="29852"/>
                  <a:pt x="8528429" y="57607"/>
                  <a:pt x="8533017" y="84918"/>
                </a:cubicBezTo>
                <a:cubicBezTo>
                  <a:pt x="8538939" y="120150"/>
                  <a:pt x="8544564" y="153456"/>
                  <a:pt x="8543972" y="186170"/>
                </a:cubicBezTo>
                <a:cubicBezTo>
                  <a:pt x="8552262" y="244494"/>
                  <a:pt x="8559071" y="301337"/>
                  <a:pt x="8564696" y="359365"/>
                </a:cubicBezTo>
                <a:cubicBezTo>
                  <a:pt x="8571062" y="499400"/>
                  <a:pt x="8579647" y="641656"/>
                  <a:pt x="8590305" y="781987"/>
                </a:cubicBezTo>
                <a:lnTo>
                  <a:pt x="8593710" y="826545"/>
                </a:lnTo>
                <a:cubicBezTo>
                  <a:pt x="8598003" y="881019"/>
                  <a:pt x="8602295" y="937122"/>
                  <a:pt x="8605404" y="992337"/>
                </a:cubicBezTo>
                <a:cubicBezTo>
                  <a:pt x="8597115" y="1106319"/>
                  <a:pt x="8597707" y="1222078"/>
                  <a:pt x="8598299" y="1333840"/>
                </a:cubicBezTo>
                <a:cubicBezTo>
                  <a:pt x="8599039" y="1464697"/>
                  <a:pt x="8599631" y="1599996"/>
                  <a:pt x="8586161" y="1733222"/>
                </a:cubicBezTo>
                <a:cubicBezTo>
                  <a:pt x="8580535" y="1787845"/>
                  <a:pt x="8572246" y="1836842"/>
                  <a:pt x="8560699" y="1882732"/>
                </a:cubicBezTo>
                <a:cubicBezTo>
                  <a:pt x="8530057" y="1939871"/>
                  <a:pt x="8502672" y="1998046"/>
                  <a:pt x="8479283" y="2056370"/>
                </a:cubicBezTo>
                <a:cubicBezTo>
                  <a:pt x="8455302" y="2116175"/>
                  <a:pt x="8435614" y="2175089"/>
                  <a:pt x="8420812" y="2231637"/>
                </a:cubicBezTo>
                <a:cubicBezTo>
                  <a:pt x="8357160" y="2490983"/>
                  <a:pt x="8386765" y="2756991"/>
                  <a:pt x="8415334" y="3014266"/>
                </a:cubicBezTo>
                <a:cubicBezTo>
                  <a:pt x="8426585" y="3115369"/>
                  <a:pt x="8438131" y="3219877"/>
                  <a:pt x="8443756" y="3321869"/>
                </a:cubicBezTo>
                <a:cubicBezTo>
                  <a:pt x="8448049" y="3400916"/>
                  <a:pt x="8448493" y="3471230"/>
                  <a:pt x="8444940" y="3536807"/>
                </a:cubicBezTo>
                <a:cubicBezTo>
                  <a:pt x="8453970" y="3751893"/>
                  <a:pt x="8453526" y="3973049"/>
                  <a:pt x="8453231" y="4186802"/>
                </a:cubicBezTo>
                <a:cubicBezTo>
                  <a:pt x="8452786" y="4521349"/>
                  <a:pt x="8452194" y="4867293"/>
                  <a:pt x="8487277" y="5204651"/>
                </a:cubicBezTo>
                <a:cubicBezTo>
                  <a:pt x="8489201" y="5280589"/>
                  <a:pt x="8493494" y="5343206"/>
                  <a:pt x="8500895" y="5402269"/>
                </a:cubicBezTo>
                <a:lnTo>
                  <a:pt x="8502672" y="5443422"/>
                </a:lnTo>
                <a:cubicBezTo>
                  <a:pt x="8505336" y="5504261"/>
                  <a:pt x="8508149" y="5567174"/>
                  <a:pt x="8510370" y="5628754"/>
                </a:cubicBezTo>
                <a:cubicBezTo>
                  <a:pt x="8509925" y="5713574"/>
                  <a:pt x="8509037" y="5778856"/>
                  <a:pt x="8507705" y="5840583"/>
                </a:cubicBezTo>
                <a:cubicBezTo>
                  <a:pt x="8480616" y="5957082"/>
                  <a:pt x="8466552" y="6078910"/>
                  <a:pt x="8464480" y="6213764"/>
                </a:cubicBezTo>
                <a:cubicBezTo>
                  <a:pt x="8463592" y="6267500"/>
                  <a:pt x="8464628" y="6326415"/>
                  <a:pt x="8467737" y="6399541"/>
                </a:cubicBezTo>
                <a:lnTo>
                  <a:pt x="8467885" y="6399541"/>
                </a:lnTo>
                <a:cubicBezTo>
                  <a:pt x="8461890" y="6527142"/>
                  <a:pt x="8463740" y="6657075"/>
                  <a:pt x="8469439" y="6787081"/>
                </a:cubicBezTo>
                <a:lnTo>
                  <a:pt x="8473944" y="6858000"/>
                </a:lnTo>
                <a:lnTo>
                  <a:pt x="8466520" y="6858000"/>
                </a:lnTo>
                <a:lnTo>
                  <a:pt x="8462038" y="6787397"/>
                </a:lnTo>
                <a:cubicBezTo>
                  <a:pt x="8456339" y="6657298"/>
                  <a:pt x="8454488" y="6527291"/>
                  <a:pt x="8460484" y="6399690"/>
                </a:cubicBezTo>
                <a:cubicBezTo>
                  <a:pt x="8457375" y="6326711"/>
                  <a:pt x="8456339" y="6267500"/>
                  <a:pt x="8457079" y="6213764"/>
                </a:cubicBezTo>
                <a:cubicBezTo>
                  <a:pt x="8459152" y="6078466"/>
                  <a:pt x="8473362" y="5956045"/>
                  <a:pt x="8500452" y="5839843"/>
                </a:cubicBezTo>
                <a:cubicBezTo>
                  <a:pt x="8501784" y="5779003"/>
                  <a:pt x="8502524" y="5713722"/>
                  <a:pt x="8503116" y="5629050"/>
                </a:cubicBezTo>
                <a:cubicBezTo>
                  <a:pt x="8500895" y="5567618"/>
                  <a:pt x="8498083" y="5504853"/>
                  <a:pt x="8495418" y="5444013"/>
                </a:cubicBezTo>
                <a:lnTo>
                  <a:pt x="8493642" y="5403158"/>
                </a:lnTo>
                <a:cubicBezTo>
                  <a:pt x="8486240" y="5344094"/>
                  <a:pt x="8481948" y="5281181"/>
                  <a:pt x="8480023" y="5205391"/>
                </a:cubicBezTo>
                <a:cubicBezTo>
                  <a:pt x="8444792" y="4867885"/>
                  <a:pt x="8445385" y="4521792"/>
                  <a:pt x="8445977" y="4187098"/>
                </a:cubicBezTo>
                <a:cubicBezTo>
                  <a:pt x="8446273" y="3973345"/>
                  <a:pt x="8446717" y="3752337"/>
                  <a:pt x="8437687" y="3537103"/>
                </a:cubicBezTo>
                <a:cubicBezTo>
                  <a:pt x="8441240" y="3471378"/>
                  <a:pt x="8440796" y="3401361"/>
                  <a:pt x="8436503" y="3322609"/>
                </a:cubicBezTo>
                <a:cubicBezTo>
                  <a:pt x="8430878" y="3220913"/>
                  <a:pt x="8419331" y="3116555"/>
                  <a:pt x="8408081" y="3015450"/>
                </a:cubicBezTo>
                <a:cubicBezTo>
                  <a:pt x="8379364" y="2757437"/>
                  <a:pt x="8349758" y="2490836"/>
                  <a:pt x="8413707" y="2230156"/>
                </a:cubicBezTo>
                <a:cubicBezTo>
                  <a:pt x="8428509" y="2173165"/>
                  <a:pt x="8448345" y="2113954"/>
                  <a:pt x="8472474" y="2053853"/>
                </a:cubicBezTo>
                <a:cubicBezTo>
                  <a:pt x="8496011" y="1995234"/>
                  <a:pt x="8523396" y="1936762"/>
                  <a:pt x="8553890" y="1880215"/>
                </a:cubicBezTo>
                <a:cubicBezTo>
                  <a:pt x="8564992" y="1835510"/>
                  <a:pt x="8573282" y="1786958"/>
                  <a:pt x="8578759" y="1732482"/>
                </a:cubicBezTo>
                <a:cubicBezTo>
                  <a:pt x="8592229" y="1599700"/>
                  <a:pt x="8591490" y="1464550"/>
                  <a:pt x="8590897" y="1333840"/>
                </a:cubicBezTo>
                <a:cubicBezTo>
                  <a:pt x="8590305" y="1221782"/>
                  <a:pt x="8589713" y="1106024"/>
                  <a:pt x="8598003" y="992189"/>
                </a:cubicBezTo>
                <a:cubicBezTo>
                  <a:pt x="8594894" y="937566"/>
                  <a:pt x="8590601" y="881463"/>
                  <a:pt x="8586308" y="827137"/>
                </a:cubicBezTo>
                <a:lnTo>
                  <a:pt x="8582904" y="782579"/>
                </a:lnTo>
                <a:cubicBezTo>
                  <a:pt x="8572246" y="642248"/>
                  <a:pt x="8563512" y="499992"/>
                  <a:pt x="8557295" y="359957"/>
                </a:cubicBezTo>
                <a:cubicBezTo>
                  <a:pt x="8551670" y="302225"/>
                  <a:pt x="8544860" y="245530"/>
                  <a:pt x="8536571" y="186615"/>
                </a:cubicBezTo>
                <a:cubicBezTo>
                  <a:pt x="8537014" y="154048"/>
                  <a:pt x="8531538" y="121037"/>
                  <a:pt x="8525617" y="86102"/>
                </a:cubicBezTo>
                <a:cubicBezTo>
                  <a:pt x="8521028" y="58495"/>
                  <a:pt x="8516328" y="30407"/>
                  <a:pt x="8514255" y="1263"/>
                </a:cubicBezTo>
                <a:close/>
                <a:moveTo>
                  <a:pt x="8468787" y="0"/>
                </a:moveTo>
                <a:lnTo>
                  <a:pt x="8476385" y="0"/>
                </a:lnTo>
                <a:lnTo>
                  <a:pt x="8474250" y="36051"/>
                </a:lnTo>
                <a:cubicBezTo>
                  <a:pt x="8475361" y="66009"/>
                  <a:pt x="8482392" y="97058"/>
                  <a:pt x="8497047" y="122370"/>
                </a:cubicBezTo>
                <a:lnTo>
                  <a:pt x="8497490" y="123259"/>
                </a:lnTo>
                <a:cubicBezTo>
                  <a:pt x="8510370" y="175069"/>
                  <a:pt x="8523544" y="228508"/>
                  <a:pt x="8533758" y="281206"/>
                </a:cubicBezTo>
                <a:cubicBezTo>
                  <a:pt x="8554630" y="435600"/>
                  <a:pt x="8546489" y="587478"/>
                  <a:pt x="8538643" y="734175"/>
                </a:cubicBezTo>
                <a:cubicBezTo>
                  <a:pt x="8537014" y="764076"/>
                  <a:pt x="8535386" y="793830"/>
                  <a:pt x="8534054" y="823733"/>
                </a:cubicBezTo>
                <a:cubicBezTo>
                  <a:pt x="8533166" y="843272"/>
                  <a:pt x="8532278" y="862812"/>
                  <a:pt x="8531538" y="882500"/>
                </a:cubicBezTo>
                <a:cubicBezTo>
                  <a:pt x="8529909" y="922172"/>
                  <a:pt x="8528281" y="963324"/>
                  <a:pt x="8525764" y="1003587"/>
                </a:cubicBezTo>
                <a:cubicBezTo>
                  <a:pt x="8515994" y="1230664"/>
                  <a:pt x="8516291" y="1455077"/>
                  <a:pt x="8517326" y="1665574"/>
                </a:cubicBezTo>
                <a:cubicBezTo>
                  <a:pt x="8517623" y="1739884"/>
                  <a:pt x="8517623" y="1812714"/>
                  <a:pt x="8513034" y="1885101"/>
                </a:cubicBezTo>
                <a:cubicBezTo>
                  <a:pt x="8500303" y="1978211"/>
                  <a:pt x="8458115" y="2059183"/>
                  <a:pt x="8408229" y="2147853"/>
                </a:cubicBezTo>
                <a:cubicBezTo>
                  <a:pt x="8356567" y="2223238"/>
                  <a:pt x="8322428" y="2300027"/>
                  <a:pt x="8301394" y="2377703"/>
                </a:cubicBezTo>
                <a:lnTo>
                  <a:pt x="8298538" y="2392717"/>
                </a:lnTo>
                <a:lnTo>
                  <a:pt x="8298538" y="2363397"/>
                </a:lnTo>
                <a:lnTo>
                  <a:pt x="8336591" y="2258480"/>
                </a:lnTo>
                <a:cubicBezTo>
                  <a:pt x="8354356" y="2219876"/>
                  <a:pt x="8375977" y="2181548"/>
                  <a:pt x="8402012" y="2143560"/>
                </a:cubicBezTo>
                <a:cubicBezTo>
                  <a:pt x="8451306" y="2055926"/>
                  <a:pt x="8493346" y="1975546"/>
                  <a:pt x="8505781" y="1884065"/>
                </a:cubicBezTo>
                <a:cubicBezTo>
                  <a:pt x="8510221" y="1812123"/>
                  <a:pt x="8510370" y="1739588"/>
                  <a:pt x="8509925" y="1665278"/>
                </a:cubicBezTo>
                <a:cubicBezTo>
                  <a:pt x="8508889" y="1454780"/>
                  <a:pt x="8508593" y="1230221"/>
                  <a:pt x="8518363" y="1002847"/>
                </a:cubicBezTo>
                <a:cubicBezTo>
                  <a:pt x="8520880" y="962584"/>
                  <a:pt x="8522507" y="921580"/>
                  <a:pt x="8524136" y="881908"/>
                </a:cubicBezTo>
                <a:cubicBezTo>
                  <a:pt x="8524876" y="862368"/>
                  <a:pt x="8525764" y="842680"/>
                  <a:pt x="8526652" y="823141"/>
                </a:cubicBezTo>
                <a:cubicBezTo>
                  <a:pt x="8527985" y="793238"/>
                  <a:pt x="8529613" y="763484"/>
                  <a:pt x="8531241" y="733583"/>
                </a:cubicBezTo>
                <a:cubicBezTo>
                  <a:pt x="8539087" y="587181"/>
                  <a:pt x="8547229" y="435749"/>
                  <a:pt x="8526504" y="282242"/>
                </a:cubicBezTo>
                <a:cubicBezTo>
                  <a:pt x="8516439" y="230135"/>
                  <a:pt x="8503116" y="176993"/>
                  <a:pt x="8490385" y="125479"/>
                </a:cubicBezTo>
                <a:cubicBezTo>
                  <a:pt x="8474694" y="98316"/>
                  <a:pt x="8467478" y="66156"/>
                  <a:pt x="8466479" y="35422"/>
                </a:cubicBezTo>
                <a:close/>
                <a:moveTo>
                  <a:pt x="8406533" y="0"/>
                </a:moveTo>
                <a:lnTo>
                  <a:pt x="8414018" y="0"/>
                </a:lnTo>
                <a:lnTo>
                  <a:pt x="8417472" y="34057"/>
                </a:lnTo>
                <a:cubicBezTo>
                  <a:pt x="8421737" y="63797"/>
                  <a:pt x="8426918" y="93357"/>
                  <a:pt x="8432062" y="122667"/>
                </a:cubicBezTo>
                <a:cubicBezTo>
                  <a:pt x="8437095" y="154197"/>
                  <a:pt x="8446421" y="185431"/>
                  <a:pt x="8456339" y="218590"/>
                </a:cubicBezTo>
                <a:cubicBezTo>
                  <a:pt x="8461816" y="236945"/>
                  <a:pt x="8467589" y="256041"/>
                  <a:pt x="8472473" y="275136"/>
                </a:cubicBezTo>
                <a:cubicBezTo>
                  <a:pt x="8498971" y="410139"/>
                  <a:pt x="8483872" y="541737"/>
                  <a:pt x="8469217" y="669042"/>
                </a:cubicBezTo>
                <a:lnTo>
                  <a:pt x="8468773" y="673334"/>
                </a:lnTo>
                <a:cubicBezTo>
                  <a:pt x="8461519" y="736543"/>
                  <a:pt x="8453970" y="802120"/>
                  <a:pt x="8452046" y="868437"/>
                </a:cubicBezTo>
                <a:cubicBezTo>
                  <a:pt x="8458559" y="1065760"/>
                  <a:pt x="8453082" y="1268264"/>
                  <a:pt x="8447901" y="1464106"/>
                </a:cubicBezTo>
                <a:cubicBezTo>
                  <a:pt x="8446569" y="1513992"/>
                  <a:pt x="8445237" y="1564026"/>
                  <a:pt x="8444052" y="1613911"/>
                </a:cubicBezTo>
                <a:cubicBezTo>
                  <a:pt x="8442720" y="1670015"/>
                  <a:pt x="8441683" y="1726118"/>
                  <a:pt x="8440648" y="1782221"/>
                </a:cubicBezTo>
                <a:lnTo>
                  <a:pt x="8440056" y="1801612"/>
                </a:lnTo>
                <a:lnTo>
                  <a:pt x="8425696" y="1846169"/>
                </a:lnTo>
                <a:cubicBezTo>
                  <a:pt x="8406601" y="1905381"/>
                  <a:pt x="8386765" y="1966518"/>
                  <a:pt x="8368113" y="2026617"/>
                </a:cubicBezTo>
                <a:cubicBezTo>
                  <a:pt x="8341172" y="2113066"/>
                  <a:pt x="8320744" y="2184269"/>
                  <a:pt x="8303425" y="2250734"/>
                </a:cubicBezTo>
                <a:lnTo>
                  <a:pt x="8298538" y="2268587"/>
                </a:lnTo>
                <a:lnTo>
                  <a:pt x="8298538" y="2241113"/>
                </a:lnTo>
                <a:lnTo>
                  <a:pt x="8325148" y="2144133"/>
                </a:lnTo>
                <a:cubicBezTo>
                  <a:pt x="8335806" y="2107182"/>
                  <a:pt x="8347685" y="2067695"/>
                  <a:pt x="8361156" y="2024397"/>
                </a:cubicBezTo>
                <a:cubicBezTo>
                  <a:pt x="8379807" y="1964296"/>
                  <a:pt x="8399643" y="1903160"/>
                  <a:pt x="8418739" y="1843949"/>
                </a:cubicBezTo>
                <a:lnTo>
                  <a:pt x="8432950" y="1799984"/>
                </a:lnTo>
                <a:lnTo>
                  <a:pt x="8433246" y="1782221"/>
                </a:lnTo>
                <a:cubicBezTo>
                  <a:pt x="8434282" y="1726265"/>
                  <a:pt x="8435318" y="1670015"/>
                  <a:pt x="8436651" y="1613911"/>
                </a:cubicBezTo>
                <a:cubicBezTo>
                  <a:pt x="8437835" y="1564026"/>
                  <a:pt x="8439167" y="1513992"/>
                  <a:pt x="8440499" y="1464106"/>
                </a:cubicBezTo>
                <a:cubicBezTo>
                  <a:pt x="8445680" y="1268412"/>
                  <a:pt x="8451158" y="1065908"/>
                  <a:pt x="8444645" y="868585"/>
                </a:cubicBezTo>
                <a:cubicBezTo>
                  <a:pt x="8446569" y="801676"/>
                  <a:pt x="8454118" y="736099"/>
                  <a:pt x="8461371" y="672594"/>
                </a:cubicBezTo>
                <a:lnTo>
                  <a:pt x="8461816" y="668302"/>
                </a:lnTo>
                <a:cubicBezTo>
                  <a:pt x="8476470" y="541589"/>
                  <a:pt x="8491569" y="410583"/>
                  <a:pt x="8465220" y="276764"/>
                </a:cubicBezTo>
                <a:cubicBezTo>
                  <a:pt x="8460335" y="257965"/>
                  <a:pt x="8454710" y="239017"/>
                  <a:pt x="8449233" y="220662"/>
                </a:cubicBezTo>
                <a:cubicBezTo>
                  <a:pt x="8439167" y="187207"/>
                  <a:pt x="8429841" y="155677"/>
                  <a:pt x="8424660" y="123851"/>
                </a:cubicBezTo>
                <a:cubicBezTo>
                  <a:pt x="8419516" y="94356"/>
                  <a:pt x="8414317" y="64602"/>
                  <a:pt x="8410033" y="34649"/>
                </a:cubicBezTo>
                <a:close/>
                <a:moveTo>
                  <a:pt x="8370705" y="0"/>
                </a:moveTo>
                <a:lnTo>
                  <a:pt x="8378211" y="0"/>
                </a:lnTo>
                <a:lnTo>
                  <a:pt x="8378663" y="13993"/>
                </a:lnTo>
                <a:cubicBezTo>
                  <a:pt x="8382935" y="66758"/>
                  <a:pt x="8390096" y="119336"/>
                  <a:pt x="8401124" y="171516"/>
                </a:cubicBezTo>
                <a:cubicBezTo>
                  <a:pt x="8405712" y="222290"/>
                  <a:pt x="8408821" y="273213"/>
                  <a:pt x="8410450" y="323542"/>
                </a:cubicBezTo>
                <a:cubicBezTo>
                  <a:pt x="8397275" y="434860"/>
                  <a:pt x="8395943" y="550619"/>
                  <a:pt x="8405861" y="688433"/>
                </a:cubicBezTo>
                <a:cubicBezTo>
                  <a:pt x="8409858" y="742612"/>
                  <a:pt x="8415482" y="799900"/>
                  <a:pt x="8423624" y="868733"/>
                </a:cubicBezTo>
                <a:cubicBezTo>
                  <a:pt x="8419331" y="1039411"/>
                  <a:pt x="8410301" y="1208016"/>
                  <a:pt x="8401419" y="1371144"/>
                </a:cubicBezTo>
                <a:cubicBezTo>
                  <a:pt x="8396683" y="1458037"/>
                  <a:pt x="8391798" y="1547891"/>
                  <a:pt x="8387801" y="1636116"/>
                </a:cubicBezTo>
                <a:lnTo>
                  <a:pt x="8387061" y="1651659"/>
                </a:lnTo>
                <a:cubicBezTo>
                  <a:pt x="8384396" y="1708502"/>
                  <a:pt x="8381732" y="1767418"/>
                  <a:pt x="8377291" y="1824261"/>
                </a:cubicBezTo>
                <a:lnTo>
                  <a:pt x="8376995" y="1825446"/>
                </a:lnTo>
                <a:cubicBezTo>
                  <a:pt x="8352645" y="1883399"/>
                  <a:pt x="8330736" y="1941945"/>
                  <a:pt x="8311400" y="2000676"/>
                </a:cubicBezTo>
                <a:lnTo>
                  <a:pt x="8298538" y="2045887"/>
                </a:lnTo>
                <a:lnTo>
                  <a:pt x="8298538" y="2019191"/>
                </a:lnTo>
                <a:lnTo>
                  <a:pt x="8304424" y="1998529"/>
                </a:lnTo>
                <a:cubicBezTo>
                  <a:pt x="8323779" y="1939725"/>
                  <a:pt x="8345687" y="1881105"/>
                  <a:pt x="8370037" y="1823077"/>
                </a:cubicBezTo>
                <a:cubicBezTo>
                  <a:pt x="8374479" y="1766529"/>
                  <a:pt x="8377143" y="1708059"/>
                  <a:pt x="8379660" y="1651364"/>
                </a:cubicBezTo>
                <a:lnTo>
                  <a:pt x="8380400" y="1635821"/>
                </a:lnTo>
                <a:cubicBezTo>
                  <a:pt x="8384396" y="1547595"/>
                  <a:pt x="8389281" y="1457593"/>
                  <a:pt x="8394018" y="1370700"/>
                </a:cubicBezTo>
                <a:cubicBezTo>
                  <a:pt x="8402751" y="1207720"/>
                  <a:pt x="8411929" y="1039114"/>
                  <a:pt x="8416223" y="869030"/>
                </a:cubicBezTo>
                <a:cubicBezTo>
                  <a:pt x="8408081" y="800640"/>
                  <a:pt x="8402456" y="743205"/>
                  <a:pt x="8398459" y="688878"/>
                </a:cubicBezTo>
                <a:cubicBezTo>
                  <a:pt x="8388541" y="550471"/>
                  <a:pt x="8389873" y="434268"/>
                  <a:pt x="8403048" y="323098"/>
                </a:cubicBezTo>
                <a:cubicBezTo>
                  <a:pt x="8401419" y="273508"/>
                  <a:pt x="8398311" y="222735"/>
                  <a:pt x="8393722" y="172553"/>
                </a:cubicBezTo>
                <a:cubicBezTo>
                  <a:pt x="8382657" y="120225"/>
                  <a:pt x="8375469" y="67499"/>
                  <a:pt x="8371178" y="14588"/>
                </a:cubicBezTo>
                <a:close/>
                <a:moveTo>
                  <a:pt x="8294881" y="0"/>
                </a:moveTo>
                <a:lnTo>
                  <a:pt x="8300437" y="0"/>
                </a:lnTo>
                <a:lnTo>
                  <a:pt x="8300437" y="82307"/>
                </a:lnTo>
                <a:lnTo>
                  <a:pt x="8310415" y="117453"/>
                </a:lnTo>
                <a:cubicBezTo>
                  <a:pt x="8318136" y="137710"/>
                  <a:pt x="8327775" y="157749"/>
                  <a:pt x="8339248" y="177141"/>
                </a:cubicBezTo>
                <a:lnTo>
                  <a:pt x="8339691" y="178029"/>
                </a:lnTo>
                <a:cubicBezTo>
                  <a:pt x="8351534" y="221549"/>
                  <a:pt x="8363821" y="268475"/>
                  <a:pt x="8372850" y="316288"/>
                </a:cubicBezTo>
                <a:cubicBezTo>
                  <a:pt x="8386025" y="385418"/>
                  <a:pt x="8390762" y="446850"/>
                  <a:pt x="8387357" y="503990"/>
                </a:cubicBezTo>
                <a:cubicBezTo>
                  <a:pt x="8372407" y="559204"/>
                  <a:pt x="8362192" y="615011"/>
                  <a:pt x="8355679" y="675407"/>
                </a:cubicBezTo>
                <a:cubicBezTo>
                  <a:pt x="8349906" y="729437"/>
                  <a:pt x="8347241" y="785837"/>
                  <a:pt x="8347833" y="847861"/>
                </a:cubicBezTo>
                <a:cubicBezTo>
                  <a:pt x="8321484" y="1097586"/>
                  <a:pt x="8308458" y="1350419"/>
                  <a:pt x="8308458" y="1599849"/>
                </a:cubicBezTo>
                <a:cubicBezTo>
                  <a:pt x="8308458" y="1626938"/>
                  <a:pt x="8308753" y="1654027"/>
                  <a:pt x="8308753" y="1680969"/>
                </a:cubicBezTo>
                <a:cubicBezTo>
                  <a:pt x="8308753" y="1716496"/>
                  <a:pt x="8309050" y="1751875"/>
                  <a:pt x="8308753" y="1786959"/>
                </a:cubicBezTo>
                <a:lnTo>
                  <a:pt x="8308753" y="1787846"/>
                </a:lnTo>
                <a:lnTo>
                  <a:pt x="8298538" y="1827561"/>
                </a:lnTo>
                <a:lnTo>
                  <a:pt x="8298538" y="1798459"/>
                </a:lnTo>
                <a:lnTo>
                  <a:pt x="8301648" y="1786365"/>
                </a:lnTo>
                <a:cubicBezTo>
                  <a:pt x="8301648" y="1751432"/>
                  <a:pt x="8301500" y="1716200"/>
                  <a:pt x="8301353" y="1680821"/>
                </a:cubicBezTo>
                <a:cubicBezTo>
                  <a:pt x="8301204" y="1653879"/>
                  <a:pt x="8301056" y="1626790"/>
                  <a:pt x="8301056" y="1599701"/>
                </a:cubicBezTo>
                <a:cubicBezTo>
                  <a:pt x="8300908" y="1349976"/>
                  <a:pt x="8314231" y="1096993"/>
                  <a:pt x="8340432" y="847417"/>
                </a:cubicBezTo>
                <a:cubicBezTo>
                  <a:pt x="8339840" y="785688"/>
                  <a:pt x="8342356" y="728995"/>
                  <a:pt x="8348277" y="674666"/>
                </a:cubicBezTo>
                <a:cubicBezTo>
                  <a:pt x="8354791" y="613827"/>
                  <a:pt x="8365153" y="557723"/>
                  <a:pt x="8379956" y="502805"/>
                </a:cubicBezTo>
                <a:cubicBezTo>
                  <a:pt x="8383212" y="446998"/>
                  <a:pt x="8378475" y="386158"/>
                  <a:pt x="8365449" y="317620"/>
                </a:cubicBezTo>
                <a:cubicBezTo>
                  <a:pt x="8356419" y="270399"/>
                  <a:pt x="8344429" y="223770"/>
                  <a:pt x="8332586" y="180398"/>
                </a:cubicBezTo>
                <a:cubicBezTo>
                  <a:pt x="8320929" y="160636"/>
                  <a:pt x="8311140" y="140190"/>
                  <a:pt x="8303306" y="119516"/>
                </a:cubicBezTo>
                <a:lnTo>
                  <a:pt x="8299388" y="105623"/>
                </a:lnTo>
                <a:lnTo>
                  <a:pt x="8288778" y="271543"/>
                </a:lnTo>
                <a:cubicBezTo>
                  <a:pt x="8282636" y="334345"/>
                  <a:pt x="8274457" y="395628"/>
                  <a:pt x="8264169" y="456321"/>
                </a:cubicBezTo>
                <a:cubicBezTo>
                  <a:pt x="8265353" y="514940"/>
                  <a:pt x="8267426" y="574448"/>
                  <a:pt x="8270534" y="632475"/>
                </a:cubicBezTo>
                <a:cubicBezTo>
                  <a:pt x="8273791" y="695091"/>
                  <a:pt x="8277788" y="753563"/>
                  <a:pt x="8282969" y="810998"/>
                </a:cubicBezTo>
                <a:lnTo>
                  <a:pt x="8284153" y="831575"/>
                </a:lnTo>
                <a:cubicBezTo>
                  <a:pt x="8286817" y="883088"/>
                  <a:pt x="8289778" y="936527"/>
                  <a:pt x="8293479" y="989373"/>
                </a:cubicBezTo>
                <a:cubicBezTo>
                  <a:pt x="8292295" y="1061907"/>
                  <a:pt x="8291111" y="1134146"/>
                  <a:pt x="8289778" y="1206087"/>
                </a:cubicBezTo>
                <a:cubicBezTo>
                  <a:pt x="8282820" y="1257750"/>
                  <a:pt x="8278972" y="1311780"/>
                  <a:pt x="8278231" y="1371880"/>
                </a:cubicBezTo>
                <a:cubicBezTo>
                  <a:pt x="8305765" y="1579269"/>
                  <a:pt x="8297772" y="1786510"/>
                  <a:pt x="8290074" y="1987089"/>
                </a:cubicBezTo>
                <a:cubicBezTo>
                  <a:pt x="8282969" y="2170201"/>
                  <a:pt x="8275715" y="2359530"/>
                  <a:pt x="8295847" y="2547083"/>
                </a:cubicBezTo>
                <a:lnTo>
                  <a:pt x="8300437" y="2589417"/>
                </a:lnTo>
                <a:lnTo>
                  <a:pt x="8300437" y="2659621"/>
                </a:lnTo>
                <a:lnTo>
                  <a:pt x="8288298" y="2547527"/>
                </a:lnTo>
                <a:cubicBezTo>
                  <a:pt x="8268018" y="2359530"/>
                  <a:pt x="8275419" y="2169905"/>
                  <a:pt x="8282377" y="1986497"/>
                </a:cubicBezTo>
                <a:cubicBezTo>
                  <a:pt x="8290074" y="1786213"/>
                  <a:pt x="8297919" y="1579269"/>
                  <a:pt x="8270534" y="1372028"/>
                </a:cubicBezTo>
                <a:cubicBezTo>
                  <a:pt x="8271274" y="1311188"/>
                  <a:pt x="8275123" y="1256713"/>
                  <a:pt x="8282080" y="1205199"/>
                </a:cubicBezTo>
                <a:cubicBezTo>
                  <a:pt x="8283412" y="1133701"/>
                  <a:pt x="8284597" y="1061463"/>
                  <a:pt x="8285633" y="989225"/>
                </a:cubicBezTo>
                <a:cubicBezTo>
                  <a:pt x="8281933" y="936527"/>
                  <a:pt x="8279120" y="883236"/>
                  <a:pt x="8276307" y="831575"/>
                </a:cubicBezTo>
                <a:lnTo>
                  <a:pt x="8275271" y="811146"/>
                </a:lnTo>
                <a:cubicBezTo>
                  <a:pt x="8270238" y="753711"/>
                  <a:pt x="8266094" y="695239"/>
                  <a:pt x="8262837" y="632475"/>
                </a:cubicBezTo>
                <a:cubicBezTo>
                  <a:pt x="8259876" y="574300"/>
                  <a:pt x="8257656" y="514791"/>
                  <a:pt x="8256471" y="455432"/>
                </a:cubicBezTo>
                <a:cubicBezTo>
                  <a:pt x="8277047" y="333753"/>
                  <a:pt x="8289038" y="210148"/>
                  <a:pt x="8293330" y="77070"/>
                </a:cubicBezTo>
                <a:close/>
                <a:moveTo>
                  <a:pt x="8243569" y="0"/>
                </a:moveTo>
                <a:lnTo>
                  <a:pt x="8250764" y="0"/>
                </a:lnTo>
                <a:lnTo>
                  <a:pt x="8248922" y="74850"/>
                </a:lnTo>
                <a:cubicBezTo>
                  <a:pt x="8244185" y="205707"/>
                  <a:pt x="8232786" y="328424"/>
                  <a:pt x="8213839" y="450251"/>
                </a:cubicBezTo>
                <a:cubicBezTo>
                  <a:pt x="8216059" y="495696"/>
                  <a:pt x="8218724" y="542621"/>
                  <a:pt x="8221389" y="588215"/>
                </a:cubicBezTo>
                <a:lnTo>
                  <a:pt x="8223757" y="628626"/>
                </a:lnTo>
                <a:cubicBezTo>
                  <a:pt x="8229678" y="735651"/>
                  <a:pt x="8236191" y="862216"/>
                  <a:pt x="8238412" y="989225"/>
                </a:cubicBezTo>
                <a:cubicBezTo>
                  <a:pt x="8234118" y="1077746"/>
                  <a:pt x="8230714" y="1167008"/>
                  <a:pt x="8228197" y="1262042"/>
                </a:cubicBezTo>
                <a:cubicBezTo>
                  <a:pt x="8240336" y="1470024"/>
                  <a:pt x="8237672" y="1680224"/>
                  <a:pt x="8235155" y="1883617"/>
                </a:cubicBezTo>
                <a:cubicBezTo>
                  <a:pt x="8232491" y="2101960"/>
                  <a:pt x="8229678" y="2327704"/>
                  <a:pt x="8245517" y="2547083"/>
                </a:cubicBezTo>
                <a:cubicBezTo>
                  <a:pt x="8251735" y="2610884"/>
                  <a:pt x="8259432" y="2674388"/>
                  <a:pt x="8265945" y="2727974"/>
                </a:cubicBezTo>
                <a:cubicBezTo>
                  <a:pt x="8269868" y="2792958"/>
                  <a:pt x="8276751" y="2858720"/>
                  <a:pt x="8285022" y="2924317"/>
                </a:cubicBezTo>
                <a:lnTo>
                  <a:pt x="8300437" y="3034197"/>
                </a:lnTo>
                <a:lnTo>
                  <a:pt x="8300437" y="3085824"/>
                </a:lnTo>
                <a:lnTo>
                  <a:pt x="8277916" y="2925020"/>
                </a:lnTo>
                <a:cubicBezTo>
                  <a:pt x="8269645" y="2859350"/>
                  <a:pt x="8262762" y="2793551"/>
                  <a:pt x="8258840" y="2728566"/>
                </a:cubicBezTo>
                <a:cubicBezTo>
                  <a:pt x="8252178" y="2675128"/>
                  <a:pt x="8244629" y="2611624"/>
                  <a:pt x="8238412" y="2547675"/>
                </a:cubicBezTo>
                <a:cubicBezTo>
                  <a:pt x="8222424" y="2327852"/>
                  <a:pt x="8225237" y="2101960"/>
                  <a:pt x="8228050" y="1883469"/>
                </a:cubicBezTo>
                <a:cubicBezTo>
                  <a:pt x="8230566" y="1680224"/>
                  <a:pt x="8233231" y="1470172"/>
                  <a:pt x="8221092" y="1262042"/>
                </a:cubicBezTo>
                <a:cubicBezTo>
                  <a:pt x="8223757" y="1166564"/>
                  <a:pt x="8227013" y="1077303"/>
                  <a:pt x="8231307" y="988929"/>
                </a:cubicBezTo>
                <a:cubicBezTo>
                  <a:pt x="8229234" y="862364"/>
                  <a:pt x="8222721" y="735947"/>
                  <a:pt x="8216651" y="628923"/>
                </a:cubicBezTo>
                <a:lnTo>
                  <a:pt x="8214283" y="588659"/>
                </a:lnTo>
                <a:cubicBezTo>
                  <a:pt x="8211618" y="543214"/>
                  <a:pt x="8208954" y="496141"/>
                  <a:pt x="8206733" y="449955"/>
                </a:cubicBezTo>
                <a:cubicBezTo>
                  <a:pt x="8225681" y="327684"/>
                  <a:pt x="8237080" y="205115"/>
                  <a:pt x="8241668" y="74701"/>
                </a:cubicBezTo>
                <a:close/>
                <a:moveTo>
                  <a:pt x="8179155" y="0"/>
                </a:moveTo>
                <a:lnTo>
                  <a:pt x="8187513" y="0"/>
                </a:lnTo>
                <a:lnTo>
                  <a:pt x="8189137" y="28165"/>
                </a:lnTo>
                <a:cubicBezTo>
                  <a:pt x="8190561" y="60491"/>
                  <a:pt x="8191486" y="91799"/>
                  <a:pt x="8191930" y="122515"/>
                </a:cubicBezTo>
                <a:cubicBezTo>
                  <a:pt x="8193855" y="265511"/>
                  <a:pt x="8184825" y="393260"/>
                  <a:pt x="8164101" y="513164"/>
                </a:cubicBezTo>
                <a:lnTo>
                  <a:pt x="8165433" y="535664"/>
                </a:lnTo>
                <a:cubicBezTo>
                  <a:pt x="8168245" y="586438"/>
                  <a:pt x="8170910" y="637212"/>
                  <a:pt x="8173427" y="687986"/>
                </a:cubicBezTo>
                <a:cubicBezTo>
                  <a:pt x="8178460" y="790718"/>
                  <a:pt x="8181420" y="874058"/>
                  <a:pt x="8182605" y="950590"/>
                </a:cubicBezTo>
                <a:cubicBezTo>
                  <a:pt x="8176831" y="999291"/>
                  <a:pt x="8174019" y="1051545"/>
                  <a:pt x="8174019" y="1111053"/>
                </a:cubicBezTo>
                <a:cubicBezTo>
                  <a:pt x="8215023" y="1380614"/>
                  <a:pt x="8199183" y="1648843"/>
                  <a:pt x="8183937" y="1908190"/>
                </a:cubicBezTo>
                <a:cubicBezTo>
                  <a:pt x="8169430" y="2153178"/>
                  <a:pt x="8154479" y="2406604"/>
                  <a:pt x="8188081" y="2658846"/>
                </a:cubicBezTo>
                <a:cubicBezTo>
                  <a:pt x="8184233" y="2716133"/>
                  <a:pt x="8185713" y="2776084"/>
                  <a:pt x="8192818" y="2843289"/>
                </a:cubicBezTo>
                <a:cubicBezTo>
                  <a:pt x="8205105" y="2961121"/>
                  <a:pt x="8232786" y="3082208"/>
                  <a:pt x="8259432" y="3199445"/>
                </a:cubicBezTo>
                <a:cubicBezTo>
                  <a:pt x="8268387" y="3238783"/>
                  <a:pt x="8277383" y="3278293"/>
                  <a:pt x="8285860" y="3317910"/>
                </a:cubicBezTo>
                <a:lnTo>
                  <a:pt x="8300437" y="3392346"/>
                </a:lnTo>
                <a:lnTo>
                  <a:pt x="8300437" y="3429768"/>
                </a:lnTo>
                <a:lnTo>
                  <a:pt x="8278642" y="3318531"/>
                </a:lnTo>
                <a:cubicBezTo>
                  <a:pt x="8270201" y="3279105"/>
                  <a:pt x="8261245" y="3239782"/>
                  <a:pt x="8252327" y="3200629"/>
                </a:cubicBezTo>
                <a:cubicBezTo>
                  <a:pt x="8225533" y="3083096"/>
                  <a:pt x="8197999" y="2961861"/>
                  <a:pt x="8185565" y="2843586"/>
                </a:cubicBezTo>
                <a:cubicBezTo>
                  <a:pt x="8178608" y="2775936"/>
                  <a:pt x="8176979" y="2715540"/>
                  <a:pt x="8180828" y="2658697"/>
                </a:cubicBezTo>
                <a:cubicBezTo>
                  <a:pt x="8147078" y="2406308"/>
                  <a:pt x="8162029" y="2152586"/>
                  <a:pt x="8176535" y="1907301"/>
                </a:cubicBezTo>
                <a:cubicBezTo>
                  <a:pt x="8191783" y="1648250"/>
                  <a:pt x="8207474" y="1380466"/>
                  <a:pt x="8166617" y="1111053"/>
                </a:cubicBezTo>
                <a:cubicBezTo>
                  <a:pt x="8166617" y="1050657"/>
                  <a:pt x="8169430" y="998106"/>
                  <a:pt x="8175203" y="949553"/>
                </a:cubicBezTo>
                <a:cubicBezTo>
                  <a:pt x="8174019" y="873615"/>
                  <a:pt x="8171058" y="790274"/>
                  <a:pt x="8166025" y="687689"/>
                </a:cubicBezTo>
                <a:cubicBezTo>
                  <a:pt x="8163509" y="636916"/>
                  <a:pt x="8160844" y="586142"/>
                  <a:pt x="8158032" y="535368"/>
                </a:cubicBezTo>
                <a:lnTo>
                  <a:pt x="8156699" y="512127"/>
                </a:lnTo>
                <a:cubicBezTo>
                  <a:pt x="8177423" y="391779"/>
                  <a:pt x="8186453" y="264475"/>
                  <a:pt x="8184529" y="121923"/>
                </a:cubicBezTo>
                <a:close/>
                <a:moveTo>
                  <a:pt x="8134384" y="0"/>
                </a:moveTo>
                <a:lnTo>
                  <a:pt x="8141674" y="0"/>
                </a:lnTo>
                <a:lnTo>
                  <a:pt x="8141896" y="73518"/>
                </a:lnTo>
                <a:cubicBezTo>
                  <a:pt x="8139824" y="208816"/>
                  <a:pt x="8125613" y="331237"/>
                  <a:pt x="8098523" y="447439"/>
                </a:cubicBezTo>
                <a:cubicBezTo>
                  <a:pt x="8097191" y="508279"/>
                  <a:pt x="8096451" y="573561"/>
                  <a:pt x="8095859" y="658232"/>
                </a:cubicBezTo>
                <a:cubicBezTo>
                  <a:pt x="8098080" y="719665"/>
                  <a:pt x="8100893" y="782429"/>
                  <a:pt x="8103557" y="843270"/>
                </a:cubicBezTo>
                <a:lnTo>
                  <a:pt x="8105333" y="884125"/>
                </a:lnTo>
                <a:cubicBezTo>
                  <a:pt x="8112735" y="943189"/>
                  <a:pt x="8117027" y="1006101"/>
                  <a:pt x="8118952" y="1081892"/>
                </a:cubicBezTo>
                <a:cubicBezTo>
                  <a:pt x="8154183" y="1419398"/>
                  <a:pt x="8153591" y="1765491"/>
                  <a:pt x="8152999" y="2100184"/>
                </a:cubicBezTo>
                <a:cubicBezTo>
                  <a:pt x="8152702" y="2313938"/>
                  <a:pt x="8152259" y="2534945"/>
                  <a:pt x="8161288" y="2750180"/>
                </a:cubicBezTo>
                <a:cubicBezTo>
                  <a:pt x="8157735" y="2815904"/>
                  <a:pt x="8158180" y="2885922"/>
                  <a:pt x="8162472" y="2964674"/>
                </a:cubicBezTo>
                <a:cubicBezTo>
                  <a:pt x="8168098" y="3066370"/>
                  <a:pt x="8179644" y="3170728"/>
                  <a:pt x="8190894" y="3271832"/>
                </a:cubicBezTo>
                <a:cubicBezTo>
                  <a:pt x="8219611" y="3529846"/>
                  <a:pt x="8249217" y="3796447"/>
                  <a:pt x="8185269" y="4057126"/>
                </a:cubicBezTo>
                <a:cubicBezTo>
                  <a:pt x="8170466" y="4114118"/>
                  <a:pt x="8150630" y="4173329"/>
                  <a:pt x="8126501" y="4233429"/>
                </a:cubicBezTo>
                <a:cubicBezTo>
                  <a:pt x="8102965" y="4292048"/>
                  <a:pt x="8075579" y="4350520"/>
                  <a:pt x="8045086" y="4407067"/>
                </a:cubicBezTo>
                <a:cubicBezTo>
                  <a:pt x="8033983" y="4451772"/>
                  <a:pt x="8025693" y="4500324"/>
                  <a:pt x="8020216" y="4554800"/>
                </a:cubicBezTo>
                <a:cubicBezTo>
                  <a:pt x="8006746" y="4687582"/>
                  <a:pt x="8007486" y="4822733"/>
                  <a:pt x="8008078" y="4953442"/>
                </a:cubicBezTo>
                <a:cubicBezTo>
                  <a:pt x="8008670" y="5065501"/>
                  <a:pt x="8009262" y="5181259"/>
                  <a:pt x="8000973" y="5295094"/>
                </a:cubicBezTo>
                <a:cubicBezTo>
                  <a:pt x="8004081" y="5349717"/>
                  <a:pt x="8008374" y="5405819"/>
                  <a:pt x="8012667" y="5460146"/>
                </a:cubicBezTo>
                <a:lnTo>
                  <a:pt x="8016072" y="5504703"/>
                </a:lnTo>
                <a:cubicBezTo>
                  <a:pt x="8026730" y="5645035"/>
                  <a:pt x="8035463" y="5787290"/>
                  <a:pt x="8041681" y="5927326"/>
                </a:cubicBezTo>
                <a:cubicBezTo>
                  <a:pt x="8047305" y="5985058"/>
                  <a:pt x="8054115" y="6041752"/>
                  <a:pt x="8062404" y="6100668"/>
                </a:cubicBezTo>
                <a:cubicBezTo>
                  <a:pt x="8061961" y="6133234"/>
                  <a:pt x="8067438" y="6166245"/>
                  <a:pt x="8073359" y="6201180"/>
                </a:cubicBezTo>
                <a:cubicBezTo>
                  <a:pt x="8082537" y="6256395"/>
                  <a:pt x="8092159" y="6313534"/>
                  <a:pt x="8080316" y="6377186"/>
                </a:cubicBezTo>
                <a:cubicBezTo>
                  <a:pt x="8051497" y="6484239"/>
                  <a:pt x="8028493" y="6585363"/>
                  <a:pt x="8011264" y="6681875"/>
                </a:cubicBezTo>
                <a:lnTo>
                  <a:pt x="7989392" y="6858000"/>
                </a:lnTo>
                <a:lnTo>
                  <a:pt x="7981893" y="6858000"/>
                </a:lnTo>
                <a:lnTo>
                  <a:pt x="8003861" y="6680879"/>
                </a:lnTo>
                <a:cubicBezTo>
                  <a:pt x="8021124" y="6584105"/>
                  <a:pt x="8044179" y="6482722"/>
                  <a:pt x="8073063" y="6375410"/>
                </a:cubicBezTo>
                <a:cubicBezTo>
                  <a:pt x="8084609" y="6313385"/>
                  <a:pt x="8075135" y="6256986"/>
                  <a:pt x="8065958" y="6202364"/>
                </a:cubicBezTo>
                <a:cubicBezTo>
                  <a:pt x="8060036" y="6167133"/>
                  <a:pt x="8054411" y="6133826"/>
                  <a:pt x="8055003" y="6101112"/>
                </a:cubicBezTo>
                <a:cubicBezTo>
                  <a:pt x="8046713" y="6042789"/>
                  <a:pt x="8039904" y="5985945"/>
                  <a:pt x="8034279" y="5927918"/>
                </a:cubicBezTo>
                <a:cubicBezTo>
                  <a:pt x="8027914" y="5787882"/>
                  <a:pt x="8019328" y="5645627"/>
                  <a:pt x="8008670" y="5505295"/>
                </a:cubicBezTo>
                <a:lnTo>
                  <a:pt x="8005265" y="5460738"/>
                </a:lnTo>
                <a:cubicBezTo>
                  <a:pt x="8000973" y="5406264"/>
                  <a:pt x="7996680" y="5350160"/>
                  <a:pt x="7993571" y="5294946"/>
                </a:cubicBezTo>
                <a:cubicBezTo>
                  <a:pt x="8001860" y="5180963"/>
                  <a:pt x="8001268" y="5065204"/>
                  <a:pt x="8000676" y="4953442"/>
                </a:cubicBezTo>
                <a:cubicBezTo>
                  <a:pt x="7999936" y="4822585"/>
                  <a:pt x="7999344" y="4687286"/>
                  <a:pt x="8012815" y="4554060"/>
                </a:cubicBezTo>
                <a:cubicBezTo>
                  <a:pt x="8018440" y="4499438"/>
                  <a:pt x="8026730" y="4450440"/>
                  <a:pt x="8038276" y="4404551"/>
                </a:cubicBezTo>
                <a:cubicBezTo>
                  <a:pt x="8068918" y="4347412"/>
                  <a:pt x="8096304" y="4289236"/>
                  <a:pt x="8119692" y="4230912"/>
                </a:cubicBezTo>
                <a:cubicBezTo>
                  <a:pt x="8143673" y="4171108"/>
                  <a:pt x="8163361" y="4112193"/>
                  <a:pt x="8178163" y="4055646"/>
                </a:cubicBezTo>
                <a:cubicBezTo>
                  <a:pt x="8241816" y="3796299"/>
                  <a:pt x="8212211" y="3530291"/>
                  <a:pt x="8183641" y="3273017"/>
                </a:cubicBezTo>
                <a:cubicBezTo>
                  <a:pt x="8172390" y="3171913"/>
                  <a:pt x="8160844" y="3067406"/>
                  <a:pt x="8155219" y="2965414"/>
                </a:cubicBezTo>
                <a:cubicBezTo>
                  <a:pt x="8150926" y="2886366"/>
                  <a:pt x="8150482" y="2816053"/>
                  <a:pt x="8154035" y="2750476"/>
                </a:cubicBezTo>
                <a:cubicBezTo>
                  <a:pt x="8145005" y="2535390"/>
                  <a:pt x="8145449" y="2314234"/>
                  <a:pt x="8145745" y="2100481"/>
                </a:cubicBezTo>
                <a:cubicBezTo>
                  <a:pt x="8146189" y="1765934"/>
                  <a:pt x="8146781" y="1419990"/>
                  <a:pt x="8111698" y="1082632"/>
                </a:cubicBezTo>
                <a:cubicBezTo>
                  <a:pt x="8109774" y="1006693"/>
                  <a:pt x="8105481" y="944076"/>
                  <a:pt x="8098080" y="885013"/>
                </a:cubicBezTo>
                <a:lnTo>
                  <a:pt x="8096304" y="843861"/>
                </a:lnTo>
                <a:cubicBezTo>
                  <a:pt x="8093639" y="783021"/>
                  <a:pt x="8090826" y="720109"/>
                  <a:pt x="8088606" y="658529"/>
                </a:cubicBezTo>
                <a:cubicBezTo>
                  <a:pt x="8089050" y="573708"/>
                  <a:pt x="8089938" y="508427"/>
                  <a:pt x="8091270" y="446700"/>
                </a:cubicBezTo>
                <a:cubicBezTo>
                  <a:pt x="8118359" y="330201"/>
                  <a:pt x="8132423" y="208373"/>
                  <a:pt x="8134495" y="73518"/>
                </a:cubicBezTo>
                <a:close/>
                <a:moveTo>
                  <a:pt x="8034399" y="0"/>
                </a:moveTo>
                <a:lnTo>
                  <a:pt x="8041850" y="0"/>
                </a:lnTo>
                <a:lnTo>
                  <a:pt x="8047454" y="67892"/>
                </a:lnTo>
                <a:cubicBezTo>
                  <a:pt x="8057816" y="234870"/>
                  <a:pt x="8047898" y="382159"/>
                  <a:pt x="8017404" y="518197"/>
                </a:cubicBezTo>
                <a:cubicBezTo>
                  <a:pt x="8014592" y="576225"/>
                  <a:pt x="8011483" y="645947"/>
                  <a:pt x="8009114" y="717444"/>
                </a:cubicBezTo>
                <a:cubicBezTo>
                  <a:pt x="8005117" y="784205"/>
                  <a:pt x="8002898" y="852150"/>
                  <a:pt x="8002898" y="924981"/>
                </a:cubicBezTo>
                <a:cubicBezTo>
                  <a:pt x="8002749" y="998403"/>
                  <a:pt x="8004674" y="1066792"/>
                  <a:pt x="8008670" y="1133998"/>
                </a:cubicBezTo>
                <a:cubicBezTo>
                  <a:pt x="8074099" y="1538117"/>
                  <a:pt x="8094823" y="1968882"/>
                  <a:pt x="8070102" y="2413857"/>
                </a:cubicBezTo>
                <a:cubicBezTo>
                  <a:pt x="8066106" y="2484023"/>
                  <a:pt x="8061072" y="2555965"/>
                  <a:pt x="8054856" y="2627759"/>
                </a:cubicBezTo>
                <a:cubicBezTo>
                  <a:pt x="8021993" y="2824342"/>
                  <a:pt x="8022437" y="3032027"/>
                  <a:pt x="8025694" y="3228014"/>
                </a:cubicBezTo>
                <a:cubicBezTo>
                  <a:pt x="8026137" y="3271091"/>
                  <a:pt x="8026730" y="3314168"/>
                  <a:pt x="8027322" y="3357245"/>
                </a:cubicBezTo>
                <a:lnTo>
                  <a:pt x="8028210" y="3422229"/>
                </a:lnTo>
                <a:cubicBezTo>
                  <a:pt x="8031763" y="3686017"/>
                  <a:pt x="8030875" y="3944180"/>
                  <a:pt x="7982765" y="4201898"/>
                </a:cubicBezTo>
                <a:cubicBezTo>
                  <a:pt x="7966926" y="4261851"/>
                  <a:pt x="7948867" y="4326095"/>
                  <a:pt x="7927847" y="4398629"/>
                </a:cubicBezTo>
                <a:cubicBezTo>
                  <a:pt x="7925626" y="4459322"/>
                  <a:pt x="7925182" y="4521493"/>
                  <a:pt x="7924737" y="4581742"/>
                </a:cubicBezTo>
                <a:lnTo>
                  <a:pt x="7924737" y="4584406"/>
                </a:lnTo>
                <a:cubicBezTo>
                  <a:pt x="7922665" y="4875283"/>
                  <a:pt x="7919261" y="5111094"/>
                  <a:pt x="7914080" y="5326327"/>
                </a:cubicBezTo>
                <a:cubicBezTo>
                  <a:pt x="7920297" y="5389240"/>
                  <a:pt x="7927550" y="5457925"/>
                  <a:pt x="7937024" y="5542302"/>
                </a:cubicBezTo>
                <a:cubicBezTo>
                  <a:pt x="7941909" y="5586118"/>
                  <a:pt x="7946794" y="5629787"/>
                  <a:pt x="7951827" y="5673456"/>
                </a:cubicBezTo>
                <a:cubicBezTo>
                  <a:pt x="7962929" y="5770711"/>
                  <a:pt x="7974328" y="5871075"/>
                  <a:pt x="7984542" y="5969958"/>
                </a:cubicBezTo>
                <a:cubicBezTo>
                  <a:pt x="7983505" y="5955451"/>
                  <a:pt x="7982617" y="5940796"/>
                  <a:pt x="7981581" y="5925697"/>
                </a:cubicBezTo>
                <a:cubicBezTo>
                  <a:pt x="7985578" y="5803277"/>
                  <a:pt x="7980841" y="5668423"/>
                  <a:pt x="7966482" y="5501150"/>
                </a:cubicBezTo>
                <a:cubicBezTo>
                  <a:pt x="7963669" y="5469768"/>
                  <a:pt x="7960857" y="5438385"/>
                  <a:pt x="7957896" y="5407004"/>
                </a:cubicBezTo>
                <a:cubicBezTo>
                  <a:pt x="7954196" y="5367924"/>
                  <a:pt x="7950495" y="5327512"/>
                  <a:pt x="7947238" y="5287692"/>
                </a:cubicBezTo>
                <a:cubicBezTo>
                  <a:pt x="7950791" y="5126193"/>
                  <a:pt x="7955528" y="4963508"/>
                  <a:pt x="7960117" y="4806302"/>
                </a:cubicBezTo>
                <a:cubicBezTo>
                  <a:pt x="7961893" y="4742501"/>
                  <a:pt x="7963817" y="4678848"/>
                  <a:pt x="7965594" y="4615196"/>
                </a:cubicBezTo>
                <a:cubicBezTo>
                  <a:pt x="7967518" y="4542218"/>
                  <a:pt x="7969739" y="4466722"/>
                  <a:pt x="7974624" y="4391672"/>
                </a:cubicBezTo>
                <a:lnTo>
                  <a:pt x="7974920" y="4390487"/>
                </a:lnTo>
                <a:cubicBezTo>
                  <a:pt x="8000085" y="4326984"/>
                  <a:pt x="8023177" y="4265107"/>
                  <a:pt x="8043605" y="4206635"/>
                </a:cubicBezTo>
                <a:cubicBezTo>
                  <a:pt x="8068474" y="4135285"/>
                  <a:pt x="8085646" y="4076370"/>
                  <a:pt x="8097784" y="4021304"/>
                </a:cubicBezTo>
                <a:cubicBezTo>
                  <a:pt x="8164841" y="3702596"/>
                  <a:pt x="8139528" y="3372195"/>
                  <a:pt x="8114955" y="3052603"/>
                </a:cubicBezTo>
                <a:cubicBezTo>
                  <a:pt x="8111847" y="3012783"/>
                  <a:pt x="8108738" y="2972964"/>
                  <a:pt x="8105925" y="2933143"/>
                </a:cubicBezTo>
                <a:cubicBezTo>
                  <a:pt x="8101337" y="2869195"/>
                  <a:pt x="8096304" y="2793553"/>
                  <a:pt x="8093491" y="2716725"/>
                </a:cubicBezTo>
                <a:cubicBezTo>
                  <a:pt x="8076912" y="2496902"/>
                  <a:pt x="8083721" y="2275598"/>
                  <a:pt x="8090383" y="2061548"/>
                </a:cubicBezTo>
                <a:cubicBezTo>
                  <a:pt x="8099856" y="1757645"/>
                  <a:pt x="8109479" y="1443378"/>
                  <a:pt x="8052339" y="1126892"/>
                </a:cubicBezTo>
                <a:cubicBezTo>
                  <a:pt x="8049675" y="1075822"/>
                  <a:pt x="8047898" y="1022976"/>
                  <a:pt x="8046418" y="964652"/>
                </a:cubicBezTo>
                <a:cubicBezTo>
                  <a:pt x="8043605" y="845489"/>
                  <a:pt x="8043901" y="740240"/>
                  <a:pt x="8047158" y="642541"/>
                </a:cubicBezTo>
                <a:cubicBezTo>
                  <a:pt x="8049675" y="586587"/>
                  <a:pt x="8051599" y="529595"/>
                  <a:pt x="8053524" y="474528"/>
                </a:cubicBezTo>
                <a:lnTo>
                  <a:pt x="8055003" y="432044"/>
                </a:lnTo>
                <a:cubicBezTo>
                  <a:pt x="8066550" y="321614"/>
                  <a:pt x="8069510" y="207780"/>
                  <a:pt x="8063885" y="83732"/>
                </a:cubicBezTo>
                <a:lnTo>
                  <a:pt x="8057808" y="0"/>
                </a:lnTo>
                <a:lnTo>
                  <a:pt x="8065186" y="0"/>
                </a:lnTo>
                <a:lnTo>
                  <a:pt x="8071287" y="83288"/>
                </a:lnTo>
                <a:cubicBezTo>
                  <a:pt x="8076912" y="207631"/>
                  <a:pt x="8074099" y="321910"/>
                  <a:pt x="8062405" y="432488"/>
                </a:cubicBezTo>
                <a:lnTo>
                  <a:pt x="8060924" y="474677"/>
                </a:lnTo>
                <a:cubicBezTo>
                  <a:pt x="8059000" y="529743"/>
                  <a:pt x="8057076" y="586735"/>
                  <a:pt x="8054559" y="642837"/>
                </a:cubicBezTo>
                <a:cubicBezTo>
                  <a:pt x="8051154" y="740240"/>
                  <a:pt x="8051007" y="845489"/>
                  <a:pt x="8053819" y="964357"/>
                </a:cubicBezTo>
                <a:cubicBezTo>
                  <a:pt x="8055151" y="1022680"/>
                  <a:pt x="8057076" y="1075527"/>
                  <a:pt x="8059592" y="1126004"/>
                </a:cubicBezTo>
                <a:cubicBezTo>
                  <a:pt x="8116879" y="1442638"/>
                  <a:pt x="8107110" y="1757349"/>
                  <a:pt x="8097784" y="2061696"/>
                </a:cubicBezTo>
                <a:cubicBezTo>
                  <a:pt x="8091123" y="2275598"/>
                  <a:pt x="8084313" y="2496606"/>
                  <a:pt x="8100893" y="2716281"/>
                </a:cubicBezTo>
                <a:cubicBezTo>
                  <a:pt x="8103557" y="2793108"/>
                  <a:pt x="8108738" y="2868751"/>
                  <a:pt x="8113327" y="2932551"/>
                </a:cubicBezTo>
                <a:cubicBezTo>
                  <a:pt x="8116287" y="2972370"/>
                  <a:pt x="8119248" y="3012191"/>
                  <a:pt x="8122357" y="3052011"/>
                </a:cubicBezTo>
                <a:cubicBezTo>
                  <a:pt x="8146930" y="3372047"/>
                  <a:pt x="8172242" y="3703041"/>
                  <a:pt x="8105037" y="4022783"/>
                </a:cubicBezTo>
                <a:cubicBezTo>
                  <a:pt x="8092899" y="4078294"/>
                  <a:pt x="8075579" y="4137358"/>
                  <a:pt x="8050711" y="4209004"/>
                </a:cubicBezTo>
                <a:cubicBezTo>
                  <a:pt x="8030431" y="4267475"/>
                  <a:pt x="8007338" y="4329204"/>
                  <a:pt x="7982173" y="4392560"/>
                </a:cubicBezTo>
                <a:cubicBezTo>
                  <a:pt x="7977288" y="4467315"/>
                  <a:pt x="7975216" y="4542514"/>
                  <a:pt x="7973144" y="4615196"/>
                </a:cubicBezTo>
                <a:cubicBezTo>
                  <a:pt x="7971367" y="4678700"/>
                  <a:pt x="7969590" y="4742501"/>
                  <a:pt x="7967666" y="4806302"/>
                </a:cubicBezTo>
                <a:cubicBezTo>
                  <a:pt x="7963077" y="4963508"/>
                  <a:pt x="7958193" y="5126193"/>
                  <a:pt x="7954788" y="5287248"/>
                </a:cubicBezTo>
                <a:cubicBezTo>
                  <a:pt x="7958045" y="5326624"/>
                  <a:pt x="7961745" y="5367035"/>
                  <a:pt x="7965446" y="5406115"/>
                </a:cubicBezTo>
                <a:cubicBezTo>
                  <a:pt x="7968406" y="5437645"/>
                  <a:pt x="7971367" y="5469027"/>
                  <a:pt x="7974031" y="5500410"/>
                </a:cubicBezTo>
                <a:cubicBezTo>
                  <a:pt x="7988391" y="5667979"/>
                  <a:pt x="7993127" y="5803129"/>
                  <a:pt x="7989131" y="5925401"/>
                </a:cubicBezTo>
                <a:cubicBezTo>
                  <a:pt x="7993127" y="5988758"/>
                  <a:pt x="7998012" y="6046785"/>
                  <a:pt x="8003637" y="6102740"/>
                </a:cubicBezTo>
                <a:cubicBezTo>
                  <a:pt x="8028950" y="6305984"/>
                  <a:pt x="7985134" y="6508488"/>
                  <a:pt x="7942797" y="6704478"/>
                </a:cubicBezTo>
                <a:cubicBezTo>
                  <a:pt x="7932362" y="6752810"/>
                  <a:pt x="7921704" y="6802029"/>
                  <a:pt x="7912063" y="6851434"/>
                </a:cubicBezTo>
                <a:lnTo>
                  <a:pt x="7910971" y="6858000"/>
                </a:lnTo>
                <a:lnTo>
                  <a:pt x="7905691" y="6858000"/>
                </a:lnTo>
                <a:lnTo>
                  <a:pt x="7935840" y="6702702"/>
                </a:lnTo>
                <a:cubicBezTo>
                  <a:pt x="7978028" y="6507304"/>
                  <a:pt x="8021845" y="6305392"/>
                  <a:pt x="7996532" y="6103332"/>
                </a:cubicBezTo>
                <a:cubicBezTo>
                  <a:pt x="7992535" y="6063660"/>
                  <a:pt x="7988983" y="6022657"/>
                  <a:pt x="7985726" y="5979580"/>
                </a:cubicBezTo>
                <a:cubicBezTo>
                  <a:pt x="7988983" y="6038495"/>
                  <a:pt x="7990759" y="6096671"/>
                  <a:pt x="7992239" y="6146705"/>
                </a:cubicBezTo>
                <a:cubicBezTo>
                  <a:pt x="7980397" y="6270161"/>
                  <a:pt x="7961153" y="6395542"/>
                  <a:pt x="7942501" y="6516925"/>
                </a:cubicBezTo>
                <a:cubicBezTo>
                  <a:pt x="7931399" y="6589163"/>
                  <a:pt x="7920223" y="6661920"/>
                  <a:pt x="7910453" y="6735009"/>
                </a:cubicBezTo>
                <a:lnTo>
                  <a:pt x="7897258" y="6858000"/>
                </a:lnTo>
                <a:lnTo>
                  <a:pt x="7890018" y="6858000"/>
                </a:lnTo>
                <a:lnTo>
                  <a:pt x="7900672" y="6751495"/>
                </a:lnTo>
                <a:cubicBezTo>
                  <a:pt x="7910963" y="6672567"/>
                  <a:pt x="7923004" y="6594011"/>
                  <a:pt x="7934952" y="6516037"/>
                </a:cubicBezTo>
                <a:cubicBezTo>
                  <a:pt x="7953603" y="6394802"/>
                  <a:pt x="7972847" y="6269420"/>
                  <a:pt x="7984689" y="6146705"/>
                </a:cubicBezTo>
                <a:cubicBezTo>
                  <a:pt x="7983209" y="6095635"/>
                  <a:pt x="7981285" y="6035535"/>
                  <a:pt x="7977881" y="5974843"/>
                </a:cubicBezTo>
                <a:cubicBezTo>
                  <a:pt x="7967666" y="5874775"/>
                  <a:pt x="7955972" y="5772783"/>
                  <a:pt x="7944722" y="5674048"/>
                </a:cubicBezTo>
                <a:cubicBezTo>
                  <a:pt x="7939836" y="5630379"/>
                  <a:pt x="7934804" y="5586563"/>
                  <a:pt x="7929919" y="5542894"/>
                </a:cubicBezTo>
                <a:cubicBezTo>
                  <a:pt x="7920445" y="5458517"/>
                  <a:pt x="7913043" y="5389832"/>
                  <a:pt x="7906827" y="5326475"/>
                </a:cubicBezTo>
                <a:cubicBezTo>
                  <a:pt x="7912008" y="5110649"/>
                  <a:pt x="7915412" y="4874987"/>
                  <a:pt x="7917484" y="4584109"/>
                </a:cubicBezTo>
                <a:lnTo>
                  <a:pt x="7917484" y="4581445"/>
                </a:lnTo>
                <a:cubicBezTo>
                  <a:pt x="7917929" y="4521198"/>
                  <a:pt x="7918372" y="4458877"/>
                  <a:pt x="7920741" y="4397149"/>
                </a:cubicBezTo>
                <a:cubicBezTo>
                  <a:pt x="7941909" y="4323727"/>
                  <a:pt x="7959969" y="4259482"/>
                  <a:pt x="7975808" y="4199974"/>
                </a:cubicBezTo>
                <a:cubicBezTo>
                  <a:pt x="8023769" y="3943144"/>
                  <a:pt x="8024658" y="3685425"/>
                  <a:pt x="8021105" y="3421933"/>
                </a:cubicBezTo>
                <a:lnTo>
                  <a:pt x="8020216" y="3357097"/>
                </a:lnTo>
                <a:cubicBezTo>
                  <a:pt x="8019624" y="3314020"/>
                  <a:pt x="8019032" y="3270943"/>
                  <a:pt x="8018589" y="3227866"/>
                </a:cubicBezTo>
                <a:cubicBezTo>
                  <a:pt x="8015332" y="3031583"/>
                  <a:pt x="8014887" y="2823454"/>
                  <a:pt x="8047750" y="2626575"/>
                </a:cubicBezTo>
                <a:cubicBezTo>
                  <a:pt x="8053819" y="2555077"/>
                  <a:pt x="8059000" y="2483283"/>
                  <a:pt x="8062849" y="2413117"/>
                </a:cubicBezTo>
                <a:cubicBezTo>
                  <a:pt x="8087422" y="1968586"/>
                  <a:pt x="8066846" y="1538561"/>
                  <a:pt x="8001417" y="1134590"/>
                </a:cubicBezTo>
                <a:cubicBezTo>
                  <a:pt x="7997420" y="1066941"/>
                  <a:pt x="7995496" y="998403"/>
                  <a:pt x="7995644" y="924685"/>
                </a:cubicBezTo>
                <a:cubicBezTo>
                  <a:pt x="7995791" y="851559"/>
                  <a:pt x="7997864" y="783613"/>
                  <a:pt x="8001861" y="716852"/>
                </a:cubicBezTo>
                <a:cubicBezTo>
                  <a:pt x="8004230" y="645354"/>
                  <a:pt x="8007338" y="575780"/>
                  <a:pt x="8010151" y="517013"/>
                </a:cubicBezTo>
                <a:cubicBezTo>
                  <a:pt x="8040644" y="380974"/>
                  <a:pt x="8050414" y="234278"/>
                  <a:pt x="8040052" y="68041"/>
                </a:cubicBezTo>
                <a:lnTo>
                  <a:pt x="8040052" y="68337"/>
                </a:lnTo>
                <a:close/>
                <a:moveTo>
                  <a:pt x="7937206" y="0"/>
                </a:moveTo>
                <a:lnTo>
                  <a:pt x="7944898" y="0"/>
                </a:lnTo>
                <a:lnTo>
                  <a:pt x="7953139" y="83917"/>
                </a:lnTo>
                <a:cubicBezTo>
                  <a:pt x="7961542" y="183032"/>
                  <a:pt x="7964595" y="268990"/>
                  <a:pt x="7962485" y="350036"/>
                </a:cubicBezTo>
                <a:cubicBezTo>
                  <a:pt x="7975142" y="265438"/>
                  <a:pt x="7986632" y="174677"/>
                  <a:pt x="7984218" y="83376"/>
                </a:cubicBezTo>
                <a:lnTo>
                  <a:pt x="7977347" y="0"/>
                </a:lnTo>
                <a:lnTo>
                  <a:pt x="7984685" y="0"/>
                </a:lnTo>
                <a:lnTo>
                  <a:pt x="7991850" y="94254"/>
                </a:lnTo>
                <a:cubicBezTo>
                  <a:pt x="7993349" y="198011"/>
                  <a:pt x="7977695" y="300373"/>
                  <a:pt x="7963373" y="393410"/>
                </a:cubicBezTo>
                <a:cubicBezTo>
                  <a:pt x="7961745" y="410580"/>
                  <a:pt x="7960264" y="427159"/>
                  <a:pt x="7958785" y="443738"/>
                </a:cubicBezTo>
                <a:cubicBezTo>
                  <a:pt x="7956120" y="511536"/>
                  <a:pt x="7953455" y="579334"/>
                  <a:pt x="7950939" y="647872"/>
                </a:cubicBezTo>
                <a:cubicBezTo>
                  <a:pt x="7942649" y="699682"/>
                  <a:pt x="7936432" y="753415"/>
                  <a:pt x="7932435" y="808334"/>
                </a:cubicBezTo>
                <a:cubicBezTo>
                  <a:pt x="7928586" y="859404"/>
                  <a:pt x="7926662" y="913138"/>
                  <a:pt x="7926514" y="967909"/>
                </a:cubicBezTo>
                <a:lnTo>
                  <a:pt x="7927106" y="971906"/>
                </a:lnTo>
                <a:cubicBezTo>
                  <a:pt x="7983505" y="1429908"/>
                  <a:pt x="8041829" y="1903602"/>
                  <a:pt x="8020364" y="2374926"/>
                </a:cubicBezTo>
                <a:cubicBezTo>
                  <a:pt x="8016812" y="2451753"/>
                  <a:pt x="8011038" y="2531541"/>
                  <a:pt x="8003193" y="2611921"/>
                </a:cubicBezTo>
                <a:cubicBezTo>
                  <a:pt x="7966038" y="2857353"/>
                  <a:pt x="7964706" y="3086354"/>
                  <a:pt x="7966778" y="3360206"/>
                </a:cubicBezTo>
                <a:cubicBezTo>
                  <a:pt x="7968406" y="3407871"/>
                  <a:pt x="7970330" y="3457017"/>
                  <a:pt x="7972699" y="3505866"/>
                </a:cubicBezTo>
                <a:cubicBezTo>
                  <a:pt x="7979213" y="3639685"/>
                  <a:pt x="7989278" y="3783865"/>
                  <a:pt x="8003341" y="3946401"/>
                </a:cubicBezTo>
                <a:cubicBezTo>
                  <a:pt x="8003341" y="3989477"/>
                  <a:pt x="7984097" y="4038475"/>
                  <a:pt x="7965593" y="4085844"/>
                </a:cubicBezTo>
                <a:cubicBezTo>
                  <a:pt x="7958044" y="4105087"/>
                  <a:pt x="7950939" y="4123296"/>
                  <a:pt x="7945313" y="4140466"/>
                </a:cubicBezTo>
                <a:cubicBezTo>
                  <a:pt x="7926366" y="4184283"/>
                  <a:pt x="7906826" y="4229136"/>
                  <a:pt x="7894244" y="4274729"/>
                </a:cubicBezTo>
                <a:cubicBezTo>
                  <a:pt x="7880181" y="4325355"/>
                  <a:pt x="7876628" y="4371097"/>
                  <a:pt x="7883289" y="4414470"/>
                </a:cubicBezTo>
                <a:cubicBezTo>
                  <a:pt x="7882105" y="4482119"/>
                  <a:pt x="7881069" y="4554060"/>
                  <a:pt x="7880477" y="4641841"/>
                </a:cubicBezTo>
                <a:cubicBezTo>
                  <a:pt x="7880032" y="4689804"/>
                  <a:pt x="7879885" y="4737617"/>
                  <a:pt x="7879588" y="4785577"/>
                </a:cubicBezTo>
                <a:cubicBezTo>
                  <a:pt x="7878700" y="4960401"/>
                  <a:pt x="7877812" y="5141145"/>
                  <a:pt x="7871299" y="5320555"/>
                </a:cubicBezTo>
                <a:cubicBezTo>
                  <a:pt x="7876628" y="5394421"/>
                  <a:pt x="7883142" y="5470952"/>
                  <a:pt x="7890839" y="5554145"/>
                </a:cubicBezTo>
                <a:cubicBezTo>
                  <a:pt x="7903421" y="5689887"/>
                  <a:pt x="7918816" y="5834216"/>
                  <a:pt x="7940576" y="6021917"/>
                </a:cubicBezTo>
                <a:cubicBezTo>
                  <a:pt x="7943093" y="6095191"/>
                  <a:pt x="7944425" y="6166837"/>
                  <a:pt x="7945462" y="6221016"/>
                </a:cubicBezTo>
                <a:lnTo>
                  <a:pt x="7943833" y="6229602"/>
                </a:lnTo>
                <a:cubicBezTo>
                  <a:pt x="7901090" y="6436454"/>
                  <a:pt x="7859366" y="6638262"/>
                  <a:pt x="7838633" y="6837457"/>
                </a:cubicBezTo>
                <a:lnTo>
                  <a:pt x="7837074" y="6858000"/>
                </a:lnTo>
                <a:lnTo>
                  <a:pt x="7829715" y="6858000"/>
                </a:lnTo>
                <a:lnTo>
                  <a:pt x="7831274" y="6837399"/>
                </a:lnTo>
                <a:cubicBezTo>
                  <a:pt x="7852031" y="6637688"/>
                  <a:pt x="7893855" y="6435426"/>
                  <a:pt x="7936728" y="6228121"/>
                </a:cubicBezTo>
                <a:lnTo>
                  <a:pt x="7938356" y="6220424"/>
                </a:lnTo>
                <a:cubicBezTo>
                  <a:pt x="7937172" y="6166985"/>
                  <a:pt x="7935840" y="6095487"/>
                  <a:pt x="7933323" y="6022509"/>
                </a:cubicBezTo>
                <a:cubicBezTo>
                  <a:pt x="7911563" y="5834957"/>
                  <a:pt x="7896316" y="5690628"/>
                  <a:pt x="7883585" y="5554885"/>
                </a:cubicBezTo>
                <a:cubicBezTo>
                  <a:pt x="7875888" y="5471692"/>
                  <a:pt x="7869522" y="5395162"/>
                  <a:pt x="7864046" y="5320703"/>
                </a:cubicBezTo>
                <a:cubicBezTo>
                  <a:pt x="7870559" y="5140996"/>
                  <a:pt x="7871447" y="4960252"/>
                  <a:pt x="7872335" y="4785430"/>
                </a:cubicBezTo>
                <a:cubicBezTo>
                  <a:pt x="7872632" y="4737617"/>
                  <a:pt x="7872927" y="4689655"/>
                  <a:pt x="7873224" y="4641694"/>
                </a:cubicBezTo>
                <a:cubicBezTo>
                  <a:pt x="7873964" y="4553912"/>
                  <a:pt x="7874851" y="4481823"/>
                  <a:pt x="7876184" y="4414913"/>
                </a:cubicBezTo>
                <a:cubicBezTo>
                  <a:pt x="7869375" y="4371097"/>
                  <a:pt x="7873075" y="4324319"/>
                  <a:pt x="7887286" y="4272805"/>
                </a:cubicBezTo>
                <a:cubicBezTo>
                  <a:pt x="7899868" y="4226768"/>
                  <a:pt x="7919556" y="4181471"/>
                  <a:pt x="7938504" y="4137802"/>
                </a:cubicBezTo>
                <a:cubicBezTo>
                  <a:pt x="7943981" y="4120779"/>
                  <a:pt x="7951235" y="4102423"/>
                  <a:pt x="7958785" y="4083032"/>
                </a:cubicBezTo>
                <a:cubicBezTo>
                  <a:pt x="7976992" y="4036254"/>
                  <a:pt x="7995939" y="3987997"/>
                  <a:pt x="7995939" y="3946697"/>
                </a:cubicBezTo>
                <a:cubicBezTo>
                  <a:pt x="7981877" y="3784309"/>
                  <a:pt x="7971811" y="3640129"/>
                  <a:pt x="7965298" y="3506311"/>
                </a:cubicBezTo>
                <a:cubicBezTo>
                  <a:pt x="7962929" y="3457313"/>
                  <a:pt x="7960857" y="3408315"/>
                  <a:pt x="7959377" y="3360502"/>
                </a:cubicBezTo>
                <a:cubicBezTo>
                  <a:pt x="7957304" y="3086205"/>
                  <a:pt x="7958636" y="2856909"/>
                  <a:pt x="7995939" y="2611180"/>
                </a:cubicBezTo>
                <a:cubicBezTo>
                  <a:pt x="8003785" y="2531245"/>
                  <a:pt x="8009410" y="2451605"/>
                  <a:pt x="8012963" y="2374778"/>
                </a:cubicBezTo>
                <a:cubicBezTo>
                  <a:pt x="8034279" y="1904046"/>
                  <a:pt x="7976103" y="1430796"/>
                  <a:pt x="7919704" y="972942"/>
                </a:cubicBezTo>
                <a:lnTo>
                  <a:pt x="7919112" y="968501"/>
                </a:lnTo>
                <a:cubicBezTo>
                  <a:pt x="7919112" y="964949"/>
                  <a:pt x="7919112" y="961248"/>
                  <a:pt x="7919112" y="957696"/>
                </a:cubicBezTo>
                <a:cubicBezTo>
                  <a:pt x="7883437" y="1185957"/>
                  <a:pt x="7919704" y="1411257"/>
                  <a:pt x="7954935" y="1629451"/>
                </a:cubicBezTo>
                <a:cubicBezTo>
                  <a:pt x="7982765" y="1801758"/>
                  <a:pt x="8011630" y="1979984"/>
                  <a:pt x="8003193" y="2154659"/>
                </a:cubicBezTo>
                <a:cubicBezTo>
                  <a:pt x="7998752" y="2199660"/>
                  <a:pt x="7992979" y="2247622"/>
                  <a:pt x="7985578" y="2301652"/>
                </a:cubicBezTo>
                <a:cubicBezTo>
                  <a:pt x="7979360" y="2347541"/>
                  <a:pt x="7972403" y="2394614"/>
                  <a:pt x="7965741" y="2440059"/>
                </a:cubicBezTo>
                <a:lnTo>
                  <a:pt x="7964114" y="2450865"/>
                </a:lnTo>
                <a:cubicBezTo>
                  <a:pt x="7953307" y="2548416"/>
                  <a:pt x="7940576" y="2647447"/>
                  <a:pt x="7928290" y="2743370"/>
                </a:cubicBezTo>
                <a:cubicBezTo>
                  <a:pt x="7897648" y="2981993"/>
                  <a:pt x="7866118" y="3228608"/>
                  <a:pt x="7860641" y="3468119"/>
                </a:cubicBezTo>
                <a:cubicBezTo>
                  <a:pt x="7859457" y="3528218"/>
                  <a:pt x="7860049" y="3588762"/>
                  <a:pt x="7862565" y="3648270"/>
                </a:cubicBezTo>
                <a:cubicBezTo>
                  <a:pt x="7867894" y="3776020"/>
                  <a:pt x="7881365" y="3892962"/>
                  <a:pt x="7903421" y="4005612"/>
                </a:cubicBezTo>
                <a:cubicBezTo>
                  <a:pt x="7901793" y="4073558"/>
                  <a:pt x="7893355" y="4137950"/>
                  <a:pt x="7881217" y="4213889"/>
                </a:cubicBezTo>
                <a:cubicBezTo>
                  <a:pt x="7870559" y="4279910"/>
                  <a:pt x="7858864" y="4348744"/>
                  <a:pt x="7846134" y="4418317"/>
                </a:cubicBezTo>
                <a:cubicBezTo>
                  <a:pt x="7843618" y="4466723"/>
                  <a:pt x="7840657" y="4515721"/>
                  <a:pt x="7837697" y="4564570"/>
                </a:cubicBezTo>
                <a:cubicBezTo>
                  <a:pt x="7836068" y="4590772"/>
                  <a:pt x="7834440" y="4616973"/>
                  <a:pt x="7832959" y="4643174"/>
                </a:cubicBezTo>
                <a:cubicBezTo>
                  <a:pt x="7820377" y="4859445"/>
                  <a:pt x="7809570" y="5089778"/>
                  <a:pt x="7828371" y="5319963"/>
                </a:cubicBezTo>
                <a:cubicBezTo>
                  <a:pt x="7834587" y="5390276"/>
                  <a:pt x="7841989" y="5463847"/>
                  <a:pt x="7850871" y="5544967"/>
                </a:cubicBezTo>
                <a:cubicBezTo>
                  <a:pt x="7867006" y="5692552"/>
                  <a:pt x="7885806" y="5841765"/>
                  <a:pt x="7904013" y="5985945"/>
                </a:cubicBezTo>
                <a:lnTo>
                  <a:pt x="7904902" y="5992606"/>
                </a:lnTo>
                <a:cubicBezTo>
                  <a:pt x="7907862" y="6060848"/>
                  <a:pt x="7909638" y="6131310"/>
                  <a:pt x="7910675" y="6221311"/>
                </a:cubicBezTo>
                <a:cubicBezTo>
                  <a:pt x="7900460" y="6280968"/>
                  <a:pt x="7889507" y="6340475"/>
                  <a:pt x="7878997" y="6397910"/>
                </a:cubicBezTo>
                <a:cubicBezTo>
                  <a:pt x="7862645" y="6487121"/>
                  <a:pt x="7846483" y="6575248"/>
                  <a:pt x="7832577" y="6662747"/>
                </a:cubicBezTo>
                <a:lnTo>
                  <a:pt x="7807979" y="6858000"/>
                </a:lnTo>
                <a:lnTo>
                  <a:pt x="7800501" y="6858000"/>
                </a:lnTo>
                <a:lnTo>
                  <a:pt x="7825173" y="6662007"/>
                </a:lnTo>
                <a:cubicBezTo>
                  <a:pt x="7839114" y="6574305"/>
                  <a:pt x="7855326" y="6485983"/>
                  <a:pt x="7871743" y="6396578"/>
                </a:cubicBezTo>
                <a:cubicBezTo>
                  <a:pt x="7882253" y="6339143"/>
                  <a:pt x="7893207" y="6279635"/>
                  <a:pt x="7903421" y="6220719"/>
                </a:cubicBezTo>
                <a:cubicBezTo>
                  <a:pt x="7902385" y="6131458"/>
                  <a:pt x="7900609" y="6061144"/>
                  <a:pt x="7897648" y="5993347"/>
                </a:cubicBezTo>
                <a:lnTo>
                  <a:pt x="7896760" y="5986982"/>
                </a:lnTo>
                <a:cubicBezTo>
                  <a:pt x="7878553" y="5842653"/>
                  <a:pt x="7859752" y="5693440"/>
                  <a:pt x="7843618" y="5545855"/>
                </a:cubicBezTo>
                <a:cubicBezTo>
                  <a:pt x="7834735" y="5464735"/>
                  <a:pt x="7827334" y="5391018"/>
                  <a:pt x="7821117" y="5320703"/>
                </a:cubicBezTo>
                <a:cubicBezTo>
                  <a:pt x="7802317" y="5090073"/>
                  <a:pt x="7813123" y="4859297"/>
                  <a:pt x="7825706" y="4642877"/>
                </a:cubicBezTo>
                <a:cubicBezTo>
                  <a:pt x="7827334" y="4616676"/>
                  <a:pt x="7828814" y="4590475"/>
                  <a:pt x="7830443" y="4564275"/>
                </a:cubicBezTo>
                <a:cubicBezTo>
                  <a:pt x="7833403" y="4515425"/>
                  <a:pt x="7836364" y="4466575"/>
                  <a:pt x="7839029" y="4417577"/>
                </a:cubicBezTo>
                <a:cubicBezTo>
                  <a:pt x="7851759" y="4347560"/>
                  <a:pt x="7863454" y="4278875"/>
                  <a:pt x="7874111" y="4212852"/>
                </a:cubicBezTo>
                <a:cubicBezTo>
                  <a:pt x="7886250" y="4137210"/>
                  <a:pt x="7894687" y="4073114"/>
                  <a:pt x="7896316" y="4006501"/>
                </a:cubicBezTo>
                <a:cubicBezTo>
                  <a:pt x="7874259" y="3894295"/>
                  <a:pt x="7860936" y="3777056"/>
                  <a:pt x="7855460" y="3648862"/>
                </a:cubicBezTo>
                <a:cubicBezTo>
                  <a:pt x="7852943" y="3589207"/>
                  <a:pt x="7852351" y="3528515"/>
                  <a:pt x="7853536" y="3468267"/>
                </a:cubicBezTo>
                <a:cubicBezTo>
                  <a:pt x="7859012" y="3228312"/>
                  <a:pt x="7890691" y="2981549"/>
                  <a:pt x="7921185" y="2742778"/>
                </a:cubicBezTo>
                <a:cubicBezTo>
                  <a:pt x="7933471" y="2646855"/>
                  <a:pt x="7946202" y="2547824"/>
                  <a:pt x="7957007" y="2450273"/>
                </a:cubicBezTo>
                <a:lnTo>
                  <a:pt x="7958636" y="2439318"/>
                </a:lnTo>
                <a:cubicBezTo>
                  <a:pt x="7965298" y="2393874"/>
                  <a:pt x="7972255" y="2346800"/>
                  <a:pt x="7978472" y="2300912"/>
                </a:cubicBezTo>
                <a:cubicBezTo>
                  <a:pt x="7985726" y="2247028"/>
                  <a:pt x="7991499" y="2199068"/>
                  <a:pt x="7995939" y="2154363"/>
                </a:cubicBezTo>
                <a:cubicBezTo>
                  <a:pt x="8004230" y="1980576"/>
                  <a:pt x="7975511" y="1802793"/>
                  <a:pt x="7947682" y="1630783"/>
                </a:cubicBezTo>
                <a:cubicBezTo>
                  <a:pt x="7911267" y="1405632"/>
                  <a:pt x="7873519" y="1172782"/>
                  <a:pt x="7914967" y="936823"/>
                </a:cubicBezTo>
                <a:lnTo>
                  <a:pt x="7919704" y="871690"/>
                </a:lnTo>
                <a:cubicBezTo>
                  <a:pt x="7921925" y="840753"/>
                  <a:pt x="7924293" y="809519"/>
                  <a:pt x="7926514" y="778432"/>
                </a:cubicBezTo>
                <a:cubicBezTo>
                  <a:pt x="7931103" y="714631"/>
                  <a:pt x="7934360" y="665486"/>
                  <a:pt x="7937024" y="618709"/>
                </a:cubicBezTo>
                <a:cubicBezTo>
                  <a:pt x="7941021" y="563198"/>
                  <a:pt x="7945757" y="505319"/>
                  <a:pt x="7951235" y="443147"/>
                </a:cubicBezTo>
                <a:cubicBezTo>
                  <a:pt x="7951827" y="430860"/>
                  <a:pt x="7952271" y="418426"/>
                  <a:pt x="7952715" y="405991"/>
                </a:cubicBezTo>
                <a:cubicBezTo>
                  <a:pt x="7957823" y="313178"/>
                  <a:pt x="7956102" y="216283"/>
                  <a:pt x="7946991" y="101882"/>
                </a:cubicBezTo>
                <a:close/>
                <a:moveTo>
                  <a:pt x="7886280" y="0"/>
                </a:moveTo>
                <a:lnTo>
                  <a:pt x="7893550" y="0"/>
                </a:lnTo>
                <a:lnTo>
                  <a:pt x="7900239" y="40563"/>
                </a:lnTo>
                <a:cubicBezTo>
                  <a:pt x="7912340" y="133913"/>
                  <a:pt x="7916596" y="225839"/>
                  <a:pt x="7907418" y="319690"/>
                </a:cubicBezTo>
                <a:cubicBezTo>
                  <a:pt x="7900017" y="387043"/>
                  <a:pt x="7894244" y="454544"/>
                  <a:pt x="7889802" y="520417"/>
                </a:cubicBezTo>
                <a:cubicBezTo>
                  <a:pt x="7880032" y="583181"/>
                  <a:pt x="7872039" y="649054"/>
                  <a:pt x="7866118" y="716112"/>
                </a:cubicBezTo>
                <a:cubicBezTo>
                  <a:pt x="7860789" y="778432"/>
                  <a:pt x="7856940" y="844157"/>
                  <a:pt x="7854720" y="911510"/>
                </a:cubicBezTo>
                <a:cubicBezTo>
                  <a:pt x="7858864" y="1095214"/>
                  <a:pt x="7872483" y="1280695"/>
                  <a:pt x="7885806" y="1460106"/>
                </a:cubicBezTo>
                <a:cubicBezTo>
                  <a:pt x="7899868" y="1649731"/>
                  <a:pt x="7914375" y="1845721"/>
                  <a:pt x="7917336" y="2039048"/>
                </a:cubicBezTo>
                <a:cubicBezTo>
                  <a:pt x="7918669" y="2118983"/>
                  <a:pt x="7917928" y="2192998"/>
                  <a:pt x="7915116" y="2264940"/>
                </a:cubicBezTo>
                <a:cubicBezTo>
                  <a:pt x="7921037" y="2479137"/>
                  <a:pt x="7894539" y="2700293"/>
                  <a:pt x="7868930" y="2914195"/>
                </a:cubicBezTo>
                <a:cubicBezTo>
                  <a:pt x="7847318" y="3094199"/>
                  <a:pt x="7825114" y="3280122"/>
                  <a:pt x="7821265" y="3465305"/>
                </a:cubicBezTo>
                <a:cubicBezTo>
                  <a:pt x="7819045" y="3526146"/>
                  <a:pt x="7818009" y="3588466"/>
                  <a:pt x="7818009" y="3650638"/>
                </a:cubicBezTo>
                <a:cubicBezTo>
                  <a:pt x="7818009" y="3783420"/>
                  <a:pt x="7822745" y="3903620"/>
                  <a:pt x="7832368" y="4018047"/>
                </a:cubicBezTo>
                <a:cubicBezTo>
                  <a:pt x="7828074" y="4080218"/>
                  <a:pt x="7819488" y="4141059"/>
                  <a:pt x="7810903" y="4199974"/>
                </a:cubicBezTo>
                <a:lnTo>
                  <a:pt x="7810903" y="4201158"/>
                </a:lnTo>
                <a:cubicBezTo>
                  <a:pt x="7800837" y="4271768"/>
                  <a:pt x="7792992" y="4328759"/>
                  <a:pt x="7786182" y="4380865"/>
                </a:cubicBezTo>
                <a:cubicBezTo>
                  <a:pt x="7783369" y="4432675"/>
                  <a:pt x="7779521" y="4501066"/>
                  <a:pt x="7776264" y="4569159"/>
                </a:cubicBezTo>
                <a:cubicBezTo>
                  <a:pt x="7768715" y="4725330"/>
                  <a:pt x="7761609" y="4930202"/>
                  <a:pt x="7772119" y="5130634"/>
                </a:cubicBezTo>
                <a:cubicBezTo>
                  <a:pt x="7777300" y="5212198"/>
                  <a:pt x="7784850" y="5293614"/>
                  <a:pt x="7790919" y="5355342"/>
                </a:cubicBezTo>
                <a:cubicBezTo>
                  <a:pt x="7798765" y="5436462"/>
                  <a:pt x="7807646" y="5518913"/>
                  <a:pt x="7816084" y="5598553"/>
                </a:cubicBezTo>
                <a:cubicBezTo>
                  <a:pt x="7831183" y="5740069"/>
                  <a:pt x="7846874" y="5886322"/>
                  <a:pt x="7858272" y="6030947"/>
                </a:cubicBezTo>
                <a:cubicBezTo>
                  <a:pt x="7860641" y="6089566"/>
                  <a:pt x="7861973" y="6148481"/>
                  <a:pt x="7861973" y="6206213"/>
                </a:cubicBezTo>
                <a:cubicBezTo>
                  <a:pt x="7850131" y="6314126"/>
                  <a:pt x="7833552" y="6422779"/>
                  <a:pt x="7817564" y="6527879"/>
                </a:cubicBezTo>
                <a:cubicBezTo>
                  <a:pt x="7805972" y="6604332"/>
                  <a:pt x="7794287" y="6681344"/>
                  <a:pt x="7784286" y="6758743"/>
                </a:cubicBezTo>
                <a:lnTo>
                  <a:pt x="7774421" y="6858000"/>
                </a:lnTo>
                <a:lnTo>
                  <a:pt x="7766825" y="6858000"/>
                </a:lnTo>
                <a:lnTo>
                  <a:pt x="7776736" y="6758220"/>
                </a:lnTo>
                <a:cubicBezTo>
                  <a:pt x="7786770" y="6680638"/>
                  <a:pt x="7798506" y="6603458"/>
                  <a:pt x="7810163" y="6526843"/>
                </a:cubicBezTo>
                <a:cubicBezTo>
                  <a:pt x="7826002" y="6421891"/>
                  <a:pt x="7842581" y="6313238"/>
                  <a:pt x="7854423" y="6205916"/>
                </a:cubicBezTo>
                <a:cubicBezTo>
                  <a:pt x="7854423" y="6148630"/>
                  <a:pt x="7853091" y="6089862"/>
                  <a:pt x="7850723" y="6031538"/>
                </a:cubicBezTo>
                <a:cubicBezTo>
                  <a:pt x="7839176" y="5887210"/>
                  <a:pt x="7823634" y="5740958"/>
                  <a:pt x="7808535" y="5599442"/>
                </a:cubicBezTo>
                <a:cubicBezTo>
                  <a:pt x="7800097" y="5519654"/>
                  <a:pt x="7791363" y="5437349"/>
                  <a:pt x="7783369" y="5356230"/>
                </a:cubicBezTo>
                <a:cubicBezTo>
                  <a:pt x="7777448" y="5294502"/>
                  <a:pt x="7769751" y="5213085"/>
                  <a:pt x="7764570" y="5131226"/>
                </a:cubicBezTo>
                <a:cubicBezTo>
                  <a:pt x="7754060" y="4930350"/>
                  <a:pt x="7761314" y="4725330"/>
                  <a:pt x="7768715" y="4569012"/>
                </a:cubicBezTo>
                <a:cubicBezTo>
                  <a:pt x="7771971" y="4500770"/>
                  <a:pt x="7775820" y="4432380"/>
                  <a:pt x="7778781" y="4380422"/>
                </a:cubicBezTo>
                <a:cubicBezTo>
                  <a:pt x="7785738" y="4328167"/>
                  <a:pt x="7793584" y="4271028"/>
                  <a:pt x="7803797" y="4200418"/>
                </a:cubicBezTo>
                <a:lnTo>
                  <a:pt x="7803797" y="4199234"/>
                </a:lnTo>
                <a:cubicBezTo>
                  <a:pt x="7812235" y="4140614"/>
                  <a:pt x="7820821" y="4079774"/>
                  <a:pt x="7825114" y="4018490"/>
                </a:cubicBezTo>
                <a:cubicBezTo>
                  <a:pt x="7815492" y="3904360"/>
                  <a:pt x="7810755" y="3784012"/>
                  <a:pt x="7810755" y="3651082"/>
                </a:cubicBezTo>
                <a:cubicBezTo>
                  <a:pt x="7810755" y="3588762"/>
                  <a:pt x="7811791" y="3526293"/>
                  <a:pt x="7814012" y="3465454"/>
                </a:cubicBezTo>
                <a:cubicBezTo>
                  <a:pt x="7817861" y="3280122"/>
                  <a:pt x="7840065" y="3093903"/>
                  <a:pt x="7861677" y="2913752"/>
                </a:cubicBezTo>
                <a:cubicBezTo>
                  <a:pt x="7887286" y="2700293"/>
                  <a:pt x="7913783" y="2479434"/>
                  <a:pt x="7907862" y="2265383"/>
                </a:cubicBezTo>
                <a:cubicBezTo>
                  <a:pt x="7910675" y="2193293"/>
                  <a:pt x="7911267" y="2119575"/>
                  <a:pt x="7910083" y="2039639"/>
                </a:cubicBezTo>
                <a:cubicBezTo>
                  <a:pt x="7907122" y="1846609"/>
                  <a:pt x="7892615" y="1650619"/>
                  <a:pt x="7878553" y="1461141"/>
                </a:cubicBezTo>
                <a:cubicBezTo>
                  <a:pt x="7865230" y="1281583"/>
                  <a:pt x="7851611" y="1095954"/>
                  <a:pt x="7847466" y="911953"/>
                </a:cubicBezTo>
                <a:cubicBezTo>
                  <a:pt x="7849539" y="844157"/>
                  <a:pt x="7853388" y="778284"/>
                  <a:pt x="7858864" y="715963"/>
                </a:cubicBezTo>
                <a:cubicBezTo>
                  <a:pt x="7864786" y="648611"/>
                  <a:pt x="7872779" y="582738"/>
                  <a:pt x="7882697" y="519973"/>
                </a:cubicBezTo>
                <a:cubicBezTo>
                  <a:pt x="7887138" y="454248"/>
                  <a:pt x="7893059" y="386747"/>
                  <a:pt x="7900313" y="319394"/>
                </a:cubicBezTo>
                <a:cubicBezTo>
                  <a:pt x="7909417" y="226136"/>
                  <a:pt x="7905198" y="134654"/>
                  <a:pt x="7893152" y="41673"/>
                </a:cubicBezTo>
                <a:close/>
                <a:moveTo>
                  <a:pt x="7815494" y="0"/>
                </a:moveTo>
                <a:lnTo>
                  <a:pt x="7824937" y="0"/>
                </a:lnTo>
                <a:lnTo>
                  <a:pt x="7825503" y="2427"/>
                </a:lnTo>
                <a:cubicBezTo>
                  <a:pt x="7839806" y="76590"/>
                  <a:pt x="7849761" y="151234"/>
                  <a:pt x="7850871" y="225988"/>
                </a:cubicBezTo>
                <a:lnTo>
                  <a:pt x="7837478" y="0"/>
                </a:lnTo>
                <a:lnTo>
                  <a:pt x="7845130" y="0"/>
                </a:lnTo>
                <a:lnTo>
                  <a:pt x="7852204" y="66579"/>
                </a:lnTo>
                <a:cubicBezTo>
                  <a:pt x="7860974" y="184761"/>
                  <a:pt x="7861677" y="309106"/>
                  <a:pt x="7847022" y="436040"/>
                </a:cubicBezTo>
                <a:cubicBezTo>
                  <a:pt x="7840805" y="494661"/>
                  <a:pt x="7833108" y="572376"/>
                  <a:pt x="7828371" y="653940"/>
                </a:cubicBezTo>
                <a:cubicBezTo>
                  <a:pt x="7820821" y="707970"/>
                  <a:pt x="7814752" y="764222"/>
                  <a:pt x="7810163" y="821361"/>
                </a:cubicBezTo>
                <a:cubicBezTo>
                  <a:pt x="7805870" y="874799"/>
                  <a:pt x="7802909" y="930606"/>
                  <a:pt x="7801281" y="987449"/>
                </a:cubicBezTo>
                <a:cubicBezTo>
                  <a:pt x="7809275" y="1143472"/>
                  <a:pt x="7824374" y="1302751"/>
                  <a:pt x="7839029" y="1456849"/>
                </a:cubicBezTo>
                <a:cubicBezTo>
                  <a:pt x="7857236" y="1647806"/>
                  <a:pt x="7875888" y="1845278"/>
                  <a:pt x="7881661" y="2040232"/>
                </a:cubicBezTo>
                <a:cubicBezTo>
                  <a:pt x="7883734" y="2115283"/>
                  <a:pt x="7884029" y="2184560"/>
                  <a:pt x="7882253" y="2252062"/>
                </a:cubicBezTo>
                <a:cubicBezTo>
                  <a:pt x="7885213" y="2504303"/>
                  <a:pt x="7848799" y="2750771"/>
                  <a:pt x="7813567" y="2989098"/>
                </a:cubicBezTo>
                <a:cubicBezTo>
                  <a:pt x="7781742" y="3204331"/>
                  <a:pt x="7748879" y="3426819"/>
                  <a:pt x="7745178" y="3652710"/>
                </a:cubicBezTo>
                <a:cubicBezTo>
                  <a:pt x="7746066" y="3720656"/>
                  <a:pt x="7748731" y="3789341"/>
                  <a:pt x="7753172" y="3856398"/>
                </a:cubicBezTo>
                <a:cubicBezTo>
                  <a:pt x="7757760" y="3924937"/>
                  <a:pt x="7764274" y="3993919"/>
                  <a:pt x="7772564" y="4061420"/>
                </a:cubicBezTo>
                <a:cubicBezTo>
                  <a:pt x="7764570" y="4132028"/>
                  <a:pt x="7755244" y="4200567"/>
                  <a:pt x="7744586" y="4265848"/>
                </a:cubicBezTo>
                <a:cubicBezTo>
                  <a:pt x="7738516" y="4327131"/>
                  <a:pt x="7733780" y="4391377"/>
                  <a:pt x="7730227" y="4462135"/>
                </a:cubicBezTo>
                <a:cubicBezTo>
                  <a:pt x="7718237" y="4703866"/>
                  <a:pt x="7720753" y="4954924"/>
                  <a:pt x="7738221" y="5252166"/>
                </a:cubicBezTo>
                <a:cubicBezTo>
                  <a:pt x="7744142" y="5314930"/>
                  <a:pt x="7751099" y="5380951"/>
                  <a:pt x="7759241" y="5448008"/>
                </a:cubicBezTo>
                <a:cubicBezTo>
                  <a:pt x="7780409" y="5623422"/>
                  <a:pt x="7808535" y="5809940"/>
                  <a:pt x="7847910" y="6034796"/>
                </a:cubicBezTo>
                <a:cubicBezTo>
                  <a:pt x="7848502" y="6091935"/>
                  <a:pt x="7847022" y="6149666"/>
                  <a:pt x="7843321" y="6211986"/>
                </a:cubicBezTo>
                <a:cubicBezTo>
                  <a:pt x="7790670" y="6433734"/>
                  <a:pt x="7757143" y="6644913"/>
                  <a:pt x="7742655" y="6847743"/>
                </a:cubicBezTo>
                <a:lnTo>
                  <a:pt x="7742398" y="6858000"/>
                </a:lnTo>
                <a:lnTo>
                  <a:pt x="7735030" y="6858000"/>
                </a:lnTo>
                <a:lnTo>
                  <a:pt x="7735292" y="6847519"/>
                </a:lnTo>
                <a:cubicBezTo>
                  <a:pt x="7749788" y="6644351"/>
                  <a:pt x="7783351" y="6432892"/>
                  <a:pt x="7836068" y="6210950"/>
                </a:cubicBezTo>
                <a:cubicBezTo>
                  <a:pt x="7839769" y="6149518"/>
                  <a:pt x="7841249" y="6091786"/>
                  <a:pt x="7840657" y="6035388"/>
                </a:cubicBezTo>
                <a:cubicBezTo>
                  <a:pt x="7801281" y="5810975"/>
                  <a:pt x="7773156" y="5624459"/>
                  <a:pt x="7751987" y="5448897"/>
                </a:cubicBezTo>
                <a:cubicBezTo>
                  <a:pt x="7743846" y="5381691"/>
                  <a:pt x="7736889" y="5315670"/>
                  <a:pt x="7730967" y="5252758"/>
                </a:cubicBezTo>
                <a:cubicBezTo>
                  <a:pt x="7713352" y="4955072"/>
                  <a:pt x="7710835" y="4703718"/>
                  <a:pt x="7722974" y="4461838"/>
                </a:cubicBezTo>
                <a:cubicBezTo>
                  <a:pt x="7726527" y="4391080"/>
                  <a:pt x="7731263" y="4326688"/>
                  <a:pt x="7737481" y="4264959"/>
                </a:cubicBezTo>
                <a:cubicBezTo>
                  <a:pt x="7748139" y="4199530"/>
                  <a:pt x="7757464" y="4131141"/>
                  <a:pt x="7765458" y="4061568"/>
                </a:cubicBezTo>
                <a:cubicBezTo>
                  <a:pt x="7757168" y="3994807"/>
                  <a:pt x="7750655" y="3925676"/>
                  <a:pt x="7746066" y="3856991"/>
                </a:cubicBezTo>
                <a:cubicBezTo>
                  <a:pt x="7741626" y="3789787"/>
                  <a:pt x="7738961" y="3721100"/>
                  <a:pt x="7738073" y="3652859"/>
                </a:cubicBezTo>
                <a:cubicBezTo>
                  <a:pt x="7741773" y="3426374"/>
                  <a:pt x="7774635" y="3203590"/>
                  <a:pt x="7806462" y="2988210"/>
                </a:cubicBezTo>
                <a:cubicBezTo>
                  <a:pt x="7841545" y="2750180"/>
                  <a:pt x="7877960" y="2504007"/>
                  <a:pt x="7875000" y="2252209"/>
                </a:cubicBezTo>
                <a:cubicBezTo>
                  <a:pt x="7876776" y="2184709"/>
                  <a:pt x="7876628" y="2115579"/>
                  <a:pt x="7874408" y="2040676"/>
                </a:cubicBezTo>
                <a:cubicBezTo>
                  <a:pt x="7868635" y="1846018"/>
                  <a:pt x="7849835" y="1648547"/>
                  <a:pt x="7831775" y="1457737"/>
                </a:cubicBezTo>
                <a:cubicBezTo>
                  <a:pt x="7817120" y="1303491"/>
                  <a:pt x="7802021" y="1144213"/>
                  <a:pt x="7793879" y="987745"/>
                </a:cubicBezTo>
                <a:cubicBezTo>
                  <a:pt x="7795508" y="930458"/>
                  <a:pt x="7798468" y="874502"/>
                  <a:pt x="7802762" y="821064"/>
                </a:cubicBezTo>
                <a:cubicBezTo>
                  <a:pt x="7807351" y="763777"/>
                  <a:pt x="7813420" y="707378"/>
                  <a:pt x="7820969" y="653495"/>
                </a:cubicBezTo>
                <a:cubicBezTo>
                  <a:pt x="7825706" y="572228"/>
                  <a:pt x="7833403" y="494364"/>
                  <a:pt x="7839621" y="435597"/>
                </a:cubicBezTo>
                <a:cubicBezTo>
                  <a:pt x="7845690" y="381714"/>
                  <a:pt x="7849094" y="328424"/>
                  <a:pt x="7850279" y="275726"/>
                </a:cubicBezTo>
                <a:cubicBezTo>
                  <a:pt x="7848058" y="330792"/>
                  <a:pt x="7840508" y="385711"/>
                  <a:pt x="7825706" y="440630"/>
                </a:cubicBezTo>
                <a:cubicBezTo>
                  <a:pt x="7821857" y="469792"/>
                  <a:pt x="7817861" y="499398"/>
                  <a:pt x="7813864" y="529299"/>
                </a:cubicBezTo>
                <a:cubicBezTo>
                  <a:pt x="7807943" y="573263"/>
                  <a:pt x="7801873" y="617969"/>
                  <a:pt x="7795952" y="664005"/>
                </a:cubicBezTo>
                <a:cubicBezTo>
                  <a:pt x="7778040" y="722181"/>
                  <a:pt x="7763238" y="782281"/>
                  <a:pt x="7751839" y="843269"/>
                </a:cubicBezTo>
                <a:cubicBezTo>
                  <a:pt x="7741181" y="900408"/>
                  <a:pt x="7733040" y="960656"/>
                  <a:pt x="7727858" y="1022383"/>
                </a:cubicBezTo>
                <a:cubicBezTo>
                  <a:pt x="7714388" y="1269444"/>
                  <a:pt x="7746362" y="1516061"/>
                  <a:pt x="7777153" y="1754536"/>
                </a:cubicBezTo>
                <a:cubicBezTo>
                  <a:pt x="7792844" y="1876216"/>
                  <a:pt x="7809127" y="2002189"/>
                  <a:pt x="7818896" y="2125348"/>
                </a:cubicBezTo>
                <a:cubicBezTo>
                  <a:pt x="7824522" y="2195514"/>
                  <a:pt x="7828371" y="2266716"/>
                  <a:pt x="7830739" y="2343248"/>
                </a:cubicBezTo>
                <a:cubicBezTo>
                  <a:pt x="7842878" y="2599041"/>
                  <a:pt x="7804834" y="2857353"/>
                  <a:pt x="7768122" y="3107225"/>
                </a:cubicBezTo>
                <a:cubicBezTo>
                  <a:pt x="7748879" y="3237637"/>
                  <a:pt x="7729043" y="3372491"/>
                  <a:pt x="7716609" y="3505422"/>
                </a:cubicBezTo>
                <a:cubicBezTo>
                  <a:pt x="7712167" y="3559156"/>
                  <a:pt x="7709651" y="3618220"/>
                  <a:pt x="7709059" y="3686017"/>
                </a:cubicBezTo>
                <a:cubicBezTo>
                  <a:pt x="7707875" y="3815543"/>
                  <a:pt x="7712907" y="3934558"/>
                  <a:pt x="7724306" y="4049725"/>
                </a:cubicBezTo>
                <a:cubicBezTo>
                  <a:pt x="7717941" y="4117818"/>
                  <a:pt x="7711131" y="4180139"/>
                  <a:pt x="7703138" y="4240979"/>
                </a:cubicBezTo>
                <a:cubicBezTo>
                  <a:pt x="7698845" y="4293824"/>
                  <a:pt x="7694996" y="4346523"/>
                  <a:pt x="7691592" y="4397445"/>
                </a:cubicBezTo>
                <a:cubicBezTo>
                  <a:pt x="7678713" y="4589440"/>
                  <a:pt x="7666870" y="4812372"/>
                  <a:pt x="7690111" y="5028494"/>
                </a:cubicBezTo>
                <a:cubicBezTo>
                  <a:pt x="7694404" y="5103545"/>
                  <a:pt x="7700325" y="5180372"/>
                  <a:pt x="7708318" y="5263860"/>
                </a:cubicBezTo>
                <a:cubicBezTo>
                  <a:pt x="7729487" y="5483535"/>
                  <a:pt x="7761906" y="5715497"/>
                  <a:pt x="7807646" y="5972919"/>
                </a:cubicBezTo>
                <a:cubicBezTo>
                  <a:pt x="7810755" y="6049746"/>
                  <a:pt x="7811199" y="6125833"/>
                  <a:pt x="7808831" y="6206213"/>
                </a:cubicBezTo>
                <a:cubicBezTo>
                  <a:pt x="7798173" y="6270902"/>
                  <a:pt x="7786478" y="6336330"/>
                  <a:pt x="7775228" y="6399687"/>
                </a:cubicBezTo>
                <a:cubicBezTo>
                  <a:pt x="7760171" y="6484138"/>
                  <a:pt x="7745000" y="6569212"/>
                  <a:pt x="7731551" y="6654858"/>
                </a:cubicBezTo>
                <a:lnTo>
                  <a:pt x="7705353" y="6858000"/>
                </a:lnTo>
                <a:lnTo>
                  <a:pt x="7697777" y="6858000"/>
                </a:lnTo>
                <a:lnTo>
                  <a:pt x="7724059" y="6654108"/>
                </a:lnTo>
                <a:cubicBezTo>
                  <a:pt x="7737534" y="6568301"/>
                  <a:pt x="7752737" y="6483083"/>
                  <a:pt x="7767827" y="6398503"/>
                </a:cubicBezTo>
                <a:cubicBezTo>
                  <a:pt x="7779077" y="6335146"/>
                  <a:pt x="7790771" y="6269718"/>
                  <a:pt x="7801429" y="6205621"/>
                </a:cubicBezTo>
                <a:cubicBezTo>
                  <a:pt x="7803649" y="6125981"/>
                  <a:pt x="7803354" y="6049895"/>
                  <a:pt x="7800245" y="5973808"/>
                </a:cubicBezTo>
                <a:cubicBezTo>
                  <a:pt x="7754652" y="5716533"/>
                  <a:pt x="7722085" y="5484424"/>
                  <a:pt x="7700917" y="5264600"/>
                </a:cubicBezTo>
                <a:cubicBezTo>
                  <a:pt x="7692924" y="5181112"/>
                  <a:pt x="7687003" y="5103988"/>
                  <a:pt x="7682710" y="5029086"/>
                </a:cubicBezTo>
                <a:cubicBezTo>
                  <a:pt x="7659469" y="4812519"/>
                  <a:pt x="7671311" y="4589142"/>
                  <a:pt x="7684190" y="4396853"/>
                </a:cubicBezTo>
                <a:cubicBezTo>
                  <a:pt x="7687595" y="4345931"/>
                  <a:pt x="7691444" y="4293233"/>
                  <a:pt x="7695736" y="4240091"/>
                </a:cubicBezTo>
                <a:cubicBezTo>
                  <a:pt x="7703730" y="4179251"/>
                  <a:pt x="7710539" y="4116931"/>
                  <a:pt x="7716904" y="4049725"/>
                </a:cubicBezTo>
                <a:cubicBezTo>
                  <a:pt x="7705506" y="3935003"/>
                  <a:pt x="7700473" y="3815839"/>
                  <a:pt x="7701657" y="3686017"/>
                </a:cubicBezTo>
                <a:cubicBezTo>
                  <a:pt x="7702249" y="3618072"/>
                  <a:pt x="7704766" y="3558861"/>
                  <a:pt x="7709207" y="3504830"/>
                </a:cubicBezTo>
                <a:cubicBezTo>
                  <a:pt x="7721641" y="3371604"/>
                  <a:pt x="7741477" y="3236750"/>
                  <a:pt x="7760721" y="3106189"/>
                </a:cubicBezTo>
                <a:cubicBezTo>
                  <a:pt x="7797433" y="2856761"/>
                  <a:pt x="7835328" y="2598746"/>
                  <a:pt x="7823190" y="2343543"/>
                </a:cubicBezTo>
                <a:cubicBezTo>
                  <a:pt x="7820821" y="2267161"/>
                  <a:pt x="7816824" y="2195959"/>
                  <a:pt x="7811347" y="2125940"/>
                </a:cubicBezTo>
                <a:cubicBezTo>
                  <a:pt x="7801577" y="2002929"/>
                  <a:pt x="7785294" y="1877252"/>
                  <a:pt x="7769603" y="1755572"/>
                </a:cubicBezTo>
                <a:cubicBezTo>
                  <a:pt x="7738813" y="1516653"/>
                  <a:pt x="7706838" y="1269741"/>
                  <a:pt x="7720309" y="1021939"/>
                </a:cubicBezTo>
                <a:cubicBezTo>
                  <a:pt x="7725638" y="959915"/>
                  <a:pt x="7733780" y="899372"/>
                  <a:pt x="7744438" y="842085"/>
                </a:cubicBezTo>
                <a:cubicBezTo>
                  <a:pt x="7755836" y="780949"/>
                  <a:pt x="7770787" y="720553"/>
                  <a:pt x="7788699" y="662674"/>
                </a:cubicBezTo>
                <a:cubicBezTo>
                  <a:pt x="7794471" y="617228"/>
                  <a:pt x="7800541" y="572523"/>
                  <a:pt x="7806462" y="528558"/>
                </a:cubicBezTo>
                <a:cubicBezTo>
                  <a:pt x="7810459" y="498658"/>
                  <a:pt x="7814456" y="469052"/>
                  <a:pt x="7818304" y="439446"/>
                </a:cubicBezTo>
                <a:cubicBezTo>
                  <a:pt x="7847762" y="329683"/>
                  <a:pt x="7848428" y="219401"/>
                  <a:pt x="7834939" y="109767"/>
                </a:cubicBezTo>
                <a:close/>
                <a:moveTo>
                  <a:pt x="7730498" y="0"/>
                </a:moveTo>
                <a:lnTo>
                  <a:pt x="7737852" y="0"/>
                </a:lnTo>
                <a:lnTo>
                  <a:pt x="7742532" y="28202"/>
                </a:lnTo>
                <a:cubicBezTo>
                  <a:pt x="7754800" y="111931"/>
                  <a:pt x="7764644" y="195642"/>
                  <a:pt x="7769455" y="277945"/>
                </a:cubicBezTo>
                <a:cubicBezTo>
                  <a:pt x="7767087" y="351960"/>
                  <a:pt x="7760277" y="425383"/>
                  <a:pt x="7753764" y="496437"/>
                </a:cubicBezTo>
                <a:lnTo>
                  <a:pt x="7752431" y="511240"/>
                </a:lnTo>
                <a:cubicBezTo>
                  <a:pt x="7746067" y="644910"/>
                  <a:pt x="7730968" y="780061"/>
                  <a:pt x="7716312" y="910622"/>
                </a:cubicBezTo>
                <a:cubicBezTo>
                  <a:pt x="7709059" y="976051"/>
                  <a:pt x="7701509" y="1043700"/>
                  <a:pt x="7695441" y="1110461"/>
                </a:cubicBezTo>
                <a:cubicBezTo>
                  <a:pt x="7687595" y="1323031"/>
                  <a:pt x="7705210" y="1535009"/>
                  <a:pt x="7722234" y="1740029"/>
                </a:cubicBezTo>
                <a:cubicBezTo>
                  <a:pt x="7731411" y="1850755"/>
                  <a:pt x="7741033" y="1965181"/>
                  <a:pt x="7746215" y="2077387"/>
                </a:cubicBezTo>
                <a:cubicBezTo>
                  <a:pt x="7749175" y="2139412"/>
                  <a:pt x="7750951" y="2200844"/>
                  <a:pt x="7752728" y="2268937"/>
                </a:cubicBezTo>
                <a:cubicBezTo>
                  <a:pt x="7777153" y="2569584"/>
                  <a:pt x="7739849" y="2868603"/>
                  <a:pt x="7703730" y="3157850"/>
                </a:cubicBezTo>
                <a:cubicBezTo>
                  <a:pt x="7682266" y="3329269"/>
                  <a:pt x="7660061" y="3506606"/>
                  <a:pt x="7650736" y="3683797"/>
                </a:cubicBezTo>
                <a:lnTo>
                  <a:pt x="7650143" y="3759143"/>
                </a:lnTo>
                <a:cubicBezTo>
                  <a:pt x="7649847" y="3804293"/>
                  <a:pt x="7649404" y="3849293"/>
                  <a:pt x="7648959" y="3894443"/>
                </a:cubicBezTo>
                <a:cubicBezTo>
                  <a:pt x="7648071" y="3979263"/>
                  <a:pt x="7647034" y="4044543"/>
                  <a:pt x="7645554" y="4106125"/>
                </a:cubicBezTo>
                <a:cubicBezTo>
                  <a:pt x="7650291" y="4155271"/>
                  <a:pt x="7652660" y="4206488"/>
                  <a:pt x="7652808" y="4262146"/>
                </a:cubicBezTo>
                <a:cubicBezTo>
                  <a:pt x="7653252" y="4354073"/>
                  <a:pt x="7647479" y="4446000"/>
                  <a:pt x="7641854" y="4534817"/>
                </a:cubicBezTo>
                <a:cubicBezTo>
                  <a:pt x="7631344" y="4700905"/>
                  <a:pt x="7621574" y="4857964"/>
                  <a:pt x="7647627" y="5020500"/>
                </a:cubicBezTo>
                <a:cubicBezTo>
                  <a:pt x="7649847" y="5103101"/>
                  <a:pt x="7653400" y="5177855"/>
                  <a:pt x="7658137" y="5249353"/>
                </a:cubicBezTo>
                <a:cubicBezTo>
                  <a:pt x="7675308" y="5504555"/>
                  <a:pt x="7711280" y="5728968"/>
                  <a:pt x="7768567" y="5935320"/>
                </a:cubicBezTo>
                <a:cubicBezTo>
                  <a:pt x="7772119" y="6002674"/>
                  <a:pt x="7773008" y="6071507"/>
                  <a:pt x="7771527" y="6146558"/>
                </a:cubicBezTo>
                <a:cubicBezTo>
                  <a:pt x="7769307" y="6196887"/>
                  <a:pt x="7765754" y="6248698"/>
                  <a:pt x="7761165" y="6300508"/>
                </a:cubicBezTo>
                <a:cubicBezTo>
                  <a:pt x="7749175" y="6379407"/>
                  <a:pt x="7735408" y="6459195"/>
                  <a:pt x="7721938" y="6536466"/>
                </a:cubicBezTo>
                <a:cubicBezTo>
                  <a:pt x="7708824" y="6612077"/>
                  <a:pt x="7695603" y="6688254"/>
                  <a:pt x="7683886" y="6764806"/>
                </a:cubicBezTo>
                <a:lnTo>
                  <a:pt x="7672153" y="6858000"/>
                </a:lnTo>
                <a:lnTo>
                  <a:pt x="7664720" y="6858000"/>
                </a:lnTo>
                <a:lnTo>
                  <a:pt x="7676541" y="6764044"/>
                </a:lnTo>
                <a:cubicBezTo>
                  <a:pt x="7688284" y="6687303"/>
                  <a:pt x="7701537" y="6610939"/>
                  <a:pt x="7714684" y="6535134"/>
                </a:cubicBezTo>
                <a:cubicBezTo>
                  <a:pt x="7728007" y="6458010"/>
                  <a:pt x="7741921" y="6378223"/>
                  <a:pt x="7753912" y="6299619"/>
                </a:cubicBezTo>
                <a:cubicBezTo>
                  <a:pt x="7758501" y="6248253"/>
                  <a:pt x="7761906" y="6196591"/>
                  <a:pt x="7764126" y="6146409"/>
                </a:cubicBezTo>
                <a:cubicBezTo>
                  <a:pt x="7765606" y="6071655"/>
                  <a:pt x="7764718" y="6002969"/>
                  <a:pt x="7761314" y="5936504"/>
                </a:cubicBezTo>
                <a:cubicBezTo>
                  <a:pt x="7704026" y="5730448"/>
                  <a:pt x="7667907" y="5505592"/>
                  <a:pt x="7650736" y="5249797"/>
                </a:cubicBezTo>
                <a:cubicBezTo>
                  <a:pt x="7645850" y="5178151"/>
                  <a:pt x="7642446" y="5103397"/>
                  <a:pt x="7640226" y="5021092"/>
                </a:cubicBezTo>
                <a:cubicBezTo>
                  <a:pt x="7614172" y="4858261"/>
                  <a:pt x="7624534" y="4693504"/>
                  <a:pt x="7634452" y="4534225"/>
                </a:cubicBezTo>
                <a:cubicBezTo>
                  <a:pt x="7640078" y="4445555"/>
                  <a:pt x="7645850" y="4353926"/>
                  <a:pt x="7645407" y="4262146"/>
                </a:cubicBezTo>
                <a:cubicBezTo>
                  <a:pt x="7645110" y="4206636"/>
                  <a:pt x="7642890" y="4155714"/>
                  <a:pt x="7638153" y="4106421"/>
                </a:cubicBezTo>
                <a:cubicBezTo>
                  <a:pt x="7639633" y="4044543"/>
                  <a:pt x="7640670" y="3979263"/>
                  <a:pt x="7641558" y="3894443"/>
                </a:cubicBezTo>
                <a:cubicBezTo>
                  <a:pt x="7642002" y="3849293"/>
                  <a:pt x="7642446" y="3804146"/>
                  <a:pt x="7642742" y="3759143"/>
                </a:cubicBezTo>
                <a:lnTo>
                  <a:pt x="7643334" y="3683648"/>
                </a:lnTo>
                <a:cubicBezTo>
                  <a:pt x="7652660" y="3506013"/>
                  <a:pt x="7674864" y="3328527"/>
                  <a:pt x="7696328" y="3156961"/>
                </a:cubicBezTo>
                <a:cubicBezTo>
                  <a:pt x="7732448" y="2868158"/>
                  <a:pt x="7769751" y="2569436"/>
                  <a:pt x="7745326" y="2269382"/>
                </a:cubicBezTo>
                <a:cubicBezTo>
                  <a:pt x="7743402" y="2201139"/>
                  <a:pt x="7741626" y="2139707"/>
                  <a:pt x="7738813" y="2077831"/>
                </a:cubicBezTo>
                <a:cubicBezTo>
                  <a:pt x="7733484" y="1965773"/>
                  <a:pt x="7724010" y="1851347"/>
                  <a:pt x="7714832" y="1740769"/>
                </a:cubicBezTo>
                <a:cubicBezTo>
                  <a:pt x="7697660" y="1535601"/>
                  <a:pt x="7680045" y="1323476"/>
                  <a:pt x="7688039" y="1110165"/>
                </a:cubicBezTo>
                <a:cubicBezTo>
                  <a:pt x="7694108" y="1043256"/>
                  <a:pt x="7701657" y="975459"/>
                  <a:pt x="7709059" y="910029"/>
                </a:cubicBezTo>
                <a:cubicBezTo>
                  <a:pt x="7723714" y="779469"/>
                  <a:pt x="7738813" y="644614"/>
                  <a:pt x="7745178" y="510944"/>
                </a:cubicBezTo>
                <a:lnTo>
                  <a:pt x="7746510" y="495993"/>
                </a:lnTo>
                <a:cubicBezTo>
                  <a:pt x="7753023" y="424938"/>
                  <a:pt x="7759833" y="351665"/>
                  <a:pt x="7762201" y="278242"/>
                </a:cubicBezTo>
                <a:cubicBezTo>
                  <a:pt x="7757465" y="196308"/>
                  <a:pt x="7747621" y="112820"/>
                  <a:pt x="7735353" y="29258"/>
                </a:cubicBezTo>
                <a:close/>
                <a:moveTo>
                  <a:pt x="7657776" y="0"/>
                </a:moveTo>
                <a:lnTo>
                  <a:pt x="7665127" y="0"/>
                </a:lnTo>
                <a:lnTo>
                  <a:pt x="7674124" y="118962"/>
                </a:lnTo>
                <a:cubicBezTo>
                  <a:pt x="7679897" y="184095"/>
                  <a:pt x="7683154" y="244047"/>
                  <a:pt x="7684190" y="302074"/>
                </a:cubicBezTo>
                <a:cubicBezTo>
                  <a:pt x="7679009" y="353736"/>
                  <a:pt x="7672792" y="405399"/>
                  <a:pt x="7666722" y="455433"/>
                </a:cubicBezTo>
                <a:cubicBezTo>
                  <a:pt x="7664206" y="475565"/>
                  <a:pt x="7661838" y="495548"/>
                  <a:pt x="7659469" y="515680"/>
                </a:cubicBezTo>
                <a:cubicBezTo>
                  <a:pt x="7637561" y="658380"/>
                  <a:pt x="7621426" y="807297"/>
                  <a:pt x="7610027" y="970870"/>
                </a:cubicBezTo>
                <a:cubicBezTo>
                  <a:pt x="7604551" y="1048732"/>
                  <a:pt x="7600554" y="1125856"/>
                  <a:pt x="7598037" y="1200166"/>
                </a:cubicBezTo>
                <a:cubicBezTo>
                  <a:pt x="7598333" y="1365219"/>
                  <a:pt x="7600849" y="1534565"/>
                  <a:pt x="7603366" y="1698137"/>
                </a:cubicBezTo>
                <a:cubicBezTo>
                  <a:pt x="7605291" y="1822481"/>
                  <a:pt x="7607215" y="1950970"/>
                  <a:pt x="7608103" y="2076943"/>
                </a:cubicBezTo>
                <a:cubicBezTo>
                  <a:pt x="7608547" y="2128457"/>
                  <a:pt x="7609435" y="2189445"/>
                  <a:pt x="7613136" y="2251914"/>
                </a:cubicBezTo>
                <a:cubicBezTo>
                  <a:pt x="7678713" y="2612364"/>
                  <a:pt x="7642150" y="2980957"/>
                  <a:pt x="7606770" y="3337262"/>
                </a:cubicBezTo>
                <a:cubicBezTo>
                  <a:pt x="7598037" y="3424747"/>
                  <a:pt x="7589007" y="3515192"/>
                  <a:pt x="7581902" y="3603121"/>
                </a:cubicBezTo>
                <a:lnTo>
                  <a:pt x="7581014" y="3657152"/>
                </a:lnTo>
                <a:cubicBezTo>
                  <a:pt x="7580274" y="3708222"/>
                  <a:pt x="7579534" y="3761068"/>
                  <a:pt x="7578053" y="3813027"/>
                </a:cubicBezTo>
                <a:cubicBezTo>
                  <a:pt x="7575832" y="3888521"/>
                  <a:pt x="7572576" y="3956911"/>
                  <a:pt x="7567691" y="4022044"/>
                </a:cubicBezTo>
                <a:cubicBezTo>
                  <a:pt x="7569467" y="4080515"/>
                  <a:pt x="7569319" y="4143428"/>
                  <a:pt x="7567099" y="4214037"/>
                </a:cubicBezTo>
                <a:cubicBezTo>
                  <a:pt x="7564286" y="4302411"/>
                  <a:pt x="7558809" y="4392264"/>
                  <a:pt x="7553480" y="4479157"/>
                </a:cubicBezTo>
                <a:cubicBezTo>
                  <a:pt x="7539566" y="4707567"/>
                  <a:pt x="7525059" y="4943673"/>
                  <a:pt x="7559846" y="5175783"/>
                </a:cubicBezTo>
                <a:cubicBezTo>
                  <a:pt x="7568135" y="5302643"/>
                  <a:pt x="7598037" y="5431873"/>
                  <a:pt x="7627051" y="5556810"/>
                </a:cubicBezTo>
                <a:cubicBezTo>
                  <a:pt x="7636229" y="5596037"/>
                  <a:pt x="7645407" y="5635709"/>
                  <a:pt x="7653992" y="5675529"/>
                </a:cubicBezTo>
                <a:cubicBezTo>
                  <a:pt x="7618761" y="5403895"/>
                  <a:pt x="7596853" y="5151209"/>
                  <a:pt x="7587675" y="4911403"/>
                </a:cubicBezTo>
                <a:cubicBezTo>
                  <a:pt x="7584714" y="4832207"/>
                  <a:pt x="7583086" y="4752715"/>
                  <a:pt x="7582790" y="4675296"/>
                </a:cubicBezTo>
                <a:cubicBezTo>
                  <a:pt x="7582494" y="4595508"/>
                  <a:pt x="7583679" y="4515869"/>
                  <a:pt x="7586343" y="4438598"/>
                </a:cubicBezTo>
                <a:cubicBezTo>
                  <a:pt x="7589007" y="4358810"/>
                  <a:pt x="7593300" y="4278875"/>
                  <a:pt x="7598925" y="4201159"/>
                </a:cubicBezTo>
                <a:cubicBezTo>
                  <a:pt x="7597593" y="4141799"/>
                  <a:pt x="7598481" y="4077703"/>
                  <a:pt x="7601738" y="4005465"/>
                </a:cubicBezTo>
                <a:cubicBezTo>
                  <a:pt x="7595225" y="3946697"/>
                  <a:pt x="7590636" y="3884081"/>
                  <a:pt x="7588119" y="3819985"/>
                </a:cubicBezTo>
                <a:cubicBezTo>
                  <a:pt x="7585899" y="3760476"/>
                  <a:pt x="7585158" y="3697564"/>
                  <a:pt x="7586343" y="3632727"/>
                </a:cubicBezTo>
                <a:cubicBezTo>
                  <a:pt x="7665095" y="3136091"/>
                  <a:pt x="7746659" y="2623022"/>
                  <a:pt x="7667907" y="2088489"/>
                </a:cubicBezTo>
                <a:cubicBezTo>
                  <a:pt x="7666871" y="2027946"/>
                  <a:pt x="7665538" y="1965329"/>
                  <a:pt x="7663466" y="1896199"/>
                </a:cubicBezTo>
                <a:cubicBezTo>
                  <a:pt x="7660506" y="1792283"/>
                  <a:pt x="7656657" y="1687035"/>
                  <a:pt x="7652956" y="1585338"/>
                </a:cubicBezTo>
                <a:cubicBezTo>
                  <a:pt x="7647479" y="1437457"/>
                  <a:pt x="7642002" y="1284544"/>
                  <a:pt x="7639041" y="1136367"/>
                </a:cubicBezTo>
                <a:cubicBezTo>
                  <a:pt x="7642150" y="1075527"/>
                  <a:pt x="7646294" y="1014242"/>
                  <a:pt x="7651772" y="948369"/>
                </a:cubicBezTo>
                <a:cubicBezTo>
                  <a:pt x="7662133" y="822693"/>
                  <a:pt x="7675900" y="695981"/>
                  <a:pt x="7692924" y="571784"/>
                </a:cubicBezTo>
                <a:cubicBezTo>
                  <a:pt x="7700473" y="507538"/>
                  <a:pt x="7710243" y="444478"/>
                  <a:pt x="7720309" y="379937"/>
                </a:cubicBezTo>
                <a:cubicBezTo>
                  <a:pt x="7721790" y="364246"/>
                  <a:pt x="7724010" y="347815"/>
                  <a:pt x="7726379" y="330496"/>
                </a:cubicBezTo>
                <a:cubicBezTo>
                  <a:pt x="7733336" y="280462"/>
                  <a:pt x="7740441" y="228652"/>
                  <a:pt x="7726231" y="185131"/>
                </a:cubicBezTo>
                <a:lnTo>
                  <a:pt x="7726231" y="183947"/>
                </a:lnTo>
                <a:cubicBezTo>
                  <a:pt x="7726157" y="134394"/>
                  <a:pt x="7723890" y="85489"/>
                  <a:pt x="7719706" y="36552"/>
                </a:cubicBezTo>
                <a:lnTo>
                  <a:pt x="7715241" y="0"/>
                </a:lnTo>
                <a:lnTo>
                  <a:pt x="7722913" y="0"/>
                </a:lnTo>
                <a:lnTo>
                  <a:pt x="7727253" y="35569"/>
                </a:lnTo>
                <a:cubicBezTo>
                  <a:pt x="7731440" y="84620"/>
                  <a:pt x="7733706" y="133654"/>
                  <a:pt x="7733780" y="183355"/>
                </a:cubicBezTo>
                <a:cubicBezTo>
                  <a:pt x="7747991" y="228356"/>
                  <a:pt x="7740737" y="280758"/>
                  <a:pt x="7733780" y="331532"/>
                </a:cubicBezTo>
                <a:cubicBezTo>
                  <a:pt x="7731560" y="348852"/>
                  <a:pt x="7729191" y="365135"/>
                  <a:pt x="7727858" y="380974"/>
                </a:cubicBezTo>
                <a:cubicBezTo>
                  <a:pt x="7717793" y="445662"/>
                  <a:pt x="7708170" y="508723"/>
                  <a:pt x="7700473" y="572820"/>
                </a:cubicBezTo>
                <a:cubicBezTo>
                  <a:pt x="7683450" y="697015"/>
                  <a:pt x="7669683" y="823581"/>
                  <a:pt x="7659321" y="949110"/>
                </a:cubicBezTo>
                <a:cubicBezTo>
                  <a:pt x="7653992" y="1014834"/>
                  <a:pt x="7649699" y="1076266"/>
                  <a:pt x="7646591" y="1136662"/>
                </a:cubicBezTo>
                <a:cubicBezTo>
                  <a:pt x="7649551" y="1284544"/>
                  <a:pt x="7655176" y="1437309"/>
                  <a:pt x="7660506" y="1585191"/>
                </a:cubicBezTo>
                <a:cubicBezTo>
                  <a:pt x="7664206" y="1686886"/>
                  <a:pt x="7668055" y="1792135"/>
                  <a:pt x="7671016" y="1896051"/>
                </a:cubicBezTo>
                <a:cubicBezTo>
                  <a:pt x="7673088" y="1965033"/>
                  <a:pt x="7674421" y="2027797"/>
                  <a:pt x="7675456" y="2087897"/>
                </a:cubicBezTo>
                <a:cubicBezTo>
                  <a:pt x="7754356" y="2623171"/>
                  <a:pt x="7672792" y="3136831"/>
                  <a:pt x="7593892" y="3633467"/>
                </a:cubicBezTo>
                <a:cubicBezTo>
                  <a:pt x="7592856" y="3697564"/>
                  <a:pt x="7593448" y="3760476"/>
                  <a:pt x="7595817" y="3819688"/>
                </a:cubicBezTo>
                <a:cubicBezTo>
                  <a:pt x="7598333" y="3883637"/>
                  <a:pt x="7602922" y="3946105"/>
                  <a:pt x="7609435" y="4005168"/>
                </a:cubicBezTo>
                <a:cubicBezTo>
                  <a:pt x="7606178" y="4077850"/>
                  <a:pt x="7605291" y="4141799"/>
                  <a:pt x="7606770" y="4201307"/>
                </a:cubicBezTo>
                <a:cubicBezTo>
                  <a:pt x="7601146" y="4279318"/>
                  <a:pt x="7596853" y="4359255"/>
                  <a:pt x="7594189" y="4438894"/>
                </a:cubicBezTo>
                <a:cubicBezTo>
                  <a:pt x="7591524" y="4516165"/>
                  <a:pt x="7590339" y="4595656"/>
                  <a:pt x="7590636" y="4675296"/>
                </a:cubicBezTo>
                <a:cubicBezTo>
                  <a:pt x="7590932" y="4752568"/>
                  <a:pt x="7592560" y="4832059"/>
                  <a:pt x="7595521" y="4911107"/>
                </a:cubicBezTo>
                <a:cubicBezTo>
                  <a:pt x="7606031" y="5190733"/>
                  <a:pt x="7634156" y="5487828"/>
                  <a:pt x="7680489" y="5812604"/>
                </a:cubicBezTo>
                <a:cubicBezTo>
                  <a:pt x="7682858" y="5827703"/>
                  <a:pt x="7685078" y="5842802"/>
                  <a:pt x="7687003" y="5857901"/>
                </a:cubicBezTo>
                <a:cubicBezTo>
                  <a:pt x="7698401" y="5934876"/>
                  <a:pt x="7710688" y="6013332"/>
                  <a:pt x="7724010" y="6093563"/>
                </a:cubicBezTo>
                <a:cubicBezTo>
                  <a:pt x="7724010" y="6155735"/>
                  <a:pt x="7721938" y="6218203"/>
                  <a:pt x="7718237" y="6279931"/>
                </a:cubicBezTo>
                <a:cubicBezTo>
                  <a:pt x="7715128" y="6331594"/>
                  <a:pt x="7710835" y="6377335"/>
                  <a:pt x="7705359" y="6419967"/>
                </a:cubicBezTo>
                <a:cubicBezTo>
                  <a:pt x="7682465" y="6503123"/>
                  <a:pt x="7663481" y="6586929"/>
                  <a:pt x="7648416" y="6671278"/>
                </a:cubicBezTo>
                <a:lnTo>
                  <a:pt x="7623890" y="6858000"/>
                </a:lnTo>
                <a:lnTo>
                  <a:pt x="7616439" y="6858000"/>
                </a:lnTo>
                <a:lnTo>
                  <a:pt x="7641086" y="6670168"/>
                </a:lnTo>
                <a:cubicBezTo>
                  <a:pt x="7656170" y="6585672"/>
                  <a:pt x="7675179" y="6501740"/>
                  <a:pt x="7698105" y="6418487"/>
                </a:cubicBezTo>
                <a:cubicBezTo>
                  <a:pt x="7703434" y="6376594"/>
                  <a:pt x="7707727" y="6330854"/>
                  <a:pt x="7710835" y="6279488"/>
                </a:cubicBezTo>
                <a:cubicBezTo>
                  <a:pt x="7714684" y="6218055"/>
                  <a:pt x="7716756" y="6155587"/>
                  <a:pt x="7716756" y="6094155"/>
                </a:cubicBezTo>
                <a:cubicBezTo>
                  <a:pt x="7709948" y="6054040"/>
                  <a:pt x="7703730" y="6014516"/>
                  <a:pt x="7697513" y="5975287"/>
                </a:cubicBezTo>
                <a:cubicBezTo>
                  <a:pt x="7698845" y="6008003"/>
                  <a:pt x="7698697" y="6040717"/>
                  <a:pt x="7696773" y="6073431"/>
                </a:cubicBezTo>
                <a:cubicBezTo>
                  <a:pt x="7696773" y="6132939"/>
                  <a:pt x="7694404" y="6193630"/>
                  <a:pt x="7689815" y="6253879"/>
                </a:cubicBezTo>
                <a:cubicBezTo>
                  <a:pt x="7682562" y="6348617"/>
                  <a:pt x="7669683" y="6437730"/>
                  <a:pt x="7650736" y="6526400"/>
                </a:cubicBezTo>
                <a:cubicBezTo>
                  <a:pt x="7622462" y="6602413"/>
                  <a:pt x="7602756" y="6679518"/>
                  <a:pt x="7589433" y="6756849"/>
                </a:cubicBezTo>
                <a:lnTo>
                  <a:pt x="7575951" y="6858000"/>
                </a:lnTo>
                <a:lnTo>
                  <a:pt x="7568398" y="6858000"/>
                </a:lnTo>
                <a:lnTo>
                  <a:pt x="7582029" y="6755665"/>
                </a:lnTo>
                <a:cubicBezTo>
                  <a:pt x="7595382" y="6678102"/>
                  <a:pt x="7615135" y="6600747"/>
                  <a:pt x="7643482" y="6524475"/>
                </a:cubicBezTo>
                <a:cubicBezTo>
                  <a:pt x="7662282" y="6436694"/>
                  <a:pt x="7675013" y="6348025"/>
                  <a:pt x="7682266" y="6253582"/>
                </a:cubicBezTo>
                <a:cubicBezTo>
                  <a:pt x="7686855" y="6193483"/>
                  <a:pt x="7689223" y="6132939"/>
                  <a:pt x="7689223" y="6073431"/>
                </a:cubicBezTo>
                <a:cubicBezTo>
                  <a:pt x="7693368" y="6001193"/>
                  <a:pt x="7688779" y="5929103"/>
                  <a:pt x="7679305" y="5857309"/>
                </a:cubicBezTo>
                <a:cubicBezTo>
                  <a:pt x="7677381" y="5844282"/>
                  <a:pt x="7675605" y="5831403"/>
                  <a:pt x="7673680" y="5818377"/>
                </a:cubicBezTo>
                <a:cubicBezTo>
                  <a:pt x="7659914" y="5730743"/>
                  <a:pt x="7639929" y="5643998"/>
                  <a:pt x="7620093" y="5558734"/>
                </a:cubicBezTo>
                <a:cubicBezTo>
                  <a:pt x="7591079" y="5433501"/>
                  <a:pt x="7561030" y="5303976"/>
                  <a:pt x="7552740" y="5176819"/>
                </a:cubicBezTo>
                <a:cubicBezTo>
                  <a:pt x="7517806" y="4944265"/>
                  <a:pt x="7532313" y="4707715"/>
                  <a:pt x="7546375" y="4479010"/>
                </a:cubicBezTo>
                <a:cubicBezTo>
                  <a:pt x="7551704" y="4392264"/>
                  <a:pt x="7557181" y="4302411"/>
                  <a:pt x="7559846" y="4214186"/>
                </a:cubicBezTo>
                <a:cubicBezTo>
                  <a:pt x="7562066" y="4143723"/>
                  <a:pt x="7562214" y="4080960"/>
                  <a:pt x="7560438" y="4022339"/>
                </a:cubicBezTo>
                <a:cubicBezTo>
                  <a:pt x="7565322" y="3956911"/>
                  <a:pt x="7568727" y="3888521"/>
                  <a:pt x="7570800" y="3813175"/>
                </a:cubicBezTo>
                <a:cubicBezTo>
                  <a:pt x="7572280" y="3761365"/>
                  <a:pt x="7573020" y="3708370"/>
                  <a:pt x="7573761" y="3657300"/>
                </a:cubicBezTo>
                <a:lnTo>
                  <a:pt x="7574648" y="3602974"/>
                </a:lnTo>
                <a:cubicBezTo>
                  <a:pt x="7581902" y="3514749"/>
                  <a:pt x="7590784" y="3424302"/>
                  <a:pt x="7599517" y="3336817"/>
                </a:cubicBezTo>
                <a:cubicBezTo>
                  <a:pt x="7634748" y="2980957"/>
                  <a:pt x="7671311" y="2613105"/>
                  <a:pt x="7605883" y="2253098"/>
                </a:cubicBezTo>
                <a:cubicBezTo>
                  <a:pt x="7602034" y="2190037"/>
                  <a:pt x="7601146" y="2128754"/>
                  <a:pt x="7600849" y="2077239"/>
                </a:cubicBezTo>
                <a:cubicBezTo>
                  <a:pt x="7599962" y="1951266"/>
                  <a:pt x="7598037" y="1822777"/>
                  <a:pt x="7596113" y="1698432"/>
                </a:cubicBezTo>
                <a:cubicBezTo>
                  <a:pt x="7593596" y="1534712"/>
                  <a:pt x="7590932" y="1365516"/>
                  <a:pt x="7590784" y="1200166"/>
                </a:cubicBezTo>
                <a:cubicBezTo>
                  <a:pt x="7593300" y="1125709"/>
                  <a:pt x="7597445" y="1048437"/>
                  <a:pt x="7602774" y="970573"/>
                </a:cubicBezTo>
                <a:cubicBezTo>
                  <a:pt x="7614024" y="806705"/>
                  <a:pt x="7630308" y="657789"/>
                  <a:pt x="7652215" y="514940"/>
                </a:cubicBezTo>
                <a:cubicBezTo>
                  <a:pt x="7654584" y="495105"/>
                  <a:pt x="7657101" y="474972"/>
                  <a:pt x="7659469" y="454840"/>
                </a:cubicBezTo>
                <a:cubicBezTo>
                  <a:pt x="7665538" y="404954"/>
                  <a:pt x="7671756" y="353293"/>
                  <a:pt x="7676937" y="302074"/>
                </a:cubicBezTo>
                <a:cubicBezTo>
                  <a:pt x="7676048" y="244639"/>
                  <a:pt x="7672643" y="184835"/>
                  <a:pt x="7666871" y="119555"/>
                </a:cubicBezTo>
                <a:close/>
                <a:moveTo>
                  <a:pt x="7596098" y="0"/>
                </a:moveTo>
                <a:lnTo>
                  <a:pt x="7603603" y="0"/>
                </a:lnTo>
                <a:lnTo>
                  <a:pt x="7637561" y="242863"/>
                </a:lnTo>
                <a:cubicBezTo>
                  <a:pt x="7638597" y="311845"/>
                  <a:pt x="7636673" y="385266"/>
                  <a:pt x="7631936" y="467423"/>
                </a:cubicBezTo>
                <a:cubicBezTo>
                  <a:pt x="7595817" y="652755"/>
                  <a:pt x="7570504" y="849782"/>
                  <a:pt x="7554665" y="1070197"/>
                </a:cubicBezTo>
                <a:cubicBezTo>
                  <a:pt x="7549780" y="1137254"/>
                  <a:pt x="7545931" y="1205348"/>
                  <a:pt x="7543267" y="1272701"/>
                </a:cubicBezTo>
                <a:cubicBezTo>
                  <a:pt x="7542675" y="1381650"/>
                  <a:pt x="7543562" y="1493264"/>
                  <a:pt x="7544599" y="1601177"/>
                </a:cubicBezTo>
                <a:cubicBezTo>
                  <a:pt x="7545339" y="1687922"/>
                  <a:pt x="7546079" y="1777628"/>
                  <a:pt x="7546079" y="1866149"/>
                </a:cubicBezTo>
                <a:cubicBezTo>
                  <a:pt x="7546079" y="1938684"/>
                  <a:pt x="7545339" y="2003816"/>
                  <a:pt x="7544155" y="2065397"/>
                </a:cubicBezTo>
                <a:cubicBezTo>
                  <a:pt x="7543118" y="2227637"/>
                  <a:pt x="7550520" y="2392689"/>
                  <a:pt x="7557625" y="2552265"/>
                </a:cubicBezTo>
                <a:cubicBezTo>
                  <a:pt x="7572724" y="2888586"/>
                  <a:pt x="7588267" y="3236454"/>
                  <a:pt x="7525947" y="3580177"/>
                </a:cubicBezTo>
                <a:cubicBezTo>
                  <a:pt x="7523134" y="3646346"/>
                  <a:pt x="7521654" y="3713255"/>
                  <a:pt x="7520470" y="3776020"/>
                </a:cubicBezTo>
                <a:cubicBezTo>
                  <a:pt x="7518990" y="3852107"/>
                  <a:pt x="7517953" y="3914871"/>
                  <a:pt x="7517361" y="3973639"/>
                </a:cubicBezTo>
                <a:cubicBezTo>
                  <a:pt x="7516177" y="4023968"/>
                  <a:pt x="7515437" y="4072818"/>
                  <a:pt x="7514845" y="4119003"/>
                </a:cubicBezTo>
                <a:cubicBezTo>
                  <a:pt x="7464663" y="4706826"/>
                  <a:pt x="7538973" y="5296722"/>
                  <a:pt x="7626311" y="5899645"/>
                </a:cubicBezTo>
                <a:cubicBezTo>
                  <a:pt x="7630160" y="5978397"/>
                  <a:pt x="7630900" y="6054483"/>
                  <a:pt x="7628531" y="6132643"/>
                </a:cubicBezTo>
                <a:cubicBezTo>
                  <a:pt x="7626311" y="6188894"/>
                  <a:pt x="7622314" y="6246773"/>
                  <a:pt x="7616689" y="6304948"/>
                </a:cubicBezTo>
                <a:cubicBezTo>
                  <a:pt x="7611212" y="6361200"/>
                  <a:pt x="7603959" y="6419079"/>
                  <a:pt x="7595225" y="6477254"/>
                </a:cubicBezTo>
                <a:cubicBezTo>
                  <a:pt x="7574575" y="6547309"/>
                  <a:pt x="7559485" y="6618252"/>
                  <a:pt x="7548561" y="6689711"/>
                </a:cubicBezTo>
                <a:lnTo>
                  <a:pt x="7531642" y="6858000"/>
                </a:lnTo>
                <a:lnTo>
                  <a:pt x="7524185" y="6858000"/>
                </a:lnTo>
                <a:lnTo>
                  <a:pt x="7541222" y="6688527"/>
                </a:lnTo>
                <a:cubicBezTo>
                  <a:pt x="7552167" y="6616920"/>
                  <a:pt x="7567284" y="6545829"/>
                  <a:pt x="7587971" y="6475626"/>
                </a:cubicBezTo>
                <a:cubicBezTo>
                  <a:pt x="7596557" y="6418191"/>
                  <a:pt x="7603811" y="6360311"/>
                  <a:pt x="7609288" y="6304208"/>
                </a:cubicBezTo>
                <a:cubicBezTo>
                  <a:pt x="7614913" y="6246181"/>
                  <a:pt x="7618909" y="6188302"/>
                  <a:pt x="7621130" y="6132347"/>
                </a:cubicBezTo>
                <a:cubicBezTo>
                  <a:pt x="7623498" y="6054335"/>
                  <a:pt x="7622758" y="5978544"/>
                  <a:pt x="7619058" y="5900385"/>
                </a:cubicBezTo>
                <a:cubicBezTo>
                  <a:pt x="7531720" y="5297314"/>
                  <a:pt x="7457409" y="4706975"/>
                  <a:pt x="7507591" y="4118707"/>
                </a:cubicBezTo>
                <a:cubicBezTo>
                  <a:pt x="7508183" y="4072818"/>
                  <a:pt x="7509072" y="4023968"/>
                  <a:pt x="7510108" y="3973639"/>
                </a:cubicBezTo>
                <a:cubicBezTo>
                  <a:pt x="7510700" y="3914871"/>
                  <a:pt x="7511736" y="3852107"/>
                  <a:pt x="7513216" y="3776020"/>
                </a:cubicBezTo>
                <a:cubicBezTo>
                  <a:pt x="7514549" y="3713255"/>
                  <a:pt x="7515881" y="3646198"/>
                  <a:pt x="7518842" y="3579585"/>
                </a:cubicBezTo>
                <a:cubicBezTo>
                  <a:pt x="7581162" y="3236158"/>
                  <a:pt x="7565619" y="2888735"/>
                  <a:pt x="7550520" y="2552857"/>
                </a:cubicBezTo>
                <a:cubicBezTo>
                  <a:pt x="7543415" y="2393133"/>
                  <a:pt x="7536013" y="2227932"/>
                  <a:pt x="7537049" y="2065544"/>
                </a:cubicBezTo>
                <a:cubicBezTo>
                  <a:pt x="7538233" y="2003965"/>
                  <a:pt x="7538973" y="1938832"/>
                  <a:pt x="7538973" y="1866446"/>
                </a:cubicBezTo>
                <a:cubicBezTo>
                  <a:pt x="7539121" y="1777924"/>
                  <a:pt x="7538233" y="1688218"/>
                  <a:pt x="7537494" y="1601474"/>
                </a:cubicBezTo>
                <a:cubicBezTo>
                  <a:pt x="7536457" y="1493412"/>
                  <a:pt x="7535421" y="1381798"/>
                  <a:pt x="7536161" y="1272701"/>
                </a:cubicBezTo>
                <a:cubicBezTo>
                  <a:pt x="7538826" y="1205052"/>
                  <a:pt x="7542675" y="1136959"/>
                  <a:pt x="7547559" y="1069753"/>
                </a:cubicBezTo>
                <a:cubicBezTo>
                  <a:pt x="7563398" y="849042"/>
                  <a:pt x="7588712" y="651867"/>
                  <a:pt x="7624831" y="466682"/>
                </a:cubicBezTo>
                <a:cubicBezTo>
                  <a:pt x="7629568" y="385119"/>
                  <a:pt x="7631492" y="311993"/>
                  <a:pt x="7630455" y="243456"/>
                </a:cubicBezTo>
                <a:lnTo>
                  <a:pt x="7630160" y="243159"/>
                </a:lnTo>
                <a:close/>
                <a:moveTo>
                  <a:pt x="7548078" y="0"/>
                </a:moveTo>
                <a:lnTo>
                  <a:pt x="7555186" y="0"/>
                </a:lnTo>
                <a:lnTo>
                  <a:pt x="7563380" y="61009"/>
                </a:lnTo>
                <a:cubicBezTo>
                  <a:pt x="7573835" y="147162"/>
                  <a:pt x="7582716" y="234056"/>
                  <a:pt x="7588267" y="321023"/>
                </a:cubicBezTo>
                <a:cubicBezTo>
                  <a:pt x="7587231" y="389412"/>
                  <a:pt x="7583531" y="456468"/>
                  <a:pt x="7577165" y="520713"/>
                </a:cubicBezTo>
                <a:cubicBezTo>
                  <a:pt x="7540898" y="730175"/>
                  <a:pt x="7514549" y="948221"/>
                  <a:pt x="7496785" y="1187436"/>
                </a:cubicBezTo>
                <a:cubicBezTo>
                  <a:pt x="7491160" y="1262931"/>
                  <a:pt x="7486571" y="1337834"/>
                  <a:pt x="7483315" y="1409924"/>
                </a:cubicBezTo>
                <a:cubicBezTo>
                  <a:pt x="7493825" y="1579121"/>
                  <a:pt x="7485979" y="1746246"/>
                  <a:pt x="7478429" y="1907746"/>
                </a:cubicBezTo>
                <a:cubicBezTo>
                  <a:pt x="7476950" y="1937499"/>
                  <a:pt x="7475617" y="1967401"/>
                  <a:pt x="7474285" y="1997303"/>
                </a:cubicBezTo>
                <a:cubicBezTo>
                  <a:pt x="7472508" y="2037567"/>
                  <a:pt x="7470436" y="2090710"/>
                  <a:pt x="7469548" y="2144740"/>
                </a:cubicBezTo>
                <a:cubicBezTo>
                  <a:pt x="7550816" y="2698222"/>
                  <a:pt x="7551112" y="3179018"/>
                  <a:pt x="7470584" y="3614520"/>
                </a:cubicBezTo>
                <a:cubicBezTo>
                  <a:pt x="7469844" y="3677284"/>
                  <a:pt x="7469992" y="3733683"/>
                  <a:pt x="7471176" y="3786234"/>
                </a:cubicBezTo>
                <a:cubicBezTo>
                  <a:pt x="7470880" y="3833455"/>
                  <a:pt x="7470584" y="3880232"/>
                  <a:pt x="7470584" y="3927009"/>
                </a:cubicBezTo>
                <a:cubicBezTo>
                  <a:pt x="7470584" y="3973787"/>
                  <a:pt x="7470584" y="4020415"/>
                  <a:pt x="7470584" y="4067193"/>
                </a:cubicBezTo>
                <a:cubicBezTo>
                  <a:pt x="7470732" y="4137210"/>
                  <a:pt x="7470880" y="4206932"/>
                  <a:pt x="7471176" y="4275470"/>
                </a:cubicBezTo>
                <a:cubicBezTo>
                  <a:pt x="7425139" y="4849378"/>
                  <a:pt x="7500486" y="5401527"/>
                  <a:pt x="7580274" y="5985946"/>
                </a:cubicBezTo>
                <a:lnTo>
                  <a:pt x="7580718" y="5988758"/>
                </a:lnTo>
                <a:cubicBezTo>
                  <a:pt x="7582199" y="6047082"/>
                  <a:pt x="7581607" y="6107774"/>
                  <a:pt x="7579089" y="6169650"/>
                </a:cubicBezTo>
                <a:cubicBezTo>
                  <a:pt x="7574500" y="6283040"/>
                  <a:pt x="7563251" y="6401316"/>
                  <a:pt x="7544747" y="6531137"/>
                </a:cubicBezTo>
                <a:cubicBezTo>
                  <a:pt x="7536605" y="6589164"/>
                  <a:pt x="7526687" y="6650300"/>
                  <a:pt x="7515585" y="6713065"/>
                </a:cubicBezTo>
                <a:lnTo>
                  <a:pt x="7495310" y="6858000"/>
                </a:lnTo>
                <a:lnTo>
                  <a:pt x="7488060" y="6858000"/>
                </a:lnTo>
                <a:lnTo>
                  <a:pt x="7508480" y="6712028"/>
                </a:lnTo>
                <a:cubicBezTo>
                  <a:pt x="7519582" y="6649116"/>
                  <a:pt x="7529500" y="6588129"/>
                  <a:pt x="7537641" y="6530249"/>
                </a:cubicBezTo>
                <a:cubicBezTo>
                  <a:pt x="7555997" y="6400723"/>
                  <a:pt x="7567247" y="6282596"/>
                  <a:pt x="7571984" y="6169502"/>
                </a:cubicBezTo>
                <a:cubicBezTo>
                  <a:pt x="7574500" y="6107922"/>
                  <a:pt x="7575093" y="6047378"/>
                  <a:pt x="7573613" y="5989499"/>
                </a:cubicBezTo>
                <a:lnTo>
                  <a:pt x="7573316" y="5987130"/>
                </a:lnTo>
                <a:cubicBezTo>
                  <a:pt x="7493529" y="5402268"/>
                  <a:pt x="7418182" y="4849823"/>
                  <a:pt x="7464219" y="4275321"/>
                </a:cubicBezTo>
                <a:cubicBezTo>
                  <a:pt x="7463922" y="4207229"/>
                  <a:pt x="7463627" y="4137359"/>
                  <a:pt x="7463627" y="4067341"/>
                </a:cubicBezTo>
                <a:cubicBezTo>
                  <a:pt x="7463627" y="4020564"/>
                  <a:pt x="7463627" y="3973935"/>
                  <a:pt x="7463627" y="3927158"/>
                </a:cubicBezTo>
                <a:cubicBezTo>
                  <a:pt x="7463775" y="3880380"/>
                  <a:pt x="7463922" y="3833603"/>
                  <a:pt x="7464219" y="3786530"/>
                </a:cubicBezTo>
                <a:cubicBezTo>
                  <a:pt x="7463035" y="3733979"/>
                  <a:pt x="7462738" y="3677432"/>
                  <a:pt x="7463627" y="3613928"/>
                </a:cubicBezTo>
                <a:cubicBezTo>
                  <a:pt x="7544155" y="3178574"/>
                  <a:pt x="7543710" y="2698517"/>
                  <a:pt x="7462590" y="2145333"/>
                </a:cubicBezTo>
                <a:cubicBezTo>
                  <a:pt x="7463479" y="2090710"/>
                  <a:pt x="7465551" y="2037419"/>
                  <a:pt x="7467327" y="1997155"/>
                </a:cubicBezTo>
                <a:cubicBezTo>
                  <a:pt x="7468660" y="1967254"/>
                  <a:pt x="7470140" y="1937352"/>
                  <a:pt x="7471472" y="1907598"/>
                </a:cubicBezTo>
                <a:cubicBezTo>
                  <a:pt x="7479022" y="1746246"/>
                  <a:pt x="7486867" y="1579417"/>
                  <a:pt x="7476357" y="1410220"/>
                </a:cubicBezTo>
                <a:cubicBezTo>
                  <a:pt x="7479614" y="1337686"/>
                  <a:pt x="7484203" y="1262783"/>
                  <a:pt x="7489828" y="1187140"/>
                </a:cubicBezTo>
                <a:cubicBezTo>
                  <a:pt x="7507740" y="947629"/>
                  <a:pt x="7534089" y="729434"/>
                  <a:pt x="7570356" y="519973"/>
                </a:cubicBezTo>
                <a:cubicBezTo>
                  <a:pt x="7576721" y="456173"/>
                  <a:pt x="7580421" y="389263"/>
                  <a:pt x="7581310" y="321466"/>
                </a:cubicBezTo>
                <a:cubicBezTo>
                  <a:pt x="7575759" y="234796"/>
                  <a:pt x="7566878" y="148088"/>
                  <a:pt x="7556423" y="62064"/>
                </a:cubicBezTo>
                <a:close/>
                <a:moveTo>
                  <a:pt x="7487821" y="0"/>
                </a:moveTo>
                <a:lnTo>
                  <a:pt x="7495310" y="0"/>
                </a:lnTo>
                <a:lnTo>
                  <a:pt x="7504203" y="166483"/>
                </a:lnTo>
                <a:cubicBezTo>
                  <a:pt x="7505870" y="226469"/>
                  <a:pt x="7505815" y="286606"/>
                  <a:pt x="7503446" y="346780"/>
                </a:cubicBezTo>
                <a:cubicBezTo>
                  <a:pt x="7501522" y="403474"/>
                  <a:pt x="7498857" y="463130"/>
                  <a:pt x="7495157" y="524118"/>
                </a:cubicBezTo>
                <a:cubicBezTo>
                  <a:pt x="7491752" y="581405"/>
                  <a:pt x="7487607" y="639581"/>
                  <a:pt x="7482426" y="701901"/>
                </a:cubicBezTo>
                <a:cubicBezTo>
                  <a:pt x="7475321" y="802857"/>
                  <a:pt x="7467179" y="905589"/>
                  <a:pt x="7459482" y="1004916"/>
                </a:cubicBezTo>
                <a:cubicBezTo>
                  <a:pt x="7451784" y="1102468"/>
                  <a:pt x="7443939" y="1203572"/>
                  <a:pt x="7436834" y="1302899"/>
                </a:cubicBezTo>
                <a:cubicBezTo>
                  <a:pt x="7431652" y="1376173"/>
                  <a:pt x="7427360" y="1441899"/>
                  <a:pt x="7423659" y="1503478"/>
                </a:cubicBezTo>
                <a:cubicBezTo>
                  <a:pt x="7409004" y="1674452"/>
                  <a:pt x="7406931" y="1834916"/>
                  <a:pt x="7406931" y="1955559"/>
                </a:cubicBezTo>
                <a:cubicBezTo>
                  <a:pt x="7406931" y="2009738"/>
                  <a:pt x="7407228" y="2062732"/>
                  <a:pt x="7407672" y="2107289"/>
                </a:cubicBezTo>
                <a:cubicBezTo>
                  <a:pt x="7472361" y="2566771"/>
                  <a:pt x="7475025" y="3065481"/>
                  <a:pt x="7416406" y="3723617"/>
                </a:cubicBezTo>
                <a:cubicBezTo>
                  <a:pt x="7415369" y="3786530"/>
                  <a:pt x="7414777" y="3851367"/>
                  <a:pt x="7414333" y="3916055"/>
                </a:cubicBezTo>
                <a:cubicBezTo>
                  <a:pt x="7414037" y="3978376"/>
                  <a:pt x="7413888" y="4042917"/>
                  <a:pt x="7414037" y="4107753"/>
                </a:cubicBezTo>
                <a:cubicBezTo>
                  <a:pt x="7414185" y="4171554"/>
                  <a:pt x="7414629" y="4235058"/>
                  <a:pt x="7415221" y="4297082"/>
                </a:cubicBezTo>
                <a:cubicBezTo>
                  <a:pt x="7414629" y="4330833"/>
                  <a:pt x="7414037" y="4364436"/>
                  <a:pt x="7413445" y="4398038"/>
                </a:cubicBezTo>
                <a:cubicBezTo>
                  <a:pt x="7404119" y="4906222"/>
                  <a:pt x="7395089" y="5386429"/>
                  <a:pt x="7521950" y="5872556"/>
                </a:cubicBezTo>
                <a:cubicBezTo>
                  <a:pt x="7530388" y="5949828"/>
                  <a:pt x="7535273" y="6019697"/>
                  <a:pt x="7536753" y="6086755"/>
                </a:cubicBezTo>
                <a:cubicBezTo>
                  <a:pt x="7542230" y="6321380"/>
                  <a:pt x="7506851" y="6529214"/>
                  <a:pt x="7428692" y="6722095"/>
                </a:cubicBezTo>
                <a:cubicBezTo>
                  <a:pt x="7424695" y="6749036"/>
                  <a:pt x="7421180" y="6776866"/>
                  <a:pt x="7418145" y="6805861"/>
                </a:cubicBezTo>
                <a:lnTo>
                  <a:pt x="7413745" y="6858000"/>
                </a:lnTo>
                <a:lnTo>
                  <a:pt x="7406292" y="6858000"/>
                </a:lnTo>
                <a:lnTo>
                  <a:pt x="7410781" y="6804806"/>
                </a:lnTo>
                <a:cubicBezTo>
                  <a:pt x="7413852" y="6775608"/>
                  <a:pt x="7417442" y="6747482"/>
                  <a:pt x="7421587" y="6720023"/>
                </a:cubicBezTo>
                <a:cubicBezTo>
                  <a:pt x="7499597" y="6527289"/>
                  <a:pt x="7534681" y="6320492"/>
                  <a:pt x="7529352" y="6086755"/>
                </a:cubicBezTo>
                <a:cubicBezTo>
                  <a:pt x="7527871" y="6019993"/>
                  <a:pt x="7522987" y="5950271"/>
                  <a:pt x="7514696" y="5873741"/>
                </a:cubicBezTo>
                <a:cubicBezTo>
                  <a:pt x="7387687" y="5387169"/>
                  <a:pt x="7396570" y="4906518"/>
                  <a:pt x="7406043" y="4397742"/>
                </a:cubicBezTo>
                <a:cubicBezTo>
                  <a:pt x="7406635" y="4364287"/>
                  <a:pt x="7407228" y="4330685"/>
                  <a:pt x="7407820" y="4296934"/>
                </a:cubicBezTo>
                <a:cubicBezTo>
                  <a:pt x="7407228" y="4235058"/>
                  <a:pt x="7406783" y="4171554"/>
                  <a:pt x="7406635" y="4107753"/>
                </a:cubicBezTo>
                <a:cubicBezTo>
                  <a:pt x="7406488" y="4042917"/>
                  <a:pt x="7406635" y="3978376"/>
                  <a:pt x="7406931" y="3916055"/>
                </a:cubicBezTo>
                <a:cubicBezTo>
                  <a:pt x="7407375" y="3851367"/>
                  <a:pt x="7408115" y="3786530"/>
                  <a:pt x="7409004" y="3723322"/>
                </a:cubicBezTo>
                <a:cubicBezTo>
                  <a:pt x="7467475" y="3065481"/>
                  <a:pt x="7464811" y="2567363"/>
                  <a:pt x="7400270" y="2108030"/>
                </a:cubicBezTo>
                <a:cubicBezTo>
                  <a:pt x="7399826" y="2062880"/>
                  <a:pt x="7399530" y="2010034"/>
                  <a:pt x="7399530" y="1955855"/>
                </a:cubicBezTo>
                <a:cubicBezTo>
                  <a:pt x="7399678" y="1835064"/>
                  <a:pt x="7401750" y="1674452"/>
                  <a:pt x="7416406" y="1503182"/>
                </a:cubicBezTo>
                <a:cubicBezTo>
                  <a:pt x="7420106" y="1441602"/>
                  <a:pt x="7424399" y="1376026"/>
                  <a:pt x="7429580" y="1302604"/>
                </a:cubicBezTo>
                <a:cubicBezTo>
                  <a:pt x="7436685" y="1203128"/>
                  <a:pt x="7444531" y="1102172"/>
                  <a:pt x="7452228" y="1004473"/>
                </a:cubicBezTo>
                <a:cubicBezTo>
                  <a:pt x="7459926" y="905145"/>
                  <a:pt x="7468067" y="802561"/>
                  <a:pt x="7475173" y="701457"/>
                </a:cubicBezTo>
                <a:cubicBezTo>
                  <a:pt x="7480354" y="638988"/>
                  <a:pt x="7484499" y="580962"/>
                  <a:pt x="7487903" y="523822"/>
                </a:cubicBezTo>
                <a:cubicBezTo>
                  <a:pt x="7491604" y="462982"/>
                  <a:pt x="7494417" y="403327"/>
                  <a:pt x="7496193" y="346631"/>
                </a:cubicBezTo>
                <a:lnTo>
                  <a:pt x="7495897" y="346335"/>
                </a:lnTo>
                <a:cubicBezTo>
                  <a:pt x="7498303" y="286309"/>
                  <a:pt x="7498377" y="226302"/>
                  <a:pt x="7496718" y="166431"/>
                </a:cubicBezTo>
                <a:close/>
                <a:moveTo>
                  <a:pt x="7365906" y="0"/>
                </a:moveTo>
                <a:lnTo>
                  <a:pt x="7368566" y="0"/>
                </a:lnTo>
                <a:lnTo>
                  <a:pt x="7368566" y="99448"/>
                </a:lnTo>
                <a:lnTo>
                  <a:pt x="7368140" y="108065"/>
                </a:lnTo>
                <a:lnTo>
                  <a:pt x="7368566" y="124658"/>
                </a:lnTo>
                <a:lnTo>
                  <a:pt x="7368566" y="360993"/>
                </a:lnTo>
                <a:lnTo>
                  <a:pt x="7366108" y="325633"/>
                </a:lnTo>
                <a:cubicBezTo>
                  <a:pt x="7362308" y="253471"/>
                  <a:pt x="7360064" y="180701"/>
                  <a:pt x="7360554" y="107807"/>
                </a:cubicBezTo>
                <a:close/>
                <a:moveTo>
                  <a:pt x="7278140" y="0"/>
                </a:moveTo>
                <a:lnTo>
                  <a:pt x="7285625" y="0"/>
                </a:lnTo>
                <a:lnTo>
                  <a:pt x="7280672" y="87147"/>
                </a:lnTo>
                <a:cubicBezTo>
                  <a:pt x="7280063" y="148607"/>
                  <a:pt x="7282154" y="213074"/>
                  <a:pt x="7286854" y="281352"/>
                </a:cubicBezTo>
                <a:cubicBezTo>
                  <a:pt x="7290407" y="333458"/>
                  <a:pt x="7295588" y="389265"/>
                  <a:pt x="7302693" y="452177"/>
                </a:cubicBezTo>
                <a:cubicBezTo>
                  <a:pt x="7352209" y="672556"/>
                  <a:pt x="7364421" y="897098"/>
                  <a:pt x="7367308" y="1118433"/>
                </a:cubicBezTo>
                <a:lnTo>
                  <a:pt x="7367961" y="1294779"/>
                </a:lnTo>
                <a:lnTo>
                  <a:pt x="7377998" y="1112564"/>
                </a:lnTo>
                <a:cubicBezTo>
                  <a:pt x="7385430" y="1018119"/>
                  <a:pt x="7395385" y="923501"/>
                  <a:pt x="7408707" y="828910"/>
                </a:cubicBezTo>
                <a:cubicBezTo>
                  <a:pt x="7410484" y="739056"/>
                  <a:pt x="7411668" y="664745"/>
                  <a:pt x="7412409" y="595616"/>
                </a:cubicBezTo>
                <a:cubicBezTo>
                  <a:pt x="7413296" y="513460"/>
                  <a:pt x="7413593" y="437818"/>
                  <a:pt x="7413296" y="364098"/>
                </a:cubicBezTo>
                <a:cubicBezTo>
                  <a:pt x="7413001" y="274986"/>
                  <a:pt x="7411817" y="201563"/>
                  <a:pt x="7409744" y="132877"/>
                </a:cubicBezTo>
                <a:lnTo>
                  <a:pt x="7409299" y="132434"/>
                </a:lnTo>
                <a:lnTo>
                  <a:pt x="7398339" y="0"/>
                </a:lnTo>
                <a:lnTo>
                  <a:pt x="7405783" y="0"/>
                </a:lnTo>
                <a:lnTo>
                  <a:pt x="7416701" y="132137"/>
                </a:lnTo>
                <a:cubicBezTo>
                  <a:pt x="7418922" y="201118"/>
                  <a:pt x="7420106" y="274541"/>
                  <a:pt x="7420402" y="363804"/>
                </a:cubicBezTo>
                <a:cubicBezTo>
                  <a:pt x="7420698" y="437522"/>
                  <a:pt x="7420402" y="513312"/>
                  <a:pt x="7419514" y="595468"/>
                </a:cubicBezTo>
                <a:cubicBezTo>
                  <a:pt x="7418774" y="664745"/>
                  <a:pt x="7417590" y="739056"/>
                  <a:pt x="7415813" y="829355"/>
                </a:cubicBezTo>
                <a:cubicBezTo>
                  <a:pt x="7389241" y="1018535"/>
                  <a:pt x="7376067" y="1207753"/>
                  <a:pt x="7369609" y="1395436"/>
                </a:cubicBezTo>
                <a:lnTo>
                  <a:pt x="7368566" y="1448725"/>
                </a:lnTo>
                <a:lnTo>
                  <a:pt x="7368566" y="1774635"/>
                </a:lnTo>
                <a:lnTo>
                  <a:pt x="7363089" y="1639964"/>
                </a:lnTo>
                <a:cubicBezTo>
                  <a:pt x="7360535" y="1538786"/>
                  <a:pt x="7360646" y="1437682"/>
                  <a:pt x="7360720" y="1338280"/>
                </a:cubicBezTo>
                <a:cubicBezTo>
                  <a:pt x="7361017" y="1047402"/>
                  <a:pt x="7361312" y="746608"/>
                  <a:pt x="7295439" y="453214"/>
                </a:cubicBezTo>
                <a:cubicBezTo>
                  <a:pt x="7288186" y="389857"/>
                  <a:pt x="7283005" y="333902"/>
                  <a:pt x="7279453" y="281648"/>
                </a:cubicBezTo>
                <a:cubicBezTo>
                  <a:pt x="7274716" y="213111"/>
                  <a:pt x="7272606" y="148394"/>
                  <a:pt x="7273212" y="86696"/>
                </a:cubicBezTo>
                <a:close/>
                <a:moveTo>
                  <a:pt x="7205522" y="0"/>
                </a:moveTo>
                <a:lnTo>
                  <a:pt x="7213041" y="0"/>
                </a:lnTo>
                <a:lnTo>
                  <a:pt x="7209502" y="30075"/>
                </a:lnTo>
                <a:cubicBezTo>
                  <a:pt x="7205743" y="85343"/>
                  <a:pt x="7204550" y="142094"/>
                  <a:pt x="7205882" y="200528"/>
                </a:cubicBezTo>
                <a:cubicBezTo>
                  <a:pt x="7207362" y="267289"/>
                  <a:pt x="7212247" y="337011"/>
                  <a:pt x="7220537" y="413542"/>
                </a:cubicBezTo>
                <a:cubicBezTo>
                  <a:pt x="7347546" y="900113"/>
                  <a:pt x="7338664" y="1380765"/>
                  <a:pt x="7329190" y="1889541"/>
                </a:cubicBezTo>
                <a:cubicBezTo>
                  <a:pt x="7328598" y="1922996"/>
                  <a:pt x="7328006" y="1956598"/>
                  <a:pt x="7327414" y="1990348"/>
                </a:cubicBezTo>
                <a:cubicBezTo>
                  <a:pt x="7328006" y="2052225"/>
                  <a:pt x="7328450" y="2115729"/>
                  <a:pt x="7328598" y="2179530"/>
                </a:cubicBezTo>
                <a:cubicBezTo>
                  <a:pt x="7328746" y="2244367"/>
                  <a:pt x="7328598" y="2308907"/>
                  <a:pt x="7328302" y="2371228"/>
                </a:cubicBezTo>
                <a:cubicBezTo>
                  <a:pt x="7327858" y="2435916"/>
                  <a:pt x="7327118" y="2500753"/>
                  <a:pt x="7326230" y="2563961"/>
                </a:cubicBezTo>
                <a:cubicBezTo>
                  <a:pt x="7267758" y="3221802"/>
                  <a:pt x="7270422" y="3719919"/>
                  <a:pt x="7334963" y="4179253"/>
                </a:cubicBezTo>
                <a:cubicBezTo>
                  <a:pt x="7335408" y="4224402"/>
                  <a:pt x="7335703" y="4277249"/>
                  <a:pt x="7335703" y="4331427"/>
                </a:cubicBezTo>
                <a:cubicBezTo>
                  <a:pt x="7335555" y="4452219"/>
                  <a:pt x="7333483" y="4612831"/>
                  <a:pt x="7318828" y="4784100"/>
                </a:cubicBezTo>
                <a:cubicBezTo>
                  <a:pt x="7315127" y="4845680"/>
                  <a:pt x="7310835" y="4911257"/>
                  <a:pt x="7305654" y="4984679"/>
                </a:cubicBezTo>
                <a:cubicBezTo>
                  <a:pt x="7298549" y="5084155"/>
                  <a:pt x="7290703" y="5185111"/>
                  <a:pt x="7283005" y="5282810"/>
                </a:cubicBezTo>
                <a:cubicBezTo>
                  <a:pt x="7275308" y="5382138"/>
                  <a:pt x="7267166" y="5484721"/>
                  <a:pt x="7260060" y="5585825"/>
                </a:cubicBezTo>
                <a:cubicBezTo>
                  <a:pt x="7254880" y="5648294"/>
                  <a:pt x="7250734" y="5706321"/>
                  <a:pt x="7247330" y="5763460"/>
                </a:cubicBezTo>
                <a:cubicBezTo>
                  <a:pt x="7243629" y="5824301"/>
                  <a:pt x="7240816" y="5883956"/>
                  <a:pt x="7239040" y="5940652"/>
                </a:cubicBezTo>
                <a:lnTo>
                  <a:pt x="7239337" y="5940947"/>
                </a:lnTo>
                <a:cubicBezTo>
                  <a:pt x="7229714" y="6181050"/>
                  <a:pt x="7257396" y="6420857"/>
                  <a:pt x="7284042" y="6652819"/>
                </a:cubicBezTo>
                <a:lnTo>
                  <a:pt x="7305365" y="6858000"/>
                </a:lnTo>
                <a:lnTo>
                  <a:pt x="7297944" y="6858000"/>
                </a:lnTo>
                <a:lnTo>
                  <a:pt x="7276640" y="6653559"/>
                </a:lnTo>
                <a:cubicBezTo>
                  <a:pt x="7249847" y="6421301"/>
                  <a:pt x="7222313" y="6181199"/>
                  <a:pt x="7231787" y="5940503"/>
                </a:cubicBezTo>
                <a:cubicBezTo>
                  <a:pt x="7233711" y="5883808"/>
                  <a:pt x="7236376" y="5824153"/>
                  <a:pt x="7240077" y="5763164"/>
                </a:cubicBezTo>
                <a:cubicBezTo>
                  <a:pt x="7243481" y="5705878"/>
                  <a:pt x="7247626" y="5647702"/>
                  <a:pt x="7252807" y="5585382"/>
                </a:cubicBezTo>
                <a:cubicBezTo>
                  <a:pt x="7259912" y="5484425"/>
                  <a:pt x="7268054" y="5381694"/>
                  <a:pt x="7275751" y="5282366"/>
                </a:cubicBezTo>
                <a:cubicBezTo>
                  <a:pt x="7283450" y="5184815"/>
                  <a:pt x="7291295" y="5083711"/>
                  <a:pt x="7298400" y="4984384"/>
                </a:cubicBezTo>
                <a:cubicBezTo>
                  <a:pt x="7303581" y="4911109"/>
                  <a:pt x="7307874" y="4845384"/>
                  <a:pt x="7311575" y="4783805"/>
                </a:cubicBezTo>
                <a:cubicBezTo>
                  <a:pt x="7326230" y="4612831"/>
                  <a:pt x="7328302" y="4452367"/>
                  <a:pt x="7328302" y="4331723"/>
                </a:cubicBezTo>
                <a:cubicBezTo>
                  <a:pt x="7328302" y="4277544"/>
                  <a:pt x="7328006" y="4224551"/>
                  <a:pt x="7327562" y="4179994"/>
                </a:cubicBezTo>
                <a:cubicBezTo>
                  <a:pt x="7262873" y="3720511"/>
                  <a:pt x="7260209" y="3221802"/>
                  <a:pt x="7318828" y="2563666"/>
                </a:cubicBezTo>
                <a:cubicBezTo>
                  <a:pt x="7319864" y="2500753"/>
                  <a:pt x="7320456" y="2435916"/>
                  <a:pt x="7320901" y="2371228"/>
                </a:cubicBezTo>
                <a:cubicBezTo>
                  <a:pt x="7321196" y="2308907"/>
                  <a:pt x="7321345" y="2244367"/>
                  <a:pt x="7321196" y="2179530"/>
                </a:cubicBezTo>
                <a:cubicBezTo>
                  <a:pt x="7321048" y="2115729"/>
                  <a:pt x="7320604" y="2052225"/>
                  <a:pt x="7320012" y="1990201"/>
                </a:cubicBezTo>
                <a:cubicBezTo>
                  <a:pt x="7320604" y="1956450"/>
                  <a:pt x="7321196" y="1922847"/>
                  <a:pt x="7321788" y="1889245"/>
                </a:cubicBezTo>
                <a:cubicBezTo>
                  <a:pt x="7331114" y="1381061"/>
                  <a:pt x="7340144" y="900854"/>
                  <a:pt x="7213283" y="414726"/>
                </a:cubicBezTo>
                <a:cubicBezTo>
                  <a:pt x="7204846" y="337455"/>
                  <a:pt x="7199960" y="267586"/>
                  <a:pt x="7198481" y="200528"/>
                </a:cubicBezTo>
                <a:cubicBezTo>
                  <a:pt x="7197112" y="141872"/>
                  <a:pt x="7198296" y="84890"/>
                  <a:pt x="7202064" y="29398"/>
                </a:cubicBezTo>
                <a:close/>
                <a:moveTo>
                  <a:pt x="7164198" y="0"/>
                </a:moveTo>
                <a:lnTo>
                  <a:pt x="7171406" y="0"/>
                </a:lnTo>
                <a:lnTo>
                  <a:pt x="7163249" y="117781"/>
                </a:lnTo>
                <a:cubicBezTo>
                  <a:pt x="7160733" y="179361"/>
                  <a:pt x="7160141" y="239905"/>
                  <a:pt x="7161621" y="297784"/>
                </a:cubicBezTo>
                <a:lnTo>
                  <a:pt x="7161917" y="300152"/>
                </a:lnTo>
                <a:cubicBezTo>
                  <a:pt x="7241705" y="885015"/>
                  <a:pt x="7317052" y="1437460"/>
                  <a:pt x="7271015" y="2011961"/>
                </a:cubicBezTo>
                <a:cubicBezTo>
                  <a:pt x="7271311" y="2080054"/>
                  <a:pt x="7271607" y="2149923"/>
                  <a:pt x="7271607" y="2219942"/>
                </a:cubicBezTo>
                <a:cubicBezTo>
                  <a:pt x="7271607" y="2266719"/>
                  <a:pt x="7271607" y="2313348"/>
                  <a:pt x="7271607" y="2360125"/>
                </a:cubicBezTo>
                <a:cubicBezTo>
                  <a:pt x="7271459" y="2406903"/>
                  <a:pt x="7271311" y="2453679"/>
                  <a:pt x="7271015" y="2500753"/>
                </a:cubicBezTo>
                <a:cubicBezTo>
                  <a:pt x="7272199" y="2553303"/>
                  <a:pt x="7272495" y="2609850"/>
                  <a:pt x="7271607" y="2673355"/>
                </a:cubicBezTo>
                <a:cubicBezTo>
                  <a:pt x="7191079" y="3108709"/>
                  <a:pt x="7191523" y="3588766"/>
                  <a:pt x="7272643" y="4141950"/>
                </a:cubicBezTo>
                <a:cubicBezTo>
                  <a:pt x="7271754" y="4196573"/>
                  <a:pt x="7269682" y="4249863"/>
                  <a:pt x="7267906" y="4290127"/>
                </a:cubicBezTo>
                <a:cubicBezTo>
                  <a:pt x="7266573" y="4320029"/>
                  <a:pt x="7265093" y="4349930"/>
                  <a:pt x="7263761" y="4379685"/>
                </a:cubicBezTo>
                <a:cubicBezTo>
                  <a:pt x="7256212" y="4541037"/>
                  <a:pt x="7248366" y="4707865"/>
                  <a:pt x="7258876" y="4877063"/>
                </a:cubicBezTo>
                <a:cubicBezTo>
                  <a:pt x="7255620" y="4949597"/>
                  <a:pt x="7251031" y="5024500"/>
                  <a:pt x="7245405" y="5100143"/>
                </a:cubicBezTo>
                <a:cubicBezTo>
                  <a:pt x="7227494" y="5339653"/>
                  <a:pt x="7201145" y="5557849"/>
                  <a:pt x="7164878" y="5767309"/>
                </a:cubicBezTo>
                <a:cubicBezTo>
                  <a:pt x="7158512" y="5831109"/>
                  <a:pt x="7154812" y="5898019"/>
                  <a:pt x="7153923" y="5965816"/>
                </a:cubicBezTo>
                <a:cubicBezTo>
                  <a:pt x="7165026" y="6139158"/>
                  <a:pt x="7189450" y="6312649"/>
                  <a:pt x="7213135" y="6480513"/>
                </a:cubicBezTo>
                <a:lnTo>
                  <a:pt x="7213283" y="6480661"/>
                </a:lnTo>
                <a:cubicBezTo>
                  <a:pt x="7222609" y="6546793"/>
                  <a:pt x="7232018" y="6613480"/>
                  <a:pt x="7240664" y="6680635"/>
                </a:cubicBezTo>
                <a:lnTo>
                  <a:pt x="7260608" y="6858000"/>
                </a:lnTo>
                <a:lnTo>
                  <a:pt x="7253364" y="6858000"/>
                </a:lnTo>
                <a:lnTo>
                  <a:pt x="7233536" y="6681509"/>
                </a:lnTo>
                <a:cubicBezTo>
                  <a:pt x="7224904" y="6614452"/>
                  <a:pt x="7215504" y="6547867"/>
                  <a:pt x="7206178" y="6481846"/>
                </a:cubicBezTo>
                <a:cubicBezTo>
                  <a:pt x="7182493" y="6313833"/>
                  <a:pt x="7158068" y="6140194"/>
                  <a:pt x="7146966" y="5966260"/>
                </a:cubicBezTo>
                <a:cubicBezTo>
                  <a:pt x="7148002" y="5897871"/>
                  <a:pt x="7151703" y="5830814"/>
                  <a:pt x="7158068" y="5766569"/>
                </a:cubicBezTo>
                <a:cubicBezTo>
                  <a:pt x="7194335" y="5557108"/>
                  <a:pt x="7220685" y="5339061"/>
                  <a:pt x="7238448" y="5099846"/>
                </a:cubicBezTo>
                <a:cubicBezTo>
                  <a:pt x="7244073" y="5024352"/>
                  <a:pt x="7248662" y="4949449"/>
                  <a:pt x="7251919" y="4877358"/>
                </a:cubicBezTo>
                <a:cubicBezTo>
                  <a:pt x="7241409" y="4708162"/>
                  <a:pt x="7249255" y="4541037"/>
                  <a:pt x="7256804" y="4379536"/>
                </a:cubicBezTo>
                <a:cubicBezTo>
                  <a:pt x="7258284" y="4349783"/>
                  <a:pt x="7259617" y="4319881"/>
                  <a:pt x="7260949" y="4289979"/>
                </a:cubicBezTo>
                <a:cubicBezTo>
                  <a:pt x="7262725" y="4249716"/>
                  <a:pt x="7264797" y="4196573"/>
                  <a:pt x="7265686" y="4142543"/>
                </a:cubicBezTo>
                <a:cubicBezTo>
                  <a:pt x="7184417" y="3589061"/>
                  <a:pt x="7184122" y="3108264"/>
                  <a:pt x="7264649" y="2672762"/>
                </a:cubicBezTo>
                <a:cubicBezTo>
                  <a:pt x="7265389" y="2609999"/>
                  <a:pt x="7265241" y="2553600"/>
                  <a:pt x="7264057" y="2501049"/>
                </a:cubicBezTo>
                <a:cubicBezTo>
                  <a:pt x="7264354" y="2453827"/>
                  <a:pt x="7264649" y="2407051"/>
                  <a:pt x="7264649" y="2360273"/>
                </a:cubicBezTo>
                <a:cubicBezTo>
                  <a:pt x="7264649" y="2313497"/>
                  <a:pt x="7264649" y="2266867"/>
                  <a:pt x="7264649" y="2220090"/>
                </a:cubicBezTo>
                <a:cubicBezTo>
                  <a:pt x="7264501" y="2150072"/>
                  <a:pt x="7264354" y="2080350"/>
                  <a:pt x="7264057" y="2011813"/>
                </a:cubicBezTo>
                <a:cubicBezTo>
                  <a:pt x="7310094" y="1437904"/>
                  <a:pt x="7234748" y="885756"/>
                  <a:pt x="7154960" y="301337"/>
                </a:cubicBezTo>
                <a:lnTo>
                  <a:pt x="7154516" y="298525"/>
                </a:lnTo>
                <a:cubicBezTo>
                  <a:pt x="7153035" y="240201"/>
                  <a:pt x="7153627" y="179509"/>
                  <a:pt x="7156144" y="117633"/>
                </a:cubicBezTo>
                <a:close/>
                <a:moveTo>
                  <a:pt x="7117330" y="0"/>
                </a:moveTo>
                <a:lnTo>
                  <a:pt x="7124780" y="0"/>
                </a:lnTo>
                <a:lnTo>
                  <a:pt x="7114104" y="154936"/>
                </a:lnTo>
                <a:cubicBezTo>
                  <a:pt x="7111735" y="232948"/>
                  <a:pt x="7112475" y="308738"/>
                  <a:pt x="7116176" y="386897"/>
                </a:cubicBezTo>
                <a:cubicBezTo>
                  <a:pt x="7203513" y="989968"/>
                  <a:pt x="7277824" y="1580308"/>
                  <a:pt x="7227642" y="2168576"/>
                </a:cubicBezTo>
                <a:cubicBezTo>
                  <a:pt x="7227050" y="2214465"/>
                  <a:pt x="7226162" y="2263314"/>
                  <a:pt x="7225125" y="2313643"/>
                </a:cubicBezTo>
                <a:cubicBezTo>
                  <a:pt x="7224533" y="2372412"/>
                  <a:pt x="7223498" y="2435176"/>
                  <a:pt x="7222017" y="2511264"/>
                </a:cubicBezTo>
                <a:cubicBezTo>
                  <a:pt x="7220685" y="2574028"/>
                  <a:pt x="7219353" y="2641085"/>
                  <a:pt x="7216392" y="2707698"/>
                </a:cubicBezTo>
                <a:cubicBezTo>
                  <a:pt x="7154071" y="3051125"/>
                  <a:pt x="7169615" y="3398548"/>
                  <a:pt x="7184714" y="3734426"/>
                </a:cubicBezTo>
                <a:cubicBezTo>
                  <a:pt x="7191819" y="3894149"/>
                  <a:pt x="7199221" y="4059350"/>
                  <a:pt x="7198184" y="4221738"/>
                </a:cubicBezTo>
                <a:cubicBezTo>
                  <a:pt x="7197000" y="4283318"/>
                  <a:pt x="7196260" y="4348451"/>
                  <a:pt x="7196260" y="4420837"/>
                </a:cubicBezTo>
                <a:cubicBezTo>
                  <a:pt x="7196112" y="4509359"/>
                  <a:pt x="7197000" y="4599064"/>
                  <a:pt x="7197740" y="4685809"/>
                </a:cubicBezTo>
                <a:cubicBezTo>
                  <a:pt x="7198776" y="4793870"/>
                  <a:pt x="7199813" y="4905484"/>
                  <a:pt x="7199073" y="5014582"/>
                </a:cubicBezTo>
                <a:cubicBezTo>
                  <a:pt x="7196408" y="5082231"/>
                  <a:pt x="7192559" y="5150324"/>
                  <a:pt x="7187674" y="5217529"/>
                </a:cubicBezTo>
                <a:cubicBezTo>
                  <a:pt x="7171835" y="5438241"/>
                  <a:pt x="7146522" y="5635416"/>
                  <a:pt x="7110403" y="5820600"/>
                </a:cubicBezTo>
                <a:cubicBezTo>
                  <a:pt x="7105666" y="5902163"/>
                  <a:pt x="7103742" y="5975290"/>
                  <a:pt x="7104778" y="6043827"/>
                </a:cubicBezTo>
                <a:lnTo>
                  <a:pt x="7105074" y="6044123"/>
                </a:lnTo>
                <a:cubicBezTo>
                  <a:pt x="7118693" y="6150409"/>
                  <a:pt x="7134532" y="6259210"/>
                  <a:pt x="7149927" y="6364310"/>
                </a:cubicBezTo>
                <a:cubicBezTo>
                  <a:pt x="7162695" y="6451536"/>
                  <a:pt x="7175564" y="6539512"/>
                  <a:pt x="7187374" y="6628179"/>
                </a:cubicBezTo>
                <a:lnTo>
                  <a:pt x="7214034" y="6858000"/>
                </a:lnTo>
                <a:lnTo>
                  <a:pt x="7206475" y="6858000"/>
                </a:lnTo>
                <a:lnTo>
                  <a:pt x="7179889" y="6628839"/>
                </a:lnTo>
                <a:cubicBezTo>
                  <a:pt x="7168098" y="6540253"/>
                  <a:pt x="7155257" y="6452351"/>
                  <a:pt x="7142526" y="6365199"/>
                </a:cubicBezTo>
                <a:cubicBezTo>
                  <a:pt x="7127130" y="6259950"/>
                  <a:pt x="7111291" y="6151296"/>
                  <a:pt x="7097673" y="6044420"/>
                </a:cubicBezTo>
                <a:cubicBezTo>
                  <a:pt x="7096636" y="5975438"/>
                  <a:pt x="7098561" y="5902016"/>
                  <a:pt x="7103297" y="5819859"/>
                </a:cubicBezTo>
                <a:cubicBezTo>
                  <a:pt x="7139416" y="5634527"/>
                  <a:pt x="7164730" y="5437501"/>
                  <a:pt x="7180569" y="5217086"/>
                </a:cubicBezTo>
                <a:cubicBezTo>
                  <a:pt x="7185454" y="5150029"/>
                  <a:pt x="7189303" y="5081935"/>
                  <a:pt x="7191967" y="5014582"/>
                </a:cubicBezTo>
                <a:cubicBezTo>
                  <a:pt x="7192559" y="4905632"/>
                  <a:pt x="7191671" y="4794018"/>
                  <a:pt x="7190635" y="4686105"/>
                </a:cubicBezTo>
                <a:cubicBezTo>
                  <a:pt x="7189895" y="4599360"/>
                  <a:pt x="7189155" y="4509654"/>
                  <a:pt x="7189155" y="4421133"/>
                </a:cubicBezTo>
                <a:cubicBezTo>
                  <a:pt x="7189155" y="4348598"/>
                  <a:pt x="7189895" y="4283466"/>
                  <a:pt x="7191079" y="4221886"/>
                </a:cubicBezTo>
                <a:cubicBezTo>
                  <a:pt x="7192115" y="4059646"/>
                  <a:pt x="7184714" y="3894594"/>
                  <a:pt x="7177608" y="3735018"/>
                </a:cubicBezTo>
                <a:cubicBezTo>
                  <a:pt x="7162509" y="3398697"/>
                  <a:pt x="7146966" y="3050829"/>
                  <a:pt x="7209286" y="2707106"/>
                </a:cubicBezTo>
                <a:cubicBezTo>
                  <a:pt x="7212099" y="2640936"/>
                  <a:pt x="7213580" y="2574028"/>
                  <a:pt x="7214764" y="2511264"/>
                </a:cubicBezTo>
                <a:cubicBezTo>
                  <a:pt x="7216244" y="2435176"/>
                  <a:pt x="7217280" y="2372412"/>
                  <a:pt x="7217872" y="2313643"/>
                </a:cubicBezTo>
                <a:cubicBezTo>
                  <a:pt x="7219056" y="2263314"/>
                  <a:pt x="7219796" y="2214465"/>
                  <a:pt x="7220388" y="2168280"/>
                </a:cubicBezTo>
                <a:cubicBezTo>
                  <a:pt x="7270570" y="1580457"/>
                  <a:pt x="7196260" y="990561"/>
                  <a:pt x="7108923" y="387638"/>
                </a:cubicBezTo>
                <a:cubicBezTo>
                  <a:pt x="7105074" y="308886"/>
                  <a:pt x="7104334" y="232800"/>
                  <a:pt x="7106702" y="154640"/>
                </a:cubicBezTo>
                <a:close/>
                <a:moveTo>
                  <a:pt x="7017552" y="0"/>
                </a:moveTo>
                <a:lnTo>
                  <a:pt x="7024989" y="0"/>
                </a:lnTo>
                <a:lnTo>
                  <a:pt x="7024398" y="7795"/>
                </a:lnTo>
                <a:cubicBezTo>
                  <a:pt x="7020549" y="69227"/>
                  <a:pt x="7018477" y="131696"/>
                  <a:pt x="7018477" y="193128"/>
                </a:cubicBezTo>
                <a:cubicBezTo>
                  <a:pt x="7025286" y="233243"/>
                  <a:pt x="7031503" y="272767"/>
                  <a:pt x="7037721" y="311995"/>
                </a:cubicBezTo>
                <a:cubicBezTo>
                  <a:pt x="7036389" y="279280"/>
                  <a:pt x="7036537" y="246566"/>
                  <a:pt x="7038461" y="213852"/>
                </a:cubicBezTo>
                <a:cubicBezTo>
                  <a:pt x="7038461" y="154344"/>
                  <a:pt x="7040829" y="93652"/>
                  <a:pt x="7045418" y="33404"/>
                </a:cubicBezTo>
                <a:lnTo>
                  <a:pt x="7049072" y="0"/>
                </a:lnTo>
                <a:lnTo>
                  <a:pt x="7056648" y="0"/>
                </a:lnTo>
                <a:lnTo>
                  <a:pt x="7052968" y="33700"/>
                </a:lnTo>
                <a:cubicBezTo>
                  <a:pt x="7048379" y="93800"/>
                  <a:pt x="7046010" y="154344"/>
                  <a:pt x="7046010" y="213852"/>
                </a:cubicBezTo>
                <a:cubicBezTo>
                  <a:pt x="7041866" y="286090"/>
                  <a:pt x="7046455" y="358180"/>
                  <a:pt x="7055928" y="429974"/>
                </a:cubicBezTo>
                <a:cubicBezTo>
                  <a:pt x="7057852" y="443001"/>
                  <a:pt x="7059629" y="455879"/>
                  <a:pt x="7061554" y="468906"/>
                </a:cubicBezTo>
                <a:cubicBezTo>
                  <a:pt x="7075320" y="556539"/>
                  <a:pt x="7095304" y="643284"/>
                  <a:pt x="7115140" y="728549"/>
                </a:cubicBezTo>
                <a:cubicBezTo>
                  <a:pt x="7144154" y="853782"/>
                  <a:pt x="7174204" y="983307"/>
                  <a:pt x="7182493" y="1110464"/>
                </a:cubicBezTo>
                <a:cubicBezTo>
                  <a:pt x="7217428" y="1343018"/>
                  <a:pt x="7202921" y="1579568"/>
                  <a:pt x="7188858" y="1808273"/>
                </a:cubicBezTo>
                <a:cubicBezTo>
                  <a:pt x="7183529" y="1895018"/>
                  <a:pt x="7178053" y="1984872"/>
                  <a:pt x="7175388" y="2073097"/>
                </a:cubicBezTo>
                <a:cubicBezTo>
                  <a:pt x="7173167" y="2143559"/>
                  <a:pt x="7173019" y="2206324"/>
                  <a:pt x="7174796" y="2264944"/>
                </a:cubicBezTo>
                <a:cubicBezTo>
                  <a:pt x="7169911" y="2330371"/>
                  <a:pt x="7166506" y="2398762"/>
                  <a:pt x="7164433" y="2474107"/>
                </a:cubicBezTo>
                <a:cubicBezTo>
                  <a:pt x="7162954" y="2525918"/>
                  <a:pt x="7162214" y="2578912"/>
                  <a:pt x="7161473" y="2629982"/>
                </a:cubicBezTo>
                <a:lnTo>
                  <a:pt x="7160585" y="2684309"/>
                </a:lnTo>
                <a:cubicBezTo>
                  <a:pt x="7153331" y="2772534"/>
                  <a:pt x="7144450" y="2862982"/>
                  <a:pt x="7135716" y="2950467"/>
                </a:cubicBezTo>
                <a:cubicBezTo>
                  <a:pt x="7100485" y="3306326"/>
                  <a:pt x="7063922" y="3674178"/>
                  <a:pt x="7129351" y="4034185"/>
                </a:cubicBezTo>
                <a:cubicBezTo>
                  <a:pt x="7133200" y="4097246"/>
                  <a:pt x="7134088" y="4158529"/>
                  <a:pt x="7134384" y="4210044"/>
                </a:cubicBezTo>
                <a:cubicBezTo>
                  <a:pt x="7135272" y="4336016"/>
                  <a:pt x="7137197" y="4464506"/>
                  <a:pt x="7139121" y="4588850"/>
                </a:cubicBezTo>
                <a:cubicBezTo>
                  <a:pt x="7141637" y="4752570"/>
                  <a:pt x="7144302" y="4921767"/>
                  <a:pt x="7144450" y="5087116"/>
                </a:cubicBezTo>
                <a:cubicBezTo>
                  <a:pt x="7141934" y="5161574"/>
                  <a:pt x="7137789" y="5238846"/>
                  <a:pt x="7132459" y="5316709"/>
                </a:cubicBezTo>
                <a:cubicBezTo>
                  <a:pt x="7121209" y="5480577"/>
                  <a:pt x="7104926" y="5629494"/>
                  <a:pt x="7083018" y="5772342"/>
                </a:cubicBezTo>
                <a:cubicBezTo>
                  <a:pt x="7080650" y="5792178"/>
                  <a:pt x="7078133" y="5812311"/>
                  <a:pt x="7075764" y="5832442"/>
                </a:cubicBezTo>
                <a:cubicBezTo>
                  <a:pt x="7069695" y="5882328"/>
                  <a:pt x="7063478" y="5933990"/>
                  <a:pt x="7058297" y="5985209"/>
                </a:cubicBezTo>
                <a:cubicBezTo>
                  <a:pt x="7059185" y="6042643"/>
                  <a:pt x="7062590" y="6102447"/>
                  <a:pt x="7068362" y="6167727"/>
                </a:cubicBezTo>
                <a:cubicBezTo>
                  <a:pt x="7067475" y="6271644"/>
                  <a:pt x="7088495" y="6385330"/>
                  <a:pt x="7108923" y="6495168"/>
                </a:cubicBezTo>
                <a:cubicBezTo>
                  <a:pt x="7122393" y="6567999"/>
                  <a:pt x="7136456" y="6643493"/>
                  <a:pt x="7144302" y="6716620"/>
                </a:cubicBezTo>
                <a:lnTo>
                  <a:pt x="7144450" y="6717064"/>
                </a:lnTo>
                <a:cubicBezTo>
                  <a:pt x="7149705" y="6752073"/>
                  <a:pt x="7154294" y="6784084"/>
                  <a:pt x="7158365" y="6814134"/>
                </a:cubicBezTo>
                <a:lnTo>
                  <a:pt x="7163922" y="6858000"/>
                </a:lnTo>
                <a:lnTo>
                  <a:pt x="7156549" y="6858000"/>
                </a:lnTo>
                <a:lnTo>
                  <a:pt x="7151112" y="6815134"/>
                </a:lnTo>
                <a:cubicBezTo>
                  <a:pt x="7147041" y="6785084"/>
                  <a:pt x="7142452" y="6753036"/>
                  <a:pt x="7137197" y="6717953"/>
                </a:cubicBezTo>
                <a:cubicBezTo>
                  <a:pt x="7129351" y="6644826"/>
                  <a:pt x="7115288" y="6569627"/>
                  <a:pt x="7101817" y="6496797"/>
                </a:cubicBezTo>
                <a:cubicBezTo>
                  <a:pt x="7081242" y="6386515"/>
                  <a:pt x="7060073" y="6272532"/>
                  <a:pt x="7061109" y="6168320"/>
                </a:cubicBezTo>
                <a:cubicBezTo>
                  <a:pt x="7055336" y="6103187"/>
                  <a:pt x="7052079" y="6043236"/>
                  <a:pt x="7051044" y="5985209"/>
                </a:cubicBezTo>
                <a:cubicBezTo>
                  <a:pt x="7056225" y="5933546"/>
                  <a:pt x="7062441" y="5881883"/>
                  <a:pt x="7068511" y="5831849"/>
                </a:cubicBezTo>
                <a:cubicBezTo>
                  <a:pt x="7071027" y="5811718"/>
                  <a:pt x="7073396" y="5791734"/>
                  <a:pt x="7075764" y="5771603"/>
                </a:cubicBezTo>
                <a:cubicBezTo>
                  <a:pt x="7097673" y="5628903"/>
                  <a:pt x="7113807" y="5479985"/>
                  <a:pt x="7125206" y="5316413"/>
                </a:cubicBezTo>
                <a:cubicBezTo>
                  <a:pt x="7130683" y="5238550"/>
                  <a:pt x="7134680" y="5161426"/>
                  <a:pt x="7137197" y="5087116"/>
                </a:cubicBezTo>
                <a:cubicBezTo>
                  <a:pt x="7136900" y="4922063"/>
                  <a:pt x="7134384" y="4752718"/>
                  <a:pt x="7131868" y="4589146"/>
                </a:cubicBezTo>
                <a:cubicBezTo>
                  <a:pt x="7129943" y="4464802"/>
                  <a:pt x="7128019" y="4336312"/>
                  <a:pt x="7127130" y="4210340"/>
                </a:cubicBezTo>
                <a:cubicBezTo>
                  <a:pt x="7126687" y="4158826"/>
                  <a:pt x="7125798" y="4097838"/>
                  <a:pt x="7122098" y="4035369"/>
                </a:cubicBezTo>
                <a:cubicBezTo>
                  <a:pt x="7056520" y="3674919"/>
                  <a:pt x="7093084" y="3306326"/>
                  <a:pt x="7128463" y="2950021"/>
                </a:cubicBezTo>
                <a:cubicBezTo>
                  <a:pt x="7137197" y="2862536"/>
                  <a:pt x="7146226" y="2772091"/>
                  <a:pt x="7153331" y="2684162"/>
                </a:cubicBezTo>
                <a:lnTo>
                  <a:pt x="7154220" y="2630130"/>
                </a:lnTo>
                <a:cubicBezTo>
                  <a:pt x="7154960" y="2579061"/>
                  <a:pt x="7155700" y="2526215"/>
                  <a:pt x="7157180" y="2474256"/>
                </a:cubicBezTo>
                <a:cubicBezTo>
                  <a:pt x="7159401" y="2398762"/>
                  <a:pt x="7162657" y="2330371"/>
                  <a:pt x="7167543" y="2265239"/>
                </a:cubicBezTo>
                <a:cubicBezTo>
                  <a:pt x="7165766" y="2206767"/>
                  <a:pt x="7165914" y="2143855"/>
                  <a:pt x="7168135" y="2073245"/>
                </a:cubicBezTo>
                <a:cubicBezTo>
                  <a:pt x="7170947" y="1984872"/>
                  <a:pt x="7176424" y="1895018"/>
                  <a:pt x="7181753" y="1808125"/>
                </a:cubicBezTo>
                <a:cubicBezTo>
                  <a:pt x="7195668" y="1579716"/>
                  <a:pt x="7210175" y="1343610"/>
                  <a:pt x="7175388" y="1111500"/>
                </a:cubicBezTo>
                <a:cubicBezTo>
                  <a:pt x="7167098" y="984640"/>
                  <a:pt x="7137197" y="855410"/>
                  <a:pt x="7108183" y="730473"/>
                </a:cubicBezTo>
                <a:cubicBezTo>
                  <a:pt x="7099005" y="691246"/>
                  <a:pt x="7089827" y="651574"/>
                  <a:pt x="7081242" y="611754"/>
                </a:cubicBezTo>
                <a:cubicBezTo>
                  <a:pt x="7116472" y="883388"/>
                  <a:pt x="7138381" y="1136073"/>
                  <a:pt x="7147558" y="1375880"/>
                </a:cubicBezTo>
                <a:cubicBezTo>
                  <a:pt x="7150519" y="1455075"/>
                  <a:pt x="7152147" y="1534567"/>
                  <a:pt x="7152444" y="1611987"/>
                </a:cubicBezTo>
                <a:cubicBezTo>
                  <a:pt x="7152739" y="1691774"/>
                  <a:pt x="7151555" y="1771414"/>
                  <a:pt x="7148891" y="1848685"/>
                </a:cubicBezTo>
                <a:cubicBezTo>
                  <a:pt x="7146226" y="1928472"/>
                  <a:pt x="7141934" y="2008408"/>
                  <a:pt x="7136308" y="2086124"/>
                </a:cubicBezTo>
                <a:cubicBezTo>
                  <a:pt x="7137640" y="2145484"/>
                  <a:pt x="7136752" y="2209579"/>
                  <a:pt x="7133495" y="2281818"/>
                </a:cubicBezTo>
                <a:cubicBezTo>
                  <a:pt x="7140009" y="2340585"/>
                  <a:pt x="7144598" y="2403201"/>
                  <a:pt x="7147115" y="2467298"/>
                </a:cubicBezTo>
                <a:cubicBezTo>
                  <a:pt x="7149334" y="2526807"/>
                  <a:pt x="7150075" y="2589718"/>
                  <a:pt x="7148891" y="2654555"/>
                </a:cubicBezTo>
                <a:cubicBezTo>
                  <a:pt x="7070139" y="3151192"/>
                  <a:pt x="6988575" y="3664261"/>
                  <a:pt x="7067327" y="4198793"/>
                </a:cubicBezTo>
                <a:cubicBezTo>
                  <a:pt x="7068362" y="4259337"/>
                  <a:pt x="7069695" y="4321954"/>
                  <a:pt x="7071767" y="4391084"/>
                </a:cubicBezTo>
                <a:cubicBezTo>
                  <a:pt x="7074728" y="4495000"/>
                  <a:pt x="7078577" y="4600248"/>
                  <a:pt x="7082277" y="4701944"/>
                </a:cubicBezTo>
                <a:cubicBezTo>
                  <a:pt x="7087755" y="4849825"/>
                  <a:pt x="7093232" y="5002739"/>
                  <a:pt x="7096192" y="5150916"/>
                </a:cubicBezTo>
                <a:cubicBezTo>
                  <a:pt x="7093084" y="5211756"/>
                  <a:pt x="7088939" y="5273041"/>
                  <a:pt x="7083461" y="5338913"/>
                </a:cubicBezTo>
                <a:cubicBezTo>
                  <a:pt x="7073100" y="5464590"/>
                  <a:pt x="7059333" y="5591302"/>
                  <a:pt x="7042310" y="5715499"/>
                </a:cubicBezTo>
                <a:cubicBezTo>
                  <a:pt x="7034760" y="5779744"/>
                  <a:pt x="7024990" y="5842804"/>
                  <a:pt x="7014924" y="5907345"/>
                </a:cubicBezTo>
                <a:cubicBezTo>
                  <a:pt x="7013444" y="5923036"/>
                  <a:pt x="7011223" y="5939467"/>
                  <a:pt x="7008855" y="5956786"/>
                </a:cubicBezTo>
                <a:cubicBezTo>
                  <a:pt x="7001897" y="6006820"/>
                  <a:pt x="6994792" y="6058630"/>
                  <a:pt x="7009003" y="6102151"/>
                </a:cubicBezTo>
                <a:lnTo>
                  <a:pt x="7009003" y="6103335"/>
                </a:lnTo>
                <a:cubicBezTo>
                  <a:pt x="7009299" y="6301547"/>
                  <a:pt x="7044678" y="6489395"/>
                  <a:pt x="7097524" y="6710402"/>
                </a:cubicBezTo>
                <a:cubicBezTo>
                  <a:pt x="7104408" y="6747854"/>
                  <a:pt x="7110477" y="6783085"/>
                  <a:pt x="7115806" y="6816540"/>
                </a:cubicBezTo>
                <a:lnTo>
                  <a:pt x="7121816" y="6858000"/>
                </a:lnTo>
                <a:lnTo>
                  <a:pt x="7114249" y="6858000"/>
                </a:lnTo>
                <a:lnTo>
                  <a:pt x="7108405" y="6817760"/>
                </a:lnTo>
                <a:cubicBezTo>
                  <a:pt x="7103076" y="6784417"/>
                  <a:pt x="7097006" y="6749334"/>
                  <a:pt x="7090123" y="6712031"/>
                </a:cubicBezTo>
                <a:cubicBezTo>
                  <a:pt x="7037129" y="6490875"/>
                  <a:pt x="7001750" y="6302731"/>
                  <a:pt x="7001454" y="6103927"/>
                </a:cubicBezTo>
                <a:cubicBezTo>
                  <a:pt x="6987243" y="6058927"/>
                  <a:pt x="6994496" y="6006524"/>
                  <a:pt x="7001454" y="5955751"/>
                </a:cubicBezTo>
                <a:cubicBezTo>
                  <a:pt x="7003674" y="5938431"/>
                  <a:pt x="7006042" y="5922148"/>
                  <a:pt x="7007375" y="5906309"/>
                </a:cubicBezTo>
                <a:cubicBezTo>
                  <a:pt x="7017441" y="5841620"/>
                  <a:pt x="7027063" y="5778559"/>
                  <a:pt x="7034760" y="5714463"/>
                </a:cubicBezTo>
                <a:cubicBezTo>
                  <a:pt x="7051784" y="5590267"/>
                  <a:pt x="7065551" y="5463702"/>
                  <a:pt x="7075912" y="5338173"/>
                </a:cubicBezTo>
                <a:cubicBezTo>
                  <a:pt x="7081242" y="5272449"/>
                  <a:pt x="7085534" y="5211016"/>
                  <a:pt x="7088643" y="5150621"/>
                </a:cubicBezTo>
                <a:cubicBezTo>
                  <a:pt x="7085682" y="5002739"/>
                  <a:pt x="7080057" y="4849974"/>
                  <a:pt x="7074728" y="4702092"/>
                </a:cubicBezTo>
                <a:cubicBezTo>
                  <a:pt x="7071027" y="4600396"/>
                  <a:pt x="7067178" y="4495148"/>
                  <a:pt x="7064218" y="4391231"/>
                </a:cubicBezTo>
                <a:cubicBezTo>
                  <a:pt x="7062146" y="4322249"/>
                  <a:pt x="7060813" y="4259486"/>
                  <a:pt x="7059777" y="4199385"/>
                </a:cubicBezTo>
                <a:cubicBezTo>
                  <a:pt x="6980877" y="3664112"/>
                  <a:pt x="7062441" y="3150451"/>
                  <a:pt x="7141341" y="2653815"/>
                </a:cubicBezTo>
                <a:cubicBezTo>
                  <a:pt x="7142378" y="2589718"/>
                  <a:pt x="7141786" y="2526807"/>
                  <a:pt x="7139416" y="2467594"/>
                </a:cubicBezTo>
                <a:cubicBezTo>
                  <a:pt x="7136900" y="2403645"/>
                  <a:pt x="7132311" y="2341177"/>
                  <a:pt x="7125798" y="2282115"/>
                </a:cubicBezTo>
                <a:cubicBezTo>
                  <a:pt x="7129055" y="2209433"/>
                  <a:pt x="7129943" y="2145484"/>
                  <a:pt x="7128463" y="2085976"/>
                </a:cubicBezTo>
                <a:cubicBezTo>
                  <a:pt x="7134088" y="2007965"/>
                  <a:pt x="7138381" y="1928028"/>
                  <a:pt x="7141045" y="1848389"/>
                </a:cubicBezTo>
                <a:cubicBezTo>
                  <a:pt x="7143710" y="1771118"/>
                  <a:pt x="7144894" y="1691626"/>
                  <a:pt x="7144598" y="1611987"/>
                </a:cubicBezTo>
                <a:cubicBezTo>
                  <a:pt x="7144302" y="1534715"/>
                  <a:pt x="7142673" y="1455224"/>
                  <a:pt x="7139713" y="1376176"/>
                </a:cubicBezTo>
                <a:cubicBezTo>
                  <a:pt x="7129203" y="1096549"/>
                  <a:pt x="7101078" y="799455"/>
                  <a:pt x="7054744" y="474679"/>
                </a:cubicBezTo>
                <a:cubicBezTo>
                  <a:pt x="7052376" y="459580"/>
                  <a:pt x="7050155" y="444481"/>
                  <a:pt x="7048231" y="429382"/>
                </a:cubicBezTo>
                <a:cubicBezTo>
                  <a:pt x="7036832" y="352407"/>
                  <a:pt x="7024546" y="273951"/>
                  <a:pt x="7011223" y="193720"/>
                </a:cubicBezTo>
                <a:cubicBezTo>
                  <a:pt x="7011223" y="131548"/>
                  <a:pt x="7013296" y="69080"/>
                  <a:pt x="7016996" y="7351"/>
                </a:cubicBezTo>
                <a:close/>
                <a:moveTo>
                  <a:pt x="6973179" y="0"/>
                </a:moveTo>
                <a:lnTo>
                  <a:pt x="6980500" y="0"/>
                </a:lnTo>
                <a:lnTo>
                  <a:pt x="6971107" y="140873"/>
                </a:lnTo>
                <a:cubicBezTo>
                  <a:pt x="6969627" y="215628"/>
                  <a:pt x="6970515" y="284313"/>
                  <a:pt x="6973920" y="350778"/>
                </a:cubicBezTo>
                <a:cubicBezTo>
                  <a:pt x="7031208" y="556835"/>
                  <a:pt x="7067327" y="781691"/>
                  <a:pt x="7084498" y="1037485"/>
                </a:cubicBezTo>
                <a:cubicBezTo>
                  <a:pt x="7089383" y="1109131"/>
                  <a:pt x="7092787" y="1183886"/>
                  <a:pt x="7095008" y="1266190"/>
                </a:cubicBezTo>
                <a:cubicBezTo>
                  <a:pt x="7121061" y="1429022"/>
                  <a:pt x="7110699" y="1593778"/>
                  <a:pt x="7100781" y="1753058"/>
                </a:cubicBezTo>
                <a:cubicBezTo>
                  <a:pt x="7095156" y="1841727"/>
                  <a:pt x="7089383" y="1933357"/>
                  <a:pt x="7089827" y="2025136"/>
                </a:cubicBezTo>
                <a:cubicBezTo>
                  <a:pt x="7090123" y="2080647"/>
                  <a:pt x="7092344" y="2131568"/>
                  <a:pt x="7097081" y="2180861"/>
                </a:cubicBezTo>
                <a:cubicBezTo>
                  <a:pt x="7095600" y="2242739"/>
                  <a:pt x="7094564" y="2308020"/>
                  <a:pt x="7093676" y="2392839"/>
                </a:cubicBezTo>
                <a:cubicBezTo>
                  <a:pt x="7093232" y="2437989"/>
                  <a:pt x="7092787" y="2483138"/>
                  <a:pt x="7092492" y="2528140"/>
                </a:cubicBezTo>
                <a:lnTo>
                  <a:pt x="7091900" y="2603634"/>
                </a:lnTo>
                <a:cubicBezTo>
                  <a:pt x="7082574" y="2781269"/>
                  <a:pt x="7060369" y="2958756"/>
                  <a:pt x="7038905" y="3130322"/>
                </a:cubicBezTo>
                <a:cubicBezTo>
                  <a:pt x="7002786" y="3419125"/>
                  <a:pt x="6965483" y="3717847"/>
                  <a:pt x="6989907" y="4017901"/>
                </a:cubicBezTo>
                <a:cubicBezTo>
                  <a:pt x="6991832" y="4086143"/>
                  <a:pt x="6993608" y="4147575"/>
                  <a:pt x="6996421" y="4209451"/>
                </a:cubicBezTo>
                <a:cubicBezTo>
                  <a:pt x="7001750" y="4321510"/>
                  <a:pt x="7011223" y="4435936"/>
                  <a:pt x="7020401" y="4546513"/>
                </a:cubicBezTo>
                <a:cubicBezTo>
                  <a:pt x="7037573" y="4751682"/>
                  <a:pt x="7055188" y="4963807"/>
                  <a:pt x="7047195" y="5177118"/>
                </a:cubicBezTo>
                <a:cubicBezTo>
                  <a:pt x="7041126" y="5244027"/>
                  <a:pt x="7033576" y="5311824"/>
                  <a:pt x="7026174" y="5377253"/>
                </a:cubicBezTo>
                <a:cubicBezTo>
                  <a:pt x="7011520" y="5507814"/>
                  <a:pt x="6996421" y="5642669"/>
                  <a:pt x="6990055" y="5776339"/>
                </a:cubicBezTo>
                <a:lnTo>
                  <a:pt x="6988723" y="5791290"/>
                </a:lnTo>
                <a:cubicBezTo>
                  <a:pt x="6982210" y="5862345"/>
                  <a:pt x="6975401" y="5935617"/>
                  <a:pt x="6973032" y="6009041"/>
                </a:cubicBezTo>
                <a:cubicBezTo>
                  <a:pt x="6982506" y="6172909"/>
                  <a:pt x="7012407" y="6342994"/>
                  <a:pt x="7041273" y="6507454"/>
                </a:cubicBezTo>
                <a:lnTo>
                  <a:pt x="7041126" y="6507306"/>
                </a:lnTo>
                <a:cubicBezTo>
                  <a:pt x="7051858" y="6568516"/>
                  <a:pt x="7062775" y="6630763"/>
                  <a:pt x="7072712" y="6693064"/>
                </a:cubicBezTo>
                <a:lnTo>
                  <a:pt x="7095492" y="6858000"/>
                </a:lnTo>
                <a:lnTo>
                  <a:pt x="7088252" y="6858000"/>
                </a:lnTo>
                <a:lnTo>
                  <a:pt x="7065736" y="6694452"/>
                </a:lnTo>
                <a:cubicBezTo>
                  <a:pt x="7055818" y="6632243"/>
                  <a:pt x="7044901" y="6570071"/>
                  <a:pt x="7034168" y="6508935"/>
                </a:cubicBezTo>
                <a:cubicBezTo>
                  <a:pt x="7005154" y="6344179"/>
                  <a:pt x="6975401" y="6173945"/>
                  <a:pt x="6965778" y="6009337"/>
                </a:cubicBezTo>
                <a:cubicBezTo>
                  <a:pt x="6968147" y="5935323"/>
                  <a:pt x="6974956" y="5861899"/>
                  <a:pt x="6981469" y="5790845"/>
                </a:cubicBezTo>
                <a:lnTo>
                  <a:pt x="6982802" y="5776043"/>
                </a:lnTo>
                <a:cubicBezTo>
                  <a:pt x="6989167" y="5642372"/>
                  <a:pt x="7004266" y="5507222"/>
                  <a:pt x="7018921" y="5376660"/>
                </a:cubicBezTo>
                <a:cubicBezTo>
                  <a:pt x="7026174" y="5311232"/>
                  <a:pt x="7033724" y="5243582"/>
                  <a:pt x="7039793" y="5176821"/>
                </a:cubicBezTo>
                <a:cubicBezTo>
                  <a:pt x="7047639" y="4964251"/>
                  <a:pt x="7030024" y="4752274"/>
                  <a:pt x="7013000" y="4547253"/>
                </a:cubicBezTo>
                <a:cubicBezTo>
                  <a:pt x="7003822" y="4436528"/>
                  <a:pt x="6994200" y="4322102"/>
                  <a:pt x="6989019" y="4209895"/>
                </a:cubicBezTo>
                <a:cubicBezTo>
                  <a:pt x="6986058" y="4147871"/>
                  <a:pt x="6984282" y="4086439"/>
                  <a:pt x="6982506" y="4018346"/>
                </a:cubicBezTo>
                <a:cubicBezTo>
                  <a:pt x="6958081" y="3717699"/>
                  <a:pt x="6995384" y="3418680"/>
                  <a:pt x="7031503" y="3129433"/>
                </a:cubicBezTo>
                <a:cubicBezTo>
                  <a:pt x="7052968" y="2958014"/>
                  <a:pt x="7075172" y="2780677"/>
                  <a:pt x="7084498" y="2603485"/>
                </a:cubicBezTo>
                <a:lnTo>
                  <a:pt x="7085090" y="2528140"/>
                </a:lnTo>
                <a:cubicBezTo>
                  <a:pt x="7085386" y="2482989"/>
                  <a:pt x="7085830" y="2437989"/>
                  <a:pt x="7086274" y="2392839"/>
                </a:cubicBezTo>
                <a:cubicBezTo>
                  <a:pt x="7087163" y="2308020"/>
                  <a:pt x="7088199" y="2242739"/>
                  <a:pt x="7089679" y="2181158"/>
                </a:cubicBezTo>
                <a:cubicBezTo>
                  <a:pt x="7084942" y="2132012"/>
                  <a:pt x="7082574" y="2080795"/>
                  <a:pt x="7082426" y="2025136"/>
                </a:cubicBezTo>
                <a:cubicBezTo>
                  <a:pt x="7081982" y="1933209"/>
                  <a:pt x="7087755" y="1841283"/>
                  <a:pt x="7093379" y="1752466"/>
                </a:cubicBezTo>
                <a:cubicBezTo>
                  <a:pt x="7103889" y="1586378"/>
                  <a:pt x="7113660" y="1429318"/>
                  <a:pt x="7087607" y="1266783"/>
                </a:cubicBezTo>
                <a:cubicBezTo>
                  <a:pt x="7085386" y="1184182"/>
                  <a:pt x="7081834" y="1109428"/>
                  <a:pt x="7077096" y="1037930"/>
                </a:cubicBezTo>
                <a:cubicBezTo>
                  <a:pt x="7059925" y="782728"/>
                  <a:pt x="7023954" y="558315"/>
                  <a:pt x="6966667" y="351963"/>
                </a:cubicBezTo>
                <a:cubicBezTo>
                  <a:pt x="6963114" y="284609"/>
                  <a:pt x="6962226" y="215776"/>
                  <a:pt x="6963706" y="140725"/>
                </a:cubicBezTo>
                <a:close/>
                <a:moveTo>
                  <a:pt x="6906890" y="0"/>
                </a:moveTo>
                <a:lnTo>
                  <a:pt x="6914351" y="0"/>
                </a:lnTo>
                <a:lnTo>
                  <a:pt x="6899165" y="76333"/>
                </a:lnTo>
                <a:cubicBezTo>
                  <a:pt x="6895465" y="137764"/>
                  <a:pt x="6893984" y="195496"/>
                  <a:pt x="6894576" y="251895"/>
                </a:cubicBezTo>
                <a:cubicBezTo>
                  <a:pt x="6933952" y="476307"/>
                  <a:pt x="6962078" y="662824"/>
                  <a:pt x="6983247" y="838386"/>
                </a:cubicBezTo>
                <a:cubicBezTo>
                  <a:pt x="6991387" y="905592"/>
                  <a:pt x="6998345" y="971612"/>
                  <a:pt x="7004267" y="1034525"/>
                </a:cubicBezTo>
                <a:cubicBezTo>
                  <a:pt x="7021882" y="1332211"/>
                  <a:pt x="7024398" y="1583565"/>
                  <a:pt x="7012260" y="1825445"/>
                </a:cubicBezTo>
                <a:cubicBezTo>
                  <a:pt x="7008707" y="1896202"/>
                  <a:pt x="7003970" y="1960595"/>
                  <a:pt x="6997753" y="2022324"/>
                </a:cubicBezTo>
                <a:cubicBezTo>
                  <a:pt x="6987095" y="2087753"/>
                  <a:pt x="6977769" y="2156142"/>
                  <a:pt x="6969775" y="2225715"/>
                </a:cubicBezTo>
                <a:cubicBezTo>
                  <a:pt x="6978065" y="2292476"/>
                  <a:pt x="6984579" y="2361606"/>
                  <a:pt x="6989168" y="2430292"/>
                </a:cubicBezTo>
                <a:cubicBezTo>
                  <a:pt x="6993608" y="2497497"/>
                  <a:pt x="6996273" y="2566183"/>
                  <a:pt x="6997161" y="2634423"/>
                </a:cubicBezTo>
                <a:cubicBezTo>
                  <a:pt x="6993460" y="2860908"/>
                  <a:pt x="6960598" y="3083692"/>
                  <a:pt x="6928771" y="3299072"/>
                </a:cubicBezTo>
                <a:cubicBezTo>
                  <a:pt x="6893689" y="3537103"/>
                  <a:pt x="6857273" y="3783275"/>
                  <a:pt x="6860234" y="4035073"/>
                </a:cubicBezTo>
                <a:cubicBezTo>
                  <a:pt x="6858457" y="4102574"/>
                  <a:pt x="6858605" y="4171704"/>
                  <a:pt x="6860826" y="4246606"/>
                </a:cubicBezTo>
                <a:cubicBezTo>
                  <a:pt x="6866599" y="4441265"/>
                  <a:pt x="6885398" y="4638735"/>
                  <a:pt x="6903459" y="4829545"/>
                </a:cubicBezTo>
                <a:cubicBezTo>
                  <a:pt x="6918114" y="4983792"/>
                  <a:pt x="6933213" y="5143070"/>
                  <a:pt x="6941354" y="5299537"/>
                </a:cubicBezTo>
                <a:cubicBezTo>
                  <a:pt x="6939726" y="5356824"/>
                  <a:pt x="6936765" y="5412780"/>
                  <a:pt x="6932472" y="5466218"/>
                </a:cubicBezTo>
                <a:cubicBezTo>
                  <a:pt x="6927883" y="5523506"/>
                  <a:pt x="6921814" y="5579904"/>
                  <a:pt x="6914264" y="5633787"/>
                </a:cubicBezTo>
                <a:cubicBezTo>
                  <a:pt x="6909528" y="5715055"/>
                  <a:pt x="6901830" y="5792918"/>
                  <a:pt x="6895613" y="5851686"/>
                </a:cubicBezTo>
                <a:cubicBezTo>
                  <a:pt x="6889544" y="5905569"/>
                  <a:pt x="6886139" y="5958859"/>
                  <a:pt x="6884955" y="6011557"/>
                </a:cubicBezTo>
                <a:cubicBezTo>
                  <a:pt x="6887175" y="5956490"/>
                  <a:pt x="6894725" y="5901571"/>
                  <a:pt x="6909528" y="5846653"/>
                </a:cubicBezTo>
                <a:cubicBezTo>
                  <a:pt x="6913377" y="5817491"/>
                  <a:pt x="6917373" y="5787885"/>
                  <a:pt x="6921370" y="5757983"/>
                </a:cubicBezTo>
                <a:cubicBezTo>
                  <a:pt x="6927291" y="5714019"/>
                  <a:pt x="6933360" y="5669313"/>
                  <a:pt x="6939281" y="5623277"/>
                </a:cubicBezTo>
                <a:cubicBezTo>
                  <a:pt x="6957193" y="5565102"/>
                  <a:pt x="6971996" y="5505002"/>
                  <a:pt x="6983394" y="5444014"/>
                </a:cubicBezTo>
                <a:cubicBezTo>
                  <a:pt x="6994052" y="5386875"/>
                  <a:pt x="7002194" y="5326626"/>
                  <a:pt x="7007375" y="5264899"/>
                </a:cubicBezTo>
                <a:cubicBezTo>
                  <a:pt x="7020845" y="5017839"/>
                  <a:pt x="6988871" y="4771222"/>
                  <a:pt x="6958081" y="4532746"/>
                </a:cubicBezTo>
                <a:cubicBezTo>
                  <a:pt x="6942390" y="4411066"/>
                  <a:pt x="6926107" y="4285094"/>
                  <a:pt x="6916337" y="4161934"/>
                </a:cubicBezTo>
                <a:cubicBezTo>
                  <a:pt x="6910712" y="4091769"/>
                  <a:pt x="6906863" y="4020566"/>
                  <a:pt x="6904494" y="3944035"/>
                </a:cubicBezTo>
                <a:cubicBezTo>
                  <a:pt x="6892356" y="3688241"/>
                  <a:pt x="6930400" y="3429930"/>
                  <a:pt x="6967111" y="3180057"/>
                </a:cubicBezTo>
                <a:cubicBezTo>
                  <a:pt x="6986355" y="3049645"/>
                  <a:pt x="7006191" y="2914792"/>
                  <a:pt x="7018625" y="2781861"/>
                </a:cubicBezTo>
                <a:cubicBezTo>
                  <a:pt x="7023066" y="2728126"/>
                  <a:pt x="7025582" y="2669063"/>
                  <a:pt x="7026174" y="2601265"/>
                </a:cubicBezTo>
                <a:cubicBezTo>
                  <a:pt x="7027359" y="2471740"/>
                  <a:pt x="7022326" y="2352725"/>
                  <a:pt x="7010928" y="2237557"/>
                </a:cubicBezTo>
                <a:cubicBezTo>
                  <a:pt x="7017293" y="2169465"/>
                  <a:pt x="7024102" y="2107143"/>
                  <a:pt x="7032095" y="2046304"/>
                </a:cubicBezTo>
                <a:cubicBezTo>
                  <a:pt x="7036389" y="1993458"/>
                  <a:pt x="7040237" y="1940760"/>
                  <a:pt x="7043642" y="1889838"/>
                </a:cubicBezTo>
                <a:cubicBezTo>
                  <a:pt x="7056520" y="1697843"/>
                  <a:pt x="7068363" y="1474911"/>
                  <a:pt x="7045123" y="1258789"/>
                </a:cubicBezTo>
                <a:cubicBezTo>
                  <a:pt x="7040829" y="1183738"/>
                  <a:pt x="7034908" y="1106911"/>
                  <a:pt x="7026915" y="1023423"/>
                </a:cubicBezTo>
                <a:cubicBezTo>
                  <a:pt x="7005746" y="803748"/>
                  <a:pt x="6973328" y="571786"/>
                  <a:pt x="6927587" y="314364"/>
                </a:cubicBezTo>
                <a:cubicBezTo>
                  <a:pt x="6924479" y="237536"/>
                  <a:pt x="6924035" y="161449"/>
                  <a:pt x="6926403" y="81069"/>
                </a:cubicBezTo>
                <a:lnTo>
                  <a:pt x="6940484" y="0"/>
                </a:lnTo>
                <a:lnTo>
                  <a:pt x="6948032" y="0"/>
                </a:lnTo>
                <a:lnTo>
                  <a:pt x="6933805" y="81662"/>
                </a:lnTo>
                <a:cubicBezTo>
                  <a:pt x="6931584" y="161301"/>
                  <a:pt x="6931880" y="237388"/>
                  <a:pt x="6934989" y="313475"/>
                </a:cubicBezTo>
                <a:cubicBezTo>
                  <a:pt x="6980582" y="570750"/>
                  <a:pt x="7013148" y="802859"/>
                  <a:pt x="7034316" y="1022683"/>
                </a:cubicBezTo>
                <a:cubicBezTo>
                  <a:pt x="7042310" y="1106171"/>
                  <a:pt x="7048231" y="1183294"/>
                  <a:pt x="7052523" y="1258197"/>
                </a:cubicBezTo>
                <a:cubicBezTo>
                  <a:pt x="7075764" y="1474763"/>
                  <a:pt x="7063922" y="1698140"/>
                  <a:pt x="7051044" y="1890429"/>
                </a:cubicBezTo>
                <a:cubicBezTo>
                  <a:pt x="7047639" y="1941352"/>
                  <a:pt x="7043790" y="1994050"/>
                  <a:pt x="7039497" y="2047192"/>
                </a:cubicBezTo>
                <a:cubicBezTo>
                  <a:pt x="7031503" y="2108032"/>
                  <a:pt x="7024695" y="2170352"/>
                  <a:pt x="7018329" y="2237557"/>
                </a:cubicBezTo>
                <a:cubicBezTo>
                  <a:pt x="7029727" y="2352280"/>
                  <a:pt x="7034760" y="2471444"/>
                  <a:pt x="7033576" y="2601265"/>
                </a:cubicBezTo>
                <a:cubicBezTo>
                  <a:pt x="7032984" y="2669211"/>
                  <a:pt x="7030468" y="2728422"/>
                  <a:pt x="7026027" y="2782453"/>
                </a:cubicBezTo>
                <a:cubicBezTo>
                  <a:pt x="7013592" y="2915679"/>
                  <a:pt x="6993757" y="3050533"/>
                  <a:pt x="6974513" y="3181094"/>
                </a:cubicBezTo>
                <a:cubicBezTo>
                  <a:pt x="6937801" y="3430522"/>
                  <a:pt x="6899905" y="3688537"/>
                  <a:pt x="6912044" y="3943739"/>
                </a:cubicBezTo>
                <a:cubicBezTo>
                  <a:pt x="6914412" y="4020122"/>
                  <a:pt x="6918409" y="4091324"/>
                  <a:pt x="6923887" y="4161342"/>
                </a:cubicBezTo>
                <a:cubicBezTo>
                  <a:pt x="6933656" y="4284354"/>
                  <a:pt x="6949939" y="4410031"/>
                  <a:pt x="6965630" y="4531711"/>
                </a:cubicBezTo>
                <a:cubicBezTo>
                  <a:pt x="6996421" y="4770630"/>
                  <a:pt x="7028395" y="5017542"/>
                  <a:pt x="7014924" y="5265343"/>
                </a:cubicBezTo>
                <a:cubicBezTo>
                  <a:pt x="7009596" y="5327367"/>
                  <a:pt x="7001454" y="5387911"/>
                  <a:pt x="6990795" y="5445198"/>
                </a:cubicBezTo>
                <a:cubicBezTo>
                  <a:pt x="6979397" y="5506334"/>
                  <a:pt x="6964446" y="5566729"/>
                  <a:pt x="6946534" y="5624608"/>
                </a:cubicBezTo>
                <a:cubicBezTo>
                  <a:pt x="6940762" y="5670054"/>
                  <a:pt x="6934692" y="5714759"/>
                  <a:pt x="6928771" y="5758724"/>
                </a:cubicBezTo>
                <a:cubicBezTo>
                  <a:pt x="6924774" y="5788625"/>
                  <a:pt x="6920778" y="5818231"/>
                  <a:pt x="6916929" y="5847837"/>
                </a:cubicBezTo>
                <a:cubicBezTo>
                  <a:pt x="6858014" y="6067364"/>
                  <a:pt x="6914264" y="6288963"/>
                  <a:pt x="6968591" y="6503310"/>
                </a:cubicBezTo>
                <a:lnTo>
                  <a:pt x="6968591" y="6503753"/>
                </a:lnTo>
                <a:cubicBezTo>
                  <a:pt x="6997235" y="6616885"/>
                  <a:pt x="7026629" y="6732931"/>
                  <a:pt x="7039223" y="6848831"/>
                </a:cubicBezTo>
                <a:lnTo>
                  <a:pt x="7039725" y="6858000"/>
                </a:lnTo>
                <a:lnTo>
                  <a:pt x="7032163" y="6858000"/>
                </a:lnTo>
                <a:lnTo>
                  <a:pt x="7031696" y="6849483"/>
                </a:lnTo>
                <a:cubicBezTo>
                  <a:pt x="7019143" y="6734041"/>
                  <a:pt x="6989834" y="6618329"/>
                  <a:pt x="6961190" y="6505530"/>
                </a:cubicBezTo>
                <a:cubicBezTo>
                  <a:pt x="6924182" y="6359870"/>
                  <a:pt x="6886583" y="6210804"/>
                  <a:pt x="6884363" y="6061294"/>
                </a:cubicBezTo>
                <a:cubicBezTo>
                  <a:pt x="6884658" y="6237746"/>
                  <a:pt x="6908196" y="6404870"/>
                  <a:pt x="6933508" y="6551863"/>
                </a:cubicBezTo>
                <a:cubicBezTo>
                  <a:pt x="6944610" y="6615960"/>
                  <a:pt x="6956601" y="6679464"/>
                  <a:pt x="6965927" y="6727573"/>
                </a:cubicBezTo>
                <a:lnTo>
                  <a:pt x="6987466" y="6858000"/>
                </a:lnTo>
                <a:lnTo>
                  <a:pt x="6979973" y="6858000"/>
                </a:lnTo>
                <a:lnTo>
                  <a:pt x="6958673" y="6729054"/>
                </a:lnTo>
                <a:cubicBezTo>
                  <a:pt x="6949347" y="6680796"/>
                  <a:pt x="6937357" y="6617293"/>
                  <a:pt x="6926255" y="6553195"/>
                </a:cubicBezTo>
                <a:cubicBezTo>
                  <a:pt x="6891024" y="6348619"/>
                  <a:pt x="6858902" y="6105112"/>
                  <a:pt x="6888211" y="5851242"/>
                </a:cubicBezTo>
                <a:cubicBezTo>
                  <a:pt x="6894429" y="5792622"/>
                  <a:pt x="6902126" y="5714907"/>
                  <a:pt x="6906863" y="5633343"/>
                </a:cubicBezTo>
                <a:cubicBezTo>
                  <a:pt x="6914412" y="5579312"/>
                  <a:pt x="6920482" y="5523061"/>
                  <a:pt x="6925071" y="5465922"/>
                </a:cubicBezTo>
                <a:cubicBezTo>
                  <a:pt x="6929363" y="5412484"/>
                  <a:pt x="6932324" y="5356677"/>
                  <a:pt x="6933952" y="5299834"/>
                </a:cubicBezTo>
                <a:cubicBezTo>
                  <a:pt x="6925959" y="5143810"/>
                  <a:pt x="6910860" y="4984531"/>
                  <a:pt x="6896205" y="4830434"/>
                </a:cubicBezTo>
                <a:cubicBezTo>
                  <a:pt x="6877997" y="4639476"/>
                  <a:pt x="6859346" y="4442004"/>
                  <a:pt x="6853573" y="4247051"/>
                </a:cubicBezTo>
                <a:cubicBezTo>
                  <a:pt x="6851500" y="4172000"/>
                  <a:pt x="6851204" y="4102722"/>
                  <a:pt x="6852981" y="4035221"/>
                </a:cubicBezTo>
                <a:cubicBezTo>
                  <a:pt x="6850020" y="3782979"/>
                  <a:pt x="6886435" y="3536511"/>
                  <a:pt x="6921666" y="3298185"/>
                </a:cubicBezTo>
                <a:cubicBezTo>
                  <a:pt x="6953492" y="3082952"/>
                  <a:pt x="6986355" y="2860465"/>
                  <a:pt x="6990055" y="2634572"/>
                </a:cubicBezTo>
                <a:cubicBezTo>
                  <a:pt x="6989168" y="2566626"/>
                  <a:pt x="6986503" y="2497941"/>
                  <a:pt x="6982062" y="2430884"/>
                </a:cubicBezTo>
                <a:cubicBezTo>
                  <a:pt x="6977473" y="2362346"/>
                  <a:pt x="6970959" y="2293363"/>
                  <a:pt x="6962670" y="2225863"/>
                </a:cubicBezTo>
                <a:cubicBezTo>
                  <a:pt x="6970664" y="2155254"/>
                  <a:pt x="6979990" y="2086716"/>
                  <a:pt x="6990647" y="2021435"/>
                </a:cubicBezTo>
                <a:cubicBezTo>
                  <a:pt x="6996717" y="1960152"/>
                  <a:pt x="7001454" y="1895906"/>
                  <a:pt x="7005007" y="1825148"/>
                </a:cubicBezTo>
                <a:cubicBezTo>
                  <a:pt x="7016996" y="1583417"/>
                  <a:pt x="7014480" y="1332359"/>
                  <a:pt x="6997013" y="1035117"/>
                </a:cubicBezTo>
                <a:cubicBezTo>
                  <a:pt x="6991092" y="972352"/>
                  <a:pt x="6984134" y="906332"/>
                  <a:pt x="6975993" y="839275"/>
                </a:cubicBezTo>
                <a:cubicBezTo>
                  <a:pt x="6954825" y="663860"/>
                  <a:pt x="6926699" y="477343"/>
                  <a:pt x="6887323" y="252487"/>
                </a:cubicBezTo>
                <a:cubicBezTo>
                  <a:pt x="6886731" y="195348"/>
                  <a:pt x="6888211" y="137617"/>
                  <a:pt x="6891912" y="75296"/>
                </a:cubicBezTo>
                <a:close/>
                <a:moveTo>
                  <a:pt x="6884453" y="0"/>
                </a:moveTo>
                <a:lnTo>
                  <a:pt x="6892032" y="0"/>
                </a:lnTo>
                <a:lnTo>
                  <a:pt x="6880810" y="81367"/>
                </a:lnTo>
                <a:cubicBezTo>
                  <a:pt x="6880810" y="138653"/>
                  <a:pt x="6882142" y="197421"/>
                  <a:pt x="6884511" y="255745"/>
                </a:cubicBezTo>
                <a:cubicBezTo>
                  <a:pt x="6896057" y="400073"/>
                  <a:pt x="6911600" y="546325"/>
                  <a:pt x="6926699" y="687841"/>
                </a:cubicBezTo>
                <a:cubicBezTo>
                  <a:pt x="6935137" y="767629"/>
                  <a:pt x="6943870" y="849934"/>
                  <a:pt x="6951864" y="931053"/>
                </a:cubicBezTo>
                <a:cubicBezTo>
                  <a:pt x="6957785" y="992781"/>
                  <a:pt x="6965483" y="1074197"/>
                  <a:pt x="6970664" y="1156057"/>
                </a:cubicBezTo>
                <a:cubicBezTo>
                  <a:pt x="6981174" y="1356932"/>
                  <a:pt x="6973920" y="1561953"/>
                  <a:pt x="6966519" y="1718271"/>
                </a:cubicBezTo>
                <a:cubicBezTo>
                  <a:pt x="6963262" y="1786513"/>
                  <a:pt x="6959414" y="1854902"/>
                  <a:pt x="6956452" y="1906861"/>
                </a:cubicBezTo>
                <a:cubicBezTo>
                  <a:pt x="6949495" y="1959116"/>
                  <a:pt x="6941650" y="2016255"/>
                  <a:pt x="6931436" y="2086865"/>
                </a:cubicBezTo>
                <a:lnTo>
                  <a:pt x="6931436" y="2088049"/>
                </a:lnTo>
                <a:cubicBezTo>
                  <a:pt x="6922998" y="2146668"/>
                  <a:pt x="6914412" y="2207508"/>
                  <a:pt x="6910120" y="2268792"/>
                </a:cubicBezTo>
                <a:cubicBezTo>
                  <a:pt x="6919741" y="2382924"/>
                  <a:pt x="6924479" y="2503270"/>
                  <a:pt x="6924479" y="2636200"/>
                </a:cubicBezTo>
                <a:cubicBezTo>
                  <a:pt x="6924479" y="2698521"/>
                  <a:pt x="6923442" y="2760989"/>
                  <a:pt x="6921222" y="2821829"/>
                </a:cubicBezTo>
                <a:cubicBezTo>
                  <a:pt x="6917373" y="3007161"/>
                  <a:pt x="6895168" y="3193380"/>
                  <a:pt x="6873556" y="3373531"/>
                </a:cubicBezTo>
                <a:cubicBezTo>
                  <a:pt x="6847947" y="3586989"/>
                  <a:pt x="6821450" y="3807849"/>
                  <a:pt x="6827371" y="4021899"/>
                </a:cubicBezTo>
                <a:cubicBezTo>
                  <a:pt x="6824559" y="4093989"/>
                  <a:pt x="6823967" y="4167707"/>
                  <a:pt x="6825151" y="4247644"/>
                </a:cubicBezTo>
                <a:cubicBezTo>
                  <a:pt x="6828111" y="4440673"/>
                  <a:pt x="6842618" y="4636663"/>
                  <a:pt x="6856681" y="4826141"/>
                </a:cubicBezTo>
                <a:cubicBezTo>
                  <a:pt x="6870004" y="5005700"/>
                  <a:pt x="6883622" y="5191329"/>
                  <a:pt x="6887768" y="5375329"/>
                </a:cubicBezTo>
                <a:cubicBezTo>
                  <a:pt x="6885695" y="5443125"/>
                  <a:pt x="6881846" y="5508999"/>
                  <a:pt x="6876369" y="5571319"/>
                </a:cubicBezTo>
                <a:cubicBezTo>
                  <a:pt x="6870448" y="5638672"/>
                  <a:pt x="6862454" y="5704545"/>
                  <a:pt x="6852536" y="5767309"/>
                </a:cubicBezTo>
                <a:cubicBezTo>
                  <a:pt x="6848095" y="5833034"/>
                  <a:pt x="6842174" y="5900536"/>
                  <a:pt x="6834921" y="5967888"/>
                </a:cubicBezTo>
                <a:cubicBezTo>
                  <a:pt x="6816714" y="6154406"/>
                  <a:pt x="6851796" y="6333817"/>
                  <a:pt x="6896205" y="6532323"/>
                </a:cubicBezTo>
                <a:lnTo>
                  <a:pt x="6902422" y="6560005"/>
                </a:lnTo>
                <a:cubicBezTo>
                  <a:pt x="6914117" y="6612112"/>
                  <a:pt x="6926107" y="6665846"/>
                  <a:pt x="6936617" y="6719136"/>
                </a:cubicBezTo>
                <a:lnTo>
                  <a:pt x="6936913" y="6719432"/>
                </a:lnTo>
                <a:lnTo>
                  <a:pt x="6965670" y="6858000"/>
                </a:lnTo>
                <a:lnTo>
                  <a:pt x="6958486" y="6858000"/>
                </a:lnTo>
                <a:lnTo>
                  <a:pt x="6929808" y="6721357"/>
                </a:lnTo>
                <a:cubicBezTo>
                  <a:pt x="6919149" y="6667919"/>
                  <a:pt x="6907159" y="6614036"/>
                  <a:pt x="6895465" y="6562078"/>
                </a:cubicBezTo>
                <a:lnTo>
                  <a:pt x="6889247" y="6534396"/>
                </a:lnTo>
                <a:cubicBezTo>
                  <a:pt x="6844839" y="6335297"/>
                  <a:pt x="6809460" y="6155294"/>
                  <a:pt x="6827816" y="5967593"/>
                </a:cubicBezTo>
                <a:cubicBezTo>
                  <a:pt x="6835217" y="5900240"/>
                  <a:pt x="6840990" y="5832739"/>
                  <a:pt x="6845431" y="5766866"/>
                </a:cubicBezTo>
                <a:cubicBezTo>
                  <a:pt x="6855201" y="5704101"/>
                  <a:pt x="6863194" y="5638228"/>
                  <a:pt x="6869116" y="5571170"/>
                </a:cubicBezTo>
                <a:cubicBezTo>
                  <a:pt x="6874445" y="5508850"/>
                  <a:pt x="6878293" y="5443125"/>
                  <a:pt x="6880514" y="5375772"/>
                </a:cubicBezTo>
                <a:cubicBezTo>
                  <a:pt x="6876369" y="5192069"/>
                  <a:pt x="6862751" y="5006588"/>
                  <a:pt x="6849428" y="4827177"/>
                </a:cubicBezTo>
                <a:cubicBezTo>
                  <a:pt x="6835365" y="4637552"/>
                  <a:pt x="6820858" y="4441561"/>
                  <a:pt x="6817898" y="4248235"/>
                </a:cubicBezTo>
                <a:cubicBezTo>
                  <a:pt x="6816565" y="4168299"/>
                  <a:pt x="6817306" y="4094285"/>
                  <a:pt x="6820118" y="4022343"/>
                </a:cubicBezTo>
                <a:cubicBezTo>
                  <a:pt x="6814197" y="3808145"/>
                  <a:pt x="6840694" y="3586989"/>
                  <a:pt x="6866303" y="3373088"/>
                </a:cubicBezTo>
                <a:cubicBezTo>
                  <a:pt x="6887915" y="3193084"/>
                  <a:pt x="6910120" y="3007161"/>
                  <a:pt x="6913969" y="2821978"/>
                </a:cubicBezTo>
                <a:cubicBezTo>
                  <a:pt x="6916189" y="2761138"/>
                  <a:pt x="6917225" y="2698816"/>
                  <a:pt x="6917225" y="2636644"/>
                </a:cubicBezTo>
                <a:cubicBezTo>
                  <a:pt x="6917225" y="2503862"/>
                  <a:pt x="6912488" y="2383663"/>
                  <a:pt x="6902866" y="2269236"/>
                </a:cubicBezTo>
                <a:cubicBezTo>
                  <a:pt x="6907159" y="2207064"/>
                  <a:pt x="6915745" y="2146224"/>
                  <a:pt x="6924330" y="2087309"/>
                </a:cubicBezTo>
                <a:lnTo>
                  <a:pt x="6924330" y="2086125"/>
                </a:lnTo>
                <a:cubicBezTo>
                  <a:pt x="6934397" y="2015515"/>
                  <a:pt x="6942242" y="1958524"/>
                  <a:pt x="6949052" y="1906418"/>
                </a:cubicBezTo>
                <a:cubicBezTo>
                  <a:pt x="6951864" y="1854607"/>
                  <a:pt x="6955713" y="1786217"/>
                  <a:pt x="6958969" y="1718124"/>
                </a:cubicBezTo>
                <a:cubicBezTo>
                  <a:pt x="6966519" y="1561953"/>
                  <a:pt x="6973624" y="1357080"/>
                  <a:pt x="6963114" y="1156649"/>
                </a:cubicBezTo>
                <a:cubicBezTo>
                  <a:pt x="6957933" y="1075085"/>
                  <a:pt x="6950384" y="993669"/>
                  <a:pt x="6944315" y="931941"/>
                </a:cubicBezTo>
                <a:cubicBezTo>
                  <a:pt x="6936469" y="850821"/>
                  <a:pt x="6927587" y="768370"/>
                  <a:pt x="6919149" y="688729"/>
                </a:cubicBezTo>
                <a:cubicBezTo>
                  <a:pt x="6904050" y="547214"/>
                  <a:pt x="6888360" y="400961"/>
                  <a:pt x="6876961" y="256336"/>
                </a:cubicBezTo>
                <a:cubicBezTo>
                  <a:pt x="6874593" y="197717"/>
                  <a:pt x="6873261" y="138801"/>
                  <a:pt x="6873261" y="81069"/>
                </a:cubicBezTo>
                <a:close/>
                <a:moveTo>
                  <a:pt x="6802841" y="0"/>
                </a:moveTo>
                <a:lnTo>
                  <a:pt x="6810246" y="0"/>
                </a:lnTo>
                <a:lnTo>
                  <a:pt x="6798505" y="59162"/>
                </a:lnTo>
                <a:lnTo>
                  <a:pt x="6796878" y="66859"/>
                </a:lnTo>
                <a:cubicBezTo>
                  <a:pt x="6798062" y="120298"/>
                  <a:pt x="6799394" y="191796"/>
                  <a:pt x="6801910" y="264774"/>
                </a:cubicBezTo>
                <a:cubicBezTo>
                  <a:pt x="6823671" y="452326"/>
                  <a:pt x="6838918" y="596655"/>
                  <a:pt x="6851648" y="732398"/>
                </a:cubicBezTo>
                <a:cubicBezTo>
                  <a:pt x="6859346" y="815591"/>
                  <a:pt x="6865711" y="892120"/>
                  <a:pt x="6871188" y="966580"/>
                </a:cubicBezTo>
                <a:cubicBezTo>
                  <a:pt x="6864675" y="1146287"/>
                  <a:pt x="6863786" y="1327031"/>
                  <a:pt x="6862898" y="1501852"/>
                </a:cubicBezTo>
                <a:cubicBezTo>
                  <a:pt x="6862602" y="1549666"/>
                  <a:pt x="6862306" y="1597628"/>
                  <a:pt x="6862010" y="1645589"/>
                </a:cubicBezTo>
                <a:cubicBezTo>
                  <a:pt x="6861270" y="1733371"/>
                  <a:pt x="6860382" y="1805460"/>
                  <a:pt x="6859049" y="1872370"/>
                </a:cubicBezTo>
                <a:cubicBezTo>
                  <a:pt x="6865859" y="1916186"/>
                  <a:pt x="6862159" y="1962964"/>
                  <a:pt x="6847947" y="2014478"/>
                </a:cubicBezTo>
                <a:cubicBezTo>
                  <a:pt x="6835365" y="2060515"/>
                  <a:pt x="6815677" y="2105811"/>
                  <a:pt x="6796729" y="2149480"/>
                </a:cubicBezTo>
                <a:cubicBezTo>
                  <a:pt x="6791252" y="2166504"/>
                  <a:pt x="6783998" y="2184859"/>
                  <a:pt x="6776449" y="2204251"/>
                </a:cubicBezTo>
                <a:cubicBezTo>
                  <a:pt x="6758242" y="2251029"/>
                  <a:pt x="6739294" y="2299286"/>
                  <a:pt x="6739294" y="2340585"/>
                </a:cubicBezTo>
                <a:cubicBezTo>
                  <a:pt x="6753357" y="2502974"/>
                  <a:pt x="6763423" y="2647153"/>
                  <a:pt x="6769936" y="2780972"/>
                </a:cubicBezTo>
                <a:cubicBezTo>
                  <a:pt x="6772304" y="2829970"/>
                  <a:pt x="6774377" y="2878968"/>
                  <a:pt x="6775857" y="2926781"/>
                </a:cubicBezTo>
                <a:cubicBezTo>
                  <a:pt x="6777930" y="3201077"/>
                  <a:pt x="6776598" y="3430374"/>
                  <a:pt x="6739294" y="3676102"/>
                </a:cubicBezTo>
                <a:cubicBezTo>
                  <a:pt x="6731448" y="3756038"/>
                  <a:pt x="6725824" y="3835677"/>
                  <a:pt x="6722270" y="3912505"/>
                </a:cubicBezTo>
                <a:cubicBezTo>
                  <a:pt x="6700954" y="4383237"/>
                  <a:pt x="6759130" y="4856486"/>
                  <a:pt x="6815529" y="5314340"/>
                </a:cubicBezTo>
                <a:lnTo>
                  <a:pt x="6816121" y="5318781"/>
                </a:lnTo>
                <a:cubicBezTo>
                  <a:pt x="6816121" y="5322334"/>
                  <a:pt x="6816121" y="5326034"/>
                  <a:pt x="6816121" y="5329587"/>
                </a:cubicBezTo>
                <a:cubicBezTo>
                  <a:pt x="6851796" y="5101326"/>
                  <a:pt x="6815529" y="4876026"/>
                  <a:pt x="6780298" y="4657831"/>
                </a:cubicBezTo>
                <a:cubicBezTo>
                  <a:pt x="6752468" y="4485525"/>
                  <a:pt x="6723603" y="4307298"/>
                  <a:pt x="6732040" y="4132624"/>
                </a:cubicBezTo>
                <a:cubicBezTo>
                  <a:pt x="6736481" y="4087623"/>
                  <a:pt x="6742255" y="4039661"/>
                  <a:pt x="6749656" y="3985631"/>
                </a:cubicBezTo>
                <a:cubicBezTo>
                  <a:pt x="6755873" y="3939742"/>
                  <a:pt x="6762831" y="3892669"/>
                  <a:pt x="6769492" y="3847224"/>
                </a:cubicBezTo>
                <a:lnTo>
                  <a:pt x="6771120" y="3836418"/>
                </a:lnTo>
                <a:cubicBezTo>
                  <a:pt x="6781926" y="3738867"/>
                  <a:pt x="6794657" y="3639835"/>
                  <a:pt x="6806943" y="3543912"/>
                </a:cubicBezTo>
                <a:cubicBezTo>
                  <a:pt x="6837585" y="3305290"/>
                  <a:pt x="6869116" y="3058675"/>
                  <a:pt x="6874593" y="2819164"/>
                </a:cubicBezTo>
                <a:cubicBezTo>
                  <a:pt x="6875777" y="2759064"/>
                  <a:pt x="6875185" y="2698521"/>
                  <a:pt x="6872669" y="2639013"/>
                </a:cubicBezTo>
                <a:cubicBezTo>
                  <a:pt x="6867340" y="2511264"/>
                  <a:pt x="6853868" y="2394320"/>
                  <a:pt x="6831813" y="2281670"/>
                </a:cubicBezTo>
                <a:cubicBezTo>
                  <a:pt x="6833440" y="2213724"/>
                  <a:pt x="6841878" y="2149333"/>
                  <a:pt x="6854017" y="2073394"/>
                </a:cubicBezTo>
                <a:cubicBezTo>
                  <a:pt x="6864675" y="2007372"/>
                  <a:pt x="6876369" y="1938539"/>
                  <a:pt x="6889100" y="1868966"/>
                </a:cubicBezTo>
                <a:cubicBezTo>
                  <a:pt x="6891616" y="1820560"/>
                  <a:pt x="6894576" y="1771562"/>
                  <a:pt x="6897537" y="1722712"/>
                </a:cubicBezTo>
                <a:cubicBezTo>
                  <a:pt x="6899165" y="1696511"/>
                  <a:pt x="6900794" y="1670310"/>
                  <a:pt x="6902275" y="1644109"/>
                </a:cubicBezTo>
                <a:cubicBezTo>
                  <a:pt x="6914857" y="1427838"/>
                  <a:pt x="6925663" y="1197505"/>
                  <a:pt x="6906863" y="967320"/>
                </a:cubicBezTo>
                <a:cubicBezTo>
                  <a:pt x="6900646" y="897007"/>
                  <a:pt x="6893244" y="823436"/>
                  <a:pt x="6884363" y="742316"/>
                </a:cubicBezTo>
                <a:cubicBezTo>
                  <a:pt x="6868227" y="594731"/>
                  <a:pt x="6849428" y="445518"/>
                  <a:pt x="6831220" y="301337"/>
                </a:cubicBezTo>
                <a:lnTo>
                  <a:pt x="6830332" y="294676"/>
                </a:lnTo>
                <a:cubicBezTo>
                  <a:pt x="6827371" y="226434"/>
                  <a:pt x="6825595" y="155972"/>
                  <a:pt x="6824559" y="65971"/>
                </a:cubicBezTo>
                <a:lnTo>
                  <a:pt x="6836393" y="0"/>
                </a:lnTo>
                <a:lnTo>
                  <a:pt x="6843803" y="0"/>
                </a:lnTo>
                <a:lnTo>
                  <a:pt x="6831813" y="66563"/>
                </a:lnTo>
                <a:cubicBezTo>
                  <a:pt x="6832848" y="155825"/>
                  <a:pt x="6834624" y="226139"/>
                  <a:pt x="6837585" y="293936"/>
                </a:cubicBezTo>
                <a:lnTo>
                  <a:pt x="6838474" y="300301"/>
                </a:lnTo>
                <a:cubicBezTo>
                  <a:pt x="6856681" y="444630"/>
                  <a:pt x="6875481" y="593843"/>
                  <a:pt x="6891616" y="741428"/>
                </a:cubicBezTo>
                <a:cubicBezTo>
                  <a:pt x="6900498" y="822548"/>
                  <a:pt x="6907899" y="896265"/>
                  <a:pt x="6914117" y="966580"/>
                </a:cubicBezTo>
                <a:cubicBezTo>
                  <a:pt x="6932916" y="1197209"/>
                  <a:pt x="6922110" y="1427986"/>
                  <a:pt x="6909528" y="1644405"/>
                </a:cubicBezTo>
                <a:cubicBezTo>
                  <a:pt x="6907899" y="1670606"/>
                  <a:pt x="6906419" y="1696808"/>
                  <a:pt x="6904791" y="1723008"/>
                </a:cubicBezTo>
                <a:cubicBezTo>
                  <a:pt x="6901830" y="1771858"/>
                  <a:pt x="6898870" y="1820707"/>
                  <a:pt x="6896205" y="1869706"/>
                </a:cubicBezTo>
                <a:cubicBezTo>
                  <a:pt x="6883474" y="1939723"/>
                  <a:pt x="6871780" y="2008408"/>
                  <a:pt x="6861122" y="2074430"/>
                </a:cubicBezTo>
                <a:cubicBezTo>
                  <a:pt x="6848984" y="2150072"/>
                  <a:pt x="6840546" y="2214169"/>
                  <a:pt x="6838918" y="2280782"/>
                </a:cubicBezTo>
                <a:cubicBezTo>
                  <a:pt x="6860974" y="2392988"/>
                  <a:pt x="6874297" y="2510226"/>
                  <a:pt x="6879774" y="2638421"/>
                </a:cubicBezTo>
                <a:cubicBezTo>
                  <a:pt x="6882290" y="2698076"/>
                  <a:pt x="6882882" y="2758767"/>
                  <a:pt x="6881698" y="2819016"/>
                </a:cubicBezTo>
                <a:cubicBezTo>
                  <a:pt x="6876221" y="3058971"/>
                  <a:pt x="6844542" y="3305734"/>
                  <a:pt x="6814049" y="3544505"/>
                </a:cubicBezTo>
                <a:cubicBezTo>
                  <a:pt x="6801762" y="3640427"/>
                  <a:pt x="6789032" y="3739459"/>
                  <a:pt x="6778226" y="3837009"/>
                </a:cubicBezTo>
                <a:lnTo>
                  <a:pt x="6776598" y="3847965"/>
                </a:lnTo>
                <a:cubicBezTo>
                  <a:pt x="6769936" y="3893409"/>
                  <a:pt x="6762978" y="3940483"/>
                  <a:pt x="6756762" y="3986371"/>
                </a:cubicBezTo>
                <a:cubicBezTo>
                  <a:pt x="6749508" y="4040254"/>
                  <a:pt x="6743735" y="4088215"/>
                  <a:pt x="6739294" y="4132920"/>
                </a:cubicBezTo>
                <a:cubicBezTo>
                  <a:pt x="6731004" y="4306706"/>
                  <a:pt x="6759722" y="4484490"/>
                  <a:pt x="6787552" y="4656499"/>
                </a:cubicBezTo>
                <a:cubicBezTo>
                  <a:pt x="6823967" y="4881651"/>
                  <a:pt x="6861714" y="5114501"/>
                  <a:pt x="6820266" y="5350459"/>
                </a:cubicBezTo>
                <a:lnTo>
                  <a:pt x="6815529" y="5415592"/>
                </a:lnTo>
                <a:cubicBezTo>
                  <a:pt x="6813309" y="5446530"/>
                  <a:pt x="6810940" y="5477764"/>
                  <a:pt x="6808720" y="5508850"/>
                </a:cubicBezTo>
                <a:cubicBezTo>
                  <a:pt x="6804131" y="5572651"/>
                  <a:pt x="6800874" y="5621796"/>
                  <a:pt x="6798210" y="5668573"/>
                </a:cubicBezTo>
                <a:cubicBezTo>
                  <a:pt x="6794213" y="5724084"/>
                  <a:pt x="6789476" y="5781963"/>
                  <a:pt x="6783998" y="5844136"/>
                </a:cubicBezTo>
                <a:cubicBezTo>
                  <a:pt x="6783406" y="5856423"/>
                  <a:pt x="6782963" y="5868856"/>
                  <a:pt x="6782519" y="5881291"/>
                </a:cubicBezTo>
                <a:cubicBezTo>
                  <a:pt x="6775709" y="6005043"/>
                  <a:pt x="6781038" y="6136050"/>
                  <a:pt x="6799838" y="6306135"/>
                </a:cubicBezTo>
                <a:cubicBezTo>
                  <a:pt x="6806796" y="6368454"/>
                  <a:pt x="6814937" y="6431811"/>
                  <a:pt x="6822930" y="6492948"/>
                </a:cubicBezTo>
                <a:lnTo>
                  <a:pt x="6826039" y="6517076"/>
                </a:lnTo>
                <a:cubicBezTo>
                  <a:pt x="6827371" y="6524626"/>
                  <a:pt x="6828408" y="6532027"/>
                  <a:pt x="6829740" y="6539577"/>
                </a:cubicBezTo>
                <a:cubicBezTo>
                  <a:pt x="6833737" y="6552899"/>
                  <a:pt x="6837734" y="6566222"/>
                  <a:pt x="6841731" y="6579396"/>
                </a:cubicBezTo>
                <a:lnTo>
                  <a:pt x="6841878" y="6579544"/>
                </a:lnTo>
                <a:cubicBezTo>
                  <a:pt x="6871299" y="6656742"/>
                  <a:pt x="6890997" y="6734735"/>
                  <a:pt x="6903422" y="6813160"/>
                </a:cubicBezTo>
                <a:lnTo>
                  <a:pt x="6908552" y="6858000"/>
                </a:lnTo>
                <a:lnTo>
                  <a:pt x="6900946" y="6858000"/>
                </a:lnTo>
                <a:lnTo>
                  <a:pt x="6896894" y="6821181"/>
                </a:lnTo>
                <a:cubicBezTo>
                  <a:pt x="6885038" y="6743773"/>
                  <a:pt x="6866155" y="6666807"/>
                  <a:pt x="6837881" y="6590646"/>
                </a:cubicBezTo>
                <a:cubicBezTo>
                  <a:pt x="6849613" y="6670730"/>
                  <a:pt x="6856718" y="6749926"/>
                  <a:pt x="6860329" y="6828716"/>
                </a:cubicBezTo>
                <a:lnTo>
                  <a:pt x="6860513" y="6858000"/>
                </a:lnTo>
                <a:lnTo>
                  <a:pt x="6852030" y="6858000"/>
                </a:lnTo>
                <a:lnTo>
                  <a:pt x="6850950" y="6792236"/>
                </a:lnTo>
                <a:cubicBezTo>
                  <a:pt x="6845968" y="6709347"/>
                  <a:pt x="6836920" y="6625951"/>
                  <a:pt x="6822487" y="6541500"/>
                </a:cubicBezTo>
                <a:cubicBezTo>
                  <a:pt x="6818933" y="6529510"/>
                  <a:pt x="6815381" y="6517668"/>
                  <a:pt x="6811680" y="6505678"/>
                </a:cubicBezTo>
                <a:cubicBezTo>
                  <a:pt x="6805167" y="6484658"/>
                  <a:pt x="6798654" y="6463342"/>
                  <a:pt x="6792289" y="6441878"/>
                </a:cubicBezTo>
                <a:cubicBezTo>
                  <a:pt x="6775413" y="6385775"/>
                  <a:pt x="6762386" y="6339738"/>
                  <a:pt x="6751284" y="6296957"/>
                </a:cubicBezTo>
                <a:cubicBezTo>
                  <a:pt x="6731300" y="6158549"/>
                  <a:pt x="6752765" y="6017921"/>
                  <a:pt x="6771861" y="5893873"/>
                </a:cubicBezTo>
                <a:cubicBezTo>
                  <a:pt x="6773488" y="5876702"/>
                  <a:pt x="6774969" y="5860123"/>
                  <a:pt x="6776449" y="5843544"/>
                </a:cubicBezTo>
                <a:cubicBezTo>
                  <a:pt x="6779114" y="5775746"/>
                  <a:pt x="6781779" y="5707949"/>
                  <a:pt x="6784295" y="5639411"/>
                </a:cubicBezTo>
                <a:cubicBezTo>
                  <a:pt x="6792584" y="5587601"/>
                  <a:pt x="6798802" y="5533867"/>
                  <a:pt x="6802799" y="5478949"/>
                </a:cubicBezTo>
                <a:cubicBezTo>
                  <a:pt x="6806647" y="5427878"/>
                  <a:pt x="6808572" y="5374144"/>
                  <a:pt x="6808720" y="5319373"/>
                </a:cubicBezTo>
                <a:lnTo>
                  <a:pt x="6808128" y="5315376"/>
                </a:lnTo>
                <a:cubicBezTo>
                  <a:pt x="6751728" y="4857375"/>
                  <a:pt x="6693405" y="4383681"/>
                  <a:pt x="6714869" y="3912357"/>
                </a:cubicBezTo>
                <a:cubicBezTo>
                  <a:pt x="6718422" y="3835530"/>
                  <a:pt x="6724195" y="3755742"/>
                  <a:pt x="6732040" y="3675362"/>
                </a:cubicBezTo>
                <a:cubicBezTo>
                  <a:pt x="6769196" y="3429930"/>
                  <a:pt x="6770528" y="3200929"/>
                  <a:pt x="6768456" y="2927077"/>
                </a:cubicBezTo>
                <a:cubicBezTo>
                  <a:pt x="6766827" y="2879412"/>
                  <a:pt x="6764903" y="2830266"/>
                  <a:pt x="6762535" y="2781416"/>
                </a:cubicBezTo>
                <a:cubicBezTo>
                  <a:pt x="6756021" y="2647598"/>
                  <a:pt x="6745955" y="2503418"/>
                  <a:pt x="6731892" y="2340882"/>
                </a:cubicBezTo>
                <a:cubicBezTo>
                  <a:pt x="6731892" y="2297805"/>
                  <a:pt x="6751136" y="2248809"/>
                  <a:pt x="6769640" y="2201438"/>
                </a:cubicBezTo>
                <a:cubicBezTo>
                  <a:pt x="6777190" y="2182196"/>
                  <a:pt x="6784295" y="2163987"/>
                  <a:pt x="6789920" y="2146816"/>
                </a:cubicBezTo>
                <a:cubicBezTo>
                  <a:pt x="6808868" y="2103000"/>
                  <a:pt x="6828408" y="2058147"/>
                  <a:pt x="6840990" y="2012554"/>
                </a:cubicBezTo>
                <a:cubicBezTo>
                  <a:pt x="6855052" y="1961927"/>
                  <a:pt x="6858606" y="1916186"/>
                  <a:pt x="6851944" y="1872813"/>
                </a:cubicBezTo>
                <a:cubicBezTo>
                  <a:pt x="6853128" y="1805164"/>
                  <a:pt x="6854165" y="1733222"/>
                  <a:pt x="6854757" y="1645442"/>
                </a:cubicBezTo>
                <a:cubicBezTo>
                  <a:pt x="6855201" y="1597479"/>
                  <a:pt x="6855349" y="1549666"/>
                  <a:pt x="6855645" y="1501705"/>
                </a:cubicBezTo>
                <a:cubicBezTo>
                  <a:pt x="6856533" y="1326882"/>
                  <a:pt x="6857422" y="1146138"/>
                  <a:pt x="6863935" y="966728"/>
                </a:cubicBezTo>
                <a:cubicBezTo>
                  <a:pt x="6858606" y="892862"/>
                  <a:pt x="6852092" y="816330"/>
                  <a:pt x="6844395" y="733138"/>
                </a:cubicBezTo>
                <a:cubicBezTo>
                  <a:pt x="6831813" y="597395"/>
                  <a:pt x="6816417" y="453067"/>
                  <a:pt x="6794657" y="265366"/>
                </a:cubicBezTo>
                <a:cubicBezTo>
                  <a:pt x="6792140" y="192092"/>
                  <a:pt x="6790808" y="120446"/>
                  <a:pt x="6789772" y="66267"/>
                </a:cubicBezTo>
                <a:lnTo>
                  <a:pt x="6791400" y="57681"/>
                </a:lnTo>
                <a:close/>
                <a:moveTo>
                  <a:pt x="6727071" y="0"/>
                </a:moveTo>
                <a:lnTo>
                  <a:pt x="6734198" y="0"/>
                </a:lnTo>
                <a:lnTo>
                  <a:pt x="6731573" y="32533"/>
                </a:lnTo>
                <a:cubicBezTo>
                  <a:pt x="6730366" y="82930"/>
                  <a:pt x="6732373" y="133436"/>
                  <a:pt x="6738701" y="183951"/>
                </a:cubicBezTo>
                <a:cubicBezTo>
                  <a:pt x="6742698" y="223622"/>
                  <a:pt x="6746251" y="264626"/>
                  <a:pt x="6749508" y="307703"/>
                </a:cubicBezTo>
                <a:cubicBezTo>
                  <a:pt x="6746251" y="248787"/>
                  <a:pt x="6744474" y="190612"/>
                  <a:pt x="6742995" y="140578"/>
                </a:cubicBezTo>
                <a:lnTo>
                  <a:pt x="6759871" y="0"/>
                </a:lnTo>
                <a:lnTo>
                  <a:pt x="6767481" y="0"/>
                </a:lnTo>
                <a:lnTo>
                  <a:pt x="6750544" y="140578"/>
                </a:lnTo>
                <a:cubicBezTo>
                  <a:pt x="6752024" y="191648"/>
                  <a:pt x="6753949" y="251748"/>
                  <a:pt x="6757353" y="312440"/>
                </a:cubicBezTo>
                <a:cubicBezTo>
                  <a:pt x="6767567" y="412507"/>
                  <a:pt x="6779262" y="514499"/>
                  <a:pt x="6790512" y="613235"/>
                </a:cubicBezTo>
                <a:cubicBezTo>
                  <a:pt x="6795397" y="656904"/>
                  <a:pt x="6800429" y="700720"/>
                  <a:pt x="6805315" y="744389"/>
                </a:cubicBezTo>
                <a:cubicBezTo>
                  <a:pt x="6814789" y="828765"/>
                  <a:pt x="6822190" y="897451"/>
                  <a:pt x="6828407" y="960808"/>
                </a:cubicBezTo>
                <a:cubicBezTo>
                  <a:pt x="6823226" y="1176634"/>
                  <a:pt x="6819822" y="1412295"/>
                  <a:pt x="6817749" y="1703174"/>
                </a:cubicBezTo>
                <a:lnTo>
                  <a:pt x="6817749" y="1705838"/>
                </a:lnTo>
                <a:cubicBezTo>
                  <a:pt x="6817305" y="1766085"/>
                  <a:pt x="6816861" y="1828405"/>
                  <a:pt x="6814492" y="1890134"/>
                </a:cubicBezTo>
                <a:cubicBezTo>
                  <a:pt x="6793324" y="1963556"/>
                  <a:pt x="6775265" y="2027800"/>
                  <a:pt x="6759426" y="2087309"/>
                </a:cubicBezTo>
                <a:cubicBezTo>
                  <a:pt x="6711465" y="2344140"/>
                  <a:pt x="6710576" y="2601858"/>
                  <a:pt x="6714129" y="2865350"/>
                </a:cubicBezTo>
                <a:lnTo>
                  <a:pt x="6715017" y="2930187"/>
                </a:lnTo>
                <a:cubicBezTo>
                  <a:pt x="6715609" y="2973262"/>
                  <a:pt x="6716201" y="3016341"/>
                  <a:pt x="6716645" y="3059416"/>
                </a:cubicBezTo>
                <a:cubicBezTo>
                  <a:pt x="6719902" y="3255700"/>
                  <a:pt x="6720346" y="3463829"/>
                  <a:pt x="6687483" y="3660707"/>
                </a:cubicBezTo>
                <a:cubicBezTo>
                  <a:pt x="6681414" y="3732206"/>
                  <a:pt x="6676233" y="3804000"/>
                  <a:pt x="6672384" y="3874166"/>
                </a:cubicBezTo>
                <a:cubicBezTo>
                  <a:pt x="6647811" y="4318697"/>
                  <a:pt x="6668388" y="4748721"/>
                  <a:pt x="6733817" y="5152693"/>
                </a:cubicBezTo>
                <a:cubicBezTo>
                  <a:pt x="6737814" y="5220342"/>
                  <a:pt x="6739738" y="5288880"/>
                  <a:pt x="6739590" y="5362598"/>
                </a:cubicBezTo>
                <a:cubicBezTo>
                  <a:pt x="6739442" y="5435724"/>
                  <a:pt x="6737369" y="5503669"/>
                  <a:pt x="6733372" y="5570431"/>
                </a:cubicBezTo>
                <a:cubicBezTo>
                  <a:pt x="6731004" y="5641929"/>
                  <a:pt x="6727896" y="5711503"/>
                  <a:pt x="6725083" y="5770270"/>
                </a:cubicBezTo>
                <a:cubicBezTo>
                  <a:pt x="6694589" y="5906309"/>
                  <a:pt x="6684819" y="6053005"/>
                  <a:pt x="6695181" y="6219242"/>
                </a:cubicBezTo>
                <a:lnTo>
                  <a:pt x="6695181" y="6218946"/>
                </a:lnTo>
                <a:cubicBezTo>
                  <a:pt x="6699177" y="6284079"/>
                  <a:pt x="6706431" y="6354985"/>
                  <a:pt x="6717830" y="6442025"/>
                </a:cubicBezTo>
                <a:cubicBezTo>
                  <a:pt x="6729488" y="6517085"/>
                  <a:pt x="6740883" y="6595219"/>
                  <a:pt x="6751047" y="6675876"/>
                </a:cubicBezTo>
                <a:lnTo>
                  <a:pt x="6769944" y="6858000"/>
                </a:lnTo>
                <a:lnTo>
                  <a:pt x="6762445" y="6858000"/>
                </a:lnTo>
                <a:lnTo>
                  <a:pt x="6743629" y="6676675"/>
                </a:lnTo>
                <a:cubicBezTo>
                  <a:pt x="6733474" y="6596112"/>
                  <a:pt x="6722085" y="6518057"/>
                  <a:pt x="6710428" y="6443062"/>
                </a:cubicBezTo>
                <a:cubicBezTo>
                  <a:pt x="6699030" y="6355725"/>
                  <a:pt x="6691776" y="6284671"/>
                  <a:pt x="6687780" y="6219391"/>
                </a:cubicBezTo>
                <a:cubicBezTo>
                  <a:pt x="6677417" y="6052413"/>
                  <a:pt x="6687335" y="5905124"/>
                  <a:pt x="6717830" y="5769085"/>
                </a:cubicBezTo>
                <a:cubicBezTo>
                  <a:pt x="6720642" y="5711058"/>
                  <a:pt x="6723751" y="5641336"/>
                  <a:pt x="6726119" y="5569838"/>
                </a:cubicBezTo>
                <a:cubicBezTo>
                  <a:pt x="6730116" y="5503077"/>
                  <a:pt x="6732336" y="5435132"/>
                  <a:pt x="6732336" y="5362302"/>
                </a:cubicBezTo>
                <a:cubicBezTo>
                  <a:pt x="6732485" y="5288880"/>
                  <a:pt x="6730560" y="5220490"/>
                  <a:pt x="6726564" y="5153285"/>
                </a:cubicBezTo>
                <a:cubicBezTo>
                  <a:pt x="6661134" y="4749165"/>
                  <a:pt x="6640410" y="4318401"/>
                  <a:pt x="6665131" y="3873426"/>
                </a:cubicBezTo>
                <a:cubicBezTo>
                  <a:pt x="6669128" y="3803260"/>
                  <a:pt x="6674161" y="3731318"/>
                  <a:pt x="6680378" y="3659523"/>
                </a:cubicBezTo>
                <a:cubicBezTo>
                  <a:pt x="6713241" y="3462941"/>
                  <a:pt x="6712797" y="3255256"/>
                  <a:pt x="6709540" y="3059268"/>
                </a:cubicBezTo>
                <a:cubicBezTo>
                  <a:pt x="6709096" y="3016192"/>
                  <a:pt x="6708503" y="2973115"/>
                  <a:pt x="6707911" y="2930038"/>
                </a:cubicBezTo>
                <a:lnTo>
                  <a:pt x="6707023" y="2865053"/>
                </a:lnTo>
                <a:cubicBezTo>
                  <a:pt x="6703471" y="2601265"/>
                  <a:pt x="6704358" y="2343102"/>
                  <a:pt x="6752468" y="2085385"/>
                </a:cubicBezTo>
                <a:cubicBezTo>
                  <a:pt x="6768307" y="2025432"/>
                  <a:pt x="6786367" y="1961188"/>
                  <a:pt x="6807387" y="1888654"/>
                </a:cubicBezTo>
                <a:cubicBezTo>
                  <a:pt x="6809608" y="1827961"/>
                  <a:pt x="6810052" y="1765790"/>
                  <a:pt x="6810496" y="1705541"/>
                </a:cubicBezTo>
                <a:lnTo>
                  <a:pt x="6810496" y="1702877"/>
                </a:lnTo>
                <a:cubicBezTo>
                  <a:pt x="6812568" y="1412000"/>
                  <a:pt x="6815973" y="1176189"/>
                  <a:pt x="6821154" y="960955"/>
                </a:cubicBezTo>
                <a:cubicBezTo>
                  <a:pt x="6814936" y="898043"/>
                  <a:pt x="6807683" y="829358"/>
                  <a:pt x="6798210" y="744981"/>
                </a:cubicBezTo>
                <a:cubicBezTo>
                  <a:pt x="6793324" y="701164"/>
                  <a:pt x="6788440" y="657496"/>
                  <a:pt x="6783406" y="613827"/>
                </a:cubicBezTo>
                <a:cubicBezTo>
                  <a:pt x="6772304" y="516572"/>
                  <a:pt x="6760906" y="416208"/>
                  <a:pt x="6750692" y="317325"/>
                </a:cubicBezTo>
                <a:cubicBezTo>
                  <a:pt x="6751728" y="331832"/>
                  <a:pt x="6752616" y="346487"/>
                  <a:pt x="6753653" y="361586"/>
                </a:cubicBezTo>
                <a:cubicBezTo>
                  <a:pt x="6749656" y="484006"/>
                  <a:pt x="6754392" y="618860"/>
                  <a:pt x="6768752" y="786133"/>
                </a:cubicBezTo>
                <a:cubicBezTo>
                  <a:pt x="6771564" y="817515"/>
                  <a:pt x="6774377" y="848898"/>
                  <a:pt x="6777337" y="880279"/>
                </a:cubicBezTo>
                <a:cubicBezTo>
                  <a:pt x="6781038" y="919359"/>
                  <a:pt x="6784738" y="959771"/>
                  <a:pt x="6787995" y="999591"/>
                </a:cubicBezTo>
                <a:cubicBezTo>
                  <a:pt x="6784443" y="1161090"/>
                  <a:pt x="6779706" y="1323775"/>
                  <a:pt x="6775117" y="1480981"/>
                </a:cubicBezTo>
                <a:cubicBezTo>
                  <a:pt x="6773341" y="1544782"/>
                  <a:pt x="6771416" y="1608435"/>
                  <a:pt x="6769639" y="1672087"/>
                </a:cubicBezTo>
                <a:cubicBezTo>
                  <a:pt x="6767715" y="1745065"/>
                  <a:pt x="6765495" y="1820560"/>
                  <a:pt x="6760610" y="1895611"/>
                </a:cubicBezTo>
                <a:lnTo>
                  <a:pt x="6760313" y="1896795"/>
                </a:lnTo>
                <a:cubicBezTo>
                  <a:pt x="6735149" y="1960299"/>
                  <a:pt x="6712057" y="2022176"/>
                  <a:pt x="6691629" y="2080648"/>
                </a:cubicBezTo>
                <a:cubicBezTo>
                  <a:pt x="6666759" y="2151997"/>
                  <a:pt x="6649588" y="2210912"/>
                  <a:pt x="6637450" y="2265980"/>
                </a:cubicBezTo>
                <a:cubicBezTo>
                  <a:pt x="6570392" y="2584687"/>
                  <a:pt x="6595705" y="2915088"/>
                  <a:pt x="6620278" y="3234680"/>
                </a:cubicBezTo>
                <a:cubicBezTo>
                  <a:pt x="6623386" y="3274500"/>
                  <a:pt x="6626496" y="3314319"/>
                  <a:pt x="6629308" y="3354139"/>
                </a:cubicBezTo>
                <a:cubicBezTo>
                  <a:pt x="6633897" y="3418088"/>
                  <a:pt x="6638930" y="3493730"/>
                  <a:pt x="6641743" y="3570558"/>
                </a:cubicBezTo>
                <a:cubicBezTo>
                  <a:pt x="6658321" y="3790381"/>
                  <a:pt x="6651513" y="4011685"/>
                  <a:pt x="6644851" y="4225734"/>
                </a:cubicBezTo>
                <a:cubicBezTo>
                  <a:pt x="6635377" y="4529638"/>
                  <a:pt x="6625755" y="4843904"/>
                  <a:pt x="6682895" y="5160390"/>
                </a:cubicBezTo>
                <a:cubicBezTo>
                  <a:pt x="6685559" y="5211460"/>
                  <a:pt x="6687335" y="5264307"/>
                  <a:pt x="6688816" y="5322630"/>
                </a:cubicBezTo>
                <a:cubicBezTo>
                  <a:pt x="6691629" y="5441793"/>
                  <a:pt x="6691332" y="5547042"/>
                  <a:pt x="6688075" y="5644741"/>
                </a:cubicBezTo>
                <a:cubicBezTo>
                  <a:pt x="6685559" y="5700696"/>
                  <a:pt x="6683635" y="5757688"/>
                  <a:pt x="6681710" y="5812754"/>
                </a:cubicBezTo>
                <a:lnTo>
                  <a:pt x="6680230" y="5855238"/>
                </a:lnTo>
                <a:cubicBezTo>
                  <a:pt x="6668684" y="5965668"/>
                  <a:pt x="6665723" y="6079502"/>
                  <a:pt x="6671348" y="6203551"/>
                </a:cubicBezTo>
                <a:cubicBezTo>
                  <a:pt x="6673717" y="6259210"/>
                  <a:pt x="6677862" y="6315756"/>
                  <a:pt x="6683930" y="6376892"/>
                </a:cubicBezTo>
                <a:cubicBezTo>
                  <a:pt x="6702804" y="6519889"/>
                  <a:pt x="6715871" y="6662843"/>
                  <a:pt x="6723262" y="6810635"/>
                </a:cubicBezTo>
                <a:lnTo>
                  <a:pt x="6724697" y="6858000"/>
                </a:lnTo>
                <a:lnTo>
                  <a:pt x="6717360" y="6858000"/>
                </a:lnTo>
                <a:lnTo>
                  <a:pt x="6715935" y="6811024"/>
                </a:lnTo>
                <a:cubicBezTo>
                  <a:pt x="6708548" y="6663399"/>
                  <a:pt x="6695496" y="6520611"/>
                  <a:pt x="6676677" y="6377781"/>
                </a:cubicBezTo>
                <a:cubicBezTo>
                  <a:pt x="6670608" y="6316497"/>
                  <a:pt x="6666463" y="6259654"/>
                  <a:pt x="6663947" y="6203994"/>
                </a:cubicBezTo>
                <a:cubicBezTo>
                  <a:pt x="6658321" y="6079651"/>
                  <a:pt x="6661134" y="5965372"/>
                  <a:pt x="6672828" y="5854794"/>
                </a:cubicBezTo>
                <a:lnTo>
                  <a:pt x="6674309" y="5812605"/>
                </a:lnTo>
                <a:cubicBezTo>
                  <a:pt x="6676233" y="5757539"/>
                  <a:pt x="6678157" y="5700548"/>
                  <a:pt x="6680674" y="5644445"/>
                </a:cubicBezTo>
                <a:cubicBezTo>
                  <a:pt x="6684079" y="5547042"/>
                  <a:pt x="6684227" y="5441793"/>
                  <a:pt x="6681414" y="5322926"/>
                </a:cubicBezTo>
                <a:cubicBezTo>
                  <a:pt x="6680082" y="5264603"/>
                  <a:pt x="6678157" y="5211756"/>
                  <a:pt x="6675641" y="5161279"/>
                </a:cubicBezTo>
                <a:cubicBezTo>
                  <a:pt x="6618354" y="4844644"/>
                  <a:pt x="6628123" y="4529934"/>
                  <a:pt x="6637450" y="4225586"/>
                </a:cubicBezTo>
                <a:cubicBezTo>
                  <a:pt x="6644111" y="4011685"/>
                  <a:pt x="6650921" y="3790677"/>
                  <a:pt x="6634341" y="3571002"/>
                </a:cubicBezTo>
                <a:cubicBezTo>
                  <a:pt x="6631677" y="3494175"/>
                  <a:pt x="6626496" y="3418532"/>
                  <a:pt x="6621907" y="3354732"/>
                </a:cubicBezTo>
                <a:cubicBezTo>
                  <a:pt x="6618946" y="3314912"/>
                  <a:pt x="6615986" y="3275092"/>
                  <a:pt x="6612876" y="3235272"/>
                </a:cubicBezTo>
                <a:cubicBezTo>
                  <a:pt x="6588304" y="2915235"/>
                  <a:pt x="6562991" y="2584242"/>
                  <a:pt x="6630196" y="2264499"/>
                </a:cubicBezTo>
                <a:cubicBezTo>
                  <a:pt x="6642335" y="2208989"/>
                  <a:pt x="6659654" y="2149925"/>
                  <a:pt x="6684523" y="2078279"/>
                </a:cubicBezTo>
                <a:cubicBezTo>
                  <a:pt x="6704803" y="2019807"/>
                  <a:pt x="6727896" y="1958079"/>
                  <a:pt x="6753060" y="1894723"/>
                </a:cubicBezTo>
                <a:cubicBezTo>
                  <a:pt x="6757945" y="1819968"/>
                  <a:pt x="6760018" y="1744769"/>
                  <a:pt x="6762090" y="1672087"/>
                </a:cubicBezTo>
                <a:cubicBezTo>
                  <a:pt x="6763867" y="1608583"/>
                  <a:pt x="6765643" y="1544782"/>
                  <a:pt x="6767567" y="1480981"/>
                </a:cubicBezTo>
                <a:cubicBezTo>
                  <a:pt x="6772156" y="1323775"/>
                  <a:pt x="6777041" y="1161090"/>
                  <a:pt x="6780446" y="1000035"/>
                </a:cubicBezTo>
                <a:cubicBezTo>
                  <a:pt x="6777189" y="960659"/>
                  <a:pt x="6773488" y="920247"/>
                  <a:pt x="6769788" y="881168"/>
                </a:cubicBezTo>
                <a:cubicBezTo>
                  <a:pt x="6766827" y="849638"/>
                  <a:pt x="6763867" y="818255"/>
                  <a:pt x="6761202" y="786873"/>
                </a:cubicBezTo>
                <a:cubicBezTo>
                  <a:pt x="6746843" y="619304"/>
                  <a:pt x="6742106" y="484153"/>
                  <a:pt x="6746103" y="361881"/>
                </a:cubicBezTo>
                <a:cubicBezTo>
                  <a:pt x="6742106" y="298525"/>
                  <a:pt x="6737221" y="240498"/>
                  <a:pt x="6731596" y="184543"/>
                </a:cubicBezTo>
                <a:cubicBezTo>
                  <a:pt x="6725268" y="133732"/>
                  <a:pt x="6723260" y="82967"/>
                  <a:pt x="6724470" y="32339"/>
                </a:cubicBezTo>
                <a:close/>
                <a:moveTo>
                  <a:pt x="6650575" y="0"/>
                </a:moveTo>
                <a:lnTo>
                  <a:pt x="6658007" y="0"/>
                </a:lnTo>
                <a:lnTo>
                  <a:pt x="6657952" y="1172"/>
                </a:lnTo>
                <a:cubicBezTo>
                  <a:pt x="6660025" y="29852"/>
                  <a:pt x="6664688" y="57608"/>
                  <a:pt x="6669276" y="84919"/>
                </a:cubicBezTo>
                <a:cubicBezTo>
                  <a:pt x="6675198" y="120150"/>
                  <a:pt x="6680822" y="153456"/>
                  <a:pt x="6680230" y="186171"/>
                </a:cubicBezTo>
                <a:cubicBezTo>
                  <a:pt x="6688520" y="244494"/>
                  <a:pt x="6695329" y="301337"/>
                  <a:pt x="6700954" y="359365"/>
                </a:cubicBezTo>
                <a:cubicBezTo>
                  <a:pt x="6707320" y="499400"/>
                  <a:pt x="6715906" y="641656"/>
                  <a:pt x="6726564" y="781987"/>
                </a:cubicBezTo>
                <a:lnTo>
                  <a:pt x="6729968" y="826545"/>
                </a:lnTo>
                <a:cubicBezTo>
                  <a:pt x="6734261" y="881019"/>
                  <a:pt x="6738553" y="937123"/>
                  <a:pt x="6741663" y="992337"/>
                </a:cubicBezTo>
                <a:cubicBezTo>
                  <a:pt x="6733373" y="1106319"/>
                  <a:pt x="6733965" y="1222078"/>
                  <a:pt x="6734557" y="1333840"/>
                </a:cubicBezTo>
                <a:cubicBezTo>
                  <a:pt x="6735297" y="1464698"/>
                  <a:pt x="6735889" y="1599997"/>
                  <a:pt x="6722419" y="1733222"/>
                </a:cubicBezTo>
                <a:cubicBezTo>
                  <a:pt x="6716793" y="1787845"/>
                  <a:pt x="6708504" y="1836843"/>
                  <a:pt x="6696958" y="1882732"/>
                </a:cubicBezTo>
                <a:cubicBezTo>
                  <a:pt x="6666315" y="1939871"/>
                  <a:pt x="6638930" y="1998047"/>
                  <a:pt x="6615541" y="2056371"/>
                </a:cubicBezTo>
                <a:cubicBezTo>
                  <a:pt x="6591561" y="2116175"/>
                  <a:pt x="6571873" y="2175089"/>
                  <a:pt x="6557070" y="2231638"/>
                </a:cubicBezTo>
                <a:cubicBezTo>
                  <a:pt x="6493418" y="2490983"/>
                  <a:pt x="6523023" y="2756991"/>
                  <a:pt x="6551593" y="3014266"/>
                </a:cubicBezTo>
                <a:cubicBezTo>
                  <a:pt x="6562843" y="3115369"/>
                  <a:pt x="6574390" y="3219877"/>
                  <a:pt x="6580014" y="3321869"/>
                </a:cubicBezTo>
                <a:cubicBezTo>
                  <a:pt x="6584308" y="3400916"/>
                  <a:pt x="6584751" y="3471230"/>
                  <a:pt x="6581198" y="3536807"/>
                </a:cubicBezTo>
                <a:cubicBezTo>
                  <a:pt x="6590229" y="3751893"/>
                  <a:pt x="6589784" y="3973049"/>
                  <a:pt x="6589489" y="4186802"/>
                </a:cubicBezTo>
                <a:cubicBezTo>
                  <a:pt x="6589044" y="4521349"/>
                  <a:pt x="6588452" y="4867293"/>
                  <a:pt x="6623535" y="5204651"/>
                </a:cubicBezTo>
                <a:cubicBezTo>
                  <a:pt x="6625459" y="5280589"/>
                  <a:pt x="6629753" y="5343206"/>
                  <a:pt x="6637153" y="5402269"/>
                </a:cubicBezTo>
                <a:lnTo>
                  <a:pt x="6638930" y="5443422"/>
                </a:lnTo>
                <a:cubicBezTo>
                  <a:pt x="6641595" y="5504261"/>
                  <a:pt x="6644407" y="5567174"/>
                  <a:pt x="6646628" y="5628754"/>
                </a:cubicBezTo>
                <a:cubicBezTo>
                  <a:pt x="6646184" y="5713574"/>
                  <a:pt x="6645295" y="5778856"/>
                  <a:pt x="6643963" y="5840583"/>
                </a:cubicBezTo>
                <a:cubicBezTo>
                  <a:pt x="6616874" y="5957082"/>
                  <a:pt x="6602811" y="6078910"/>
                  <a:pt x="6600739" y="6213764"/>
                </a:cubicBezTo>
                <a:cubicBezTo>
                  <a:pt x="6599850" y="6267500"/>
                  <a:pt x="6600887" y="6326415"/>
                  <a:pt x="6603995" y="6399541"/>
                </a:cubicBezTo>
                <a:lnTo>
                  <a:pt x="6604144" y="6399541"/>
                </a:lnTo>
                <a:cubicBezTo>
                  <a:pt x="6598149" y="6527142"/>
                  <a:pt x="6599999" y="6657075"/>
                  <a:pt x="6605698" y="6787081"/>
                </a:cubicBezTo>
                <a:lnTo>
                  <a:pt x="6610203" y="6858000"/>
                </a:lnTo>
                <a:lnTo>
                  <a:pt x="6602778" y="6858000"/>
                </a:lnTo>
                <a:lnTo>
                  <a:pt x="6598297" y="6787397"/>
                </a:lnTo>
                <a:cubicBezTo>
                  <a:pt x="6592597" y="6657298"/>
                  <a:pt x="6590747" y="6527291"/>
                  <a:pt x="6596742" y="6399690"/>
                </a:cubicBezTo>
                <a:cubicBezTo>
                  <a:pt x="6593633" y="6326711"/>
                  <a:pt x="6592597" y="6267500"/>
                  <a:pt x="6593337" y="6213764"/>
                </a:cubicBezTo>
                <a:cubicBezTo>
                  <a:pt x="6595410" y="6078466"/>
                  <a:pt x="6609620" y="5956045"/>
                  <a:pt x="6636710" y="5839843"/>
                </a:cubicBezTo>
                <a:cubicBezTo>
                  <a:pt x="6638042" y="5779003"/>
                  <a:pt x="6638782" y="5713722"/>
                  <a:pt x="6639374" y="5629050"/>
                </a:cubicBezTo>
                <a:cubicBezTo>
                  <a:pt x="6637153" y="5567618"/>
                  <a:pt x="6634341" y="5504853"/>
                  <a:pt x="6631677" y="5444013"/>
                </a:cubicBezTo>
                <a:lnTo>
                  <a:pt x="6629900" y="5403158"/>
                </a:lnTo>
                <a:cubicBezTo>
                  <a:pt x="6622499" y="5344094"/>
                  <a:pt x="6618206" y="5281181"/>
                  <a:pt x="6616281" y="5205391"/>
                </a:cubicBezTo>
                <a:cubicBezTo>
                  <a:pt x="6581051" y="4867885"/>
                  <a:pt x="6581643" y="4521792"/>
                  <a:pt x="6582235" y="4187098"/>
                </a:cubicBezTo>
                <a:cubicBezTo>
                  <a:pt x="6582531" y="3973345"/>
                  <a:pt x="6582975" y="3752337"/>
                  <a:pt x="6573945" y="3537103"/>
                </a:cubicBezTo>
                <a:cubicBezTo>
                  <a:pt x="6577498" y="3471378"/>
                  <a:pt x="6577054" y="3401361"/>
                  <a:pt x="6572761" y="3322609"/>
                </a:cubicBezTo>
                <a:cubicBezTo>
                  <a:pt x="6567136" y="3220913"/>
                  <a:pt x="6555589" y="3116555"/>
                  <a:pt x="6544339" y="3015450"/>
                </a:cubicBezTo>
                <a:cubicBezTo>
                  <a:pt x="6515622" y="2757437"/>
                  <a:pt x="6486016" y="2490836"/>
                  <a:pt x="6549965" y="2230156"/>
                </a:cubicBezTo>
                <a:cubicBezTo>
                  <a:pt x="6564767" y="2173166"/>
                  <a:pt x="6584603" y="2113954"/>
                  <a:pt x="6608733" y="2053854"/>
                </a:cubicBezTo>
                <a:cubicBezTo>
                  <a:pt x="6632269" y="1995235"/>
                  <a:pt x="6659654" y="1936763"/>
                  <a:pt x="6690148" y="1880216"/>
                </a:cubicBezTo>
                <a:cubicBezTo>
                  <a:pt x="6701250" y="1835511"/>
                  <a:pt x="6709540" y="1786958"/>
                  <a:pt x="6715017" y="1732482"/>
                </a:cubicBezTo>
                <a:cubicBezTo>
                  <a:pt x="6728488" y="1599700"/>
                  <a:pt x="6727748" y="1464550"/>
                  <a:pt x="6727156" y="1333840"/>
                </a:cubicBezTo>
                <a:cubicBezTo>
                  <a:pt x="6726564" y="1221782"/>
                  <a:pt x="6725971" y="1106024"/>
                  <a:pt x="6734261" y="992189"/>
                </a:cubicBezTo>
                <a:cubicBezTo>
                  <a:pt x="6731153" y="937566"/>
                  <a:pt x="6726859" y="881463"/>
                  <a:pt x="6722567" y="827137"/>
                </a:cubicBezTo>
                <a:lnTo>
                  <a:pt x="6719162" y="782580"/>
                </a:lnTo>
                <a:cubicBezTo>
                  <a:pt x="6708504" y="642248"/>
                  <a:pt x="6699770" y="499992"/>
                  <a:pt x="6693553" y="359957"/>
                </a:cubicBezTo>
                <a:cubicBezTo>
                  <a:pt x="6687928" y="302225"/>
                  <a:pt x="6681119" y="245530"/>
                  <a:pt x="6672829" y="186615"/>
                </a:cubicBezTo>
                <a:cubicBezTo>
                  <a:pt x="6673273" y="154048"/>
                  <a:pt x="6667796" y="121038"/>
                  <a:pt x="6661875" y="86103"/>
                </a:cubicBezTo>
                <a:cubicBezTo>
                  <a:pt x="6657286" y="58496"/>
                  <a:pt x="6652586" y="30407"/>
                  <a:pt x="6650514" y="1264"/>
                </a:cubicBezTo>
                <a:close/>
                <a:moveTo>
                  <a:pt x="6605045" y="0"/>
                </a:moveTo>
                <a:lnTo>
                  <a:pt x="6612644" y="0"/>
                </a:lnTo>
                <a:lnTo>
                  <a:pt x="6610509" y="36051"/>
                </a:lnTo>
                <a:cubicBezTo>
                  <a:pt x="6611619" y="66009"/>
                  <a:pt x="6618650" y="97058"/>
                  <a:pt x="6633305" y="122370"/>
                </a:cubicBezTo>
                <a:lnTo>
                  <a:pt x="6633749" y="123259"/>
                </a:lnTo>
                <a:cubicBezTo>
                  <a:pt x="6646628" y="175069"/>
                  <a:pt x="6659802" y="228508"/>
                  <a:pt x="6670016" y="281206"/>
                </a:cubicBezTo>
                <a:cubicBezTo>
                  <a:pt x="6690889" y="435600"/>
                  <a:pt x="6682747" y="587478"/>
                  <a:pt x="6674901" y="734175"/>
                </a:cubicBezTo>
                <a:cubicBezTo>
                  <a:pt x="6673273" y="764077"/>
                  <a:pt x="6671644" y="793830"/>
                  <a:pt x="6670312" y="823733"/>
                </a:cubicBezTo>
                <a:cubicBezTo>
                  <a:pt x="6669424" y="843272"/>
                  <a:pt x="6668536" y="862813"/>
                  <a:pt x="6667796" y="882500"/>
                </a:cubicBezTo>
                <a:cubicBezTo>
                  <a:pt x="6666167" y="922172"/>
                  <a:pt x="6664539" y="963324"/>
                  <a:pt x="6662023" y="1003588"/>
                </a:cubicBezTo>
                <a:cubicBezTo>
                  <a:pt x="6652253" y="1230664"/>
                  <a:pt x="6652549" y="1455077"/>
                  <a:pt x="6653585" y="1665574"/>
                </a:cubicBezTo>
                <a:cubicBezTo>
                  <a:pt x="6653881" y="1739884"/>
                  <a:pt x="6653881" y="1812714"/>
                  <a:pt x="6649292" y="1885101"/>
                </a:cubicBezTo>
                <a:cubicBezTo>
                  <a:pt x="6636561" y="1978212"/>
                  <a:pt x="6594373" y="2059183"/>
                  <a:pt x="6544487" y="2147854"/>
                </a:cubicBezTo>
                <a:cubicBezTo>
                  <a:pt x="6492825" y="2223238"/>
                  <a:pt x="6458686" y="2300027"/>
                  <a:pt x="6437652" y="2377703"/>
                </a:cubicBezTo>
                <a:lnTo>
                  <a:pt x="6434796" y="2392717"/>
                </a:lnTo>
                <a:lnTo>
                  <a:pt x="6434796" y="2363398"/>
                </a:lnTo>
                <a:lnTo>
                  <a:pt x="6472849" y="2258481"/>
                </a:lnTo>
                <a:cubicBezTo>
                  <a:pt x="6490614" y="2219877"/>
                  <a:pt x="6512235" y="2181548"/>
                  <a:pt x="6538270" y="2143561"/>
                </a:cubicBezTo>
                <a:cubicBezTo>
                  <a:pt x="6587564" y="2055926"/>
                  <a:pt x="6629604" y="1975547"/>
                  <a:pt x="6642039" y="1884066"/>
                </a:cubicBezTo>
                <a:cubicBezTo>
                  <a:pt x="6646479" y="1812123"/>
                  <a:pt x="6646628" y="1739588"/>
                  <a:pt x="6646184" y="1665278"/>
                </a:cubicBezTo>
                <a:cubicBezTo>
                  <a:pt x="6645147" y="1454780"/>
                  <a:pt x="6644851" y="1230221"/>
                  <a:pt x="6654621" y="1002848"/>
                </a:cubicBezTo>
                <a:cubicBezTo>
                  <a:pt x="6657138" y="962584"/>
                  <a:pt x="6658766" y="921580"/>
                  <a:pt x="6660394" y="881908"/>
                </a:cubicBezTo>
                <a:cubicBezTo>
                  <a:pt x="6661134" y="862368"/>
                  <a:pt x="6662023" y="842680"/>
                  <a:pt x="6662910" y="823141"/>
                </a:cubicBezTo>
                <a:cubicBezTo>
                  <a:pt x="6664243" y="793238"/>
                  <a:pt x="6665872" y="763485"/>
                  <a:pt x="6667499" y="733583"/>
                </a:cubicBezTo>
                <a:cubicBezTo>
                  <a:pt x="6675345" y="587182"/>
                  <a:pt x="6683487" y="435749"/>
                  <a:pt x="6662763" y="282242"/>
                </a:cubicBezTo>
                <a:cubicBezTo>
                  <a:pt x="6652697" y="230136"/>
                  <a:pt x="6639374" y="176993"/>
                  <a:pt x="6626643" y="125480"/>
                </a:cubicBezTo>
                <a:cubicBezTo>
                  <a:pt x="6610952" y="98316"/>
                  <a:pt x="6603736" y="66157"/>
                  <a:pt x="6602737" y="35422"/>
                </a:cubicBezTo>
                <a:close/>
                <a:moveTo>
                  <a:pt x="6542791" y="0"/>
                </a:moveTo>
                <a:lnTo>
                  <a:pt x="6550277" y="0"/>
                </a:lnTo>
                <a:lnTo>
                  <a:pt x="6553730" y="34057"/>
                </a:lnTo>
                <a:cubicBezTo>
                  <a:pt x="6557995" y="63797"/>
                  <a:pt x="6563176" y="93357"/>
                  <a:pt x="6568320" y="122667"/>
                </a:cubicBezTo>
                <a:cubicBezTo>
                  <a:pt x="6573353" y="154197"/>
                  <a:pt x="6582679" y="185431"/>
                  <a:pt x="6592597" y="218590"/>
                </a:cubicBezTo>
                <a:cubicBezTo>
                  <a:pt x="6598074" y="236945"/>
                  <a:pt x="6603847" y="256041"/>
                  <a:pt x="6608732" y="275136"/>
                </a:cubicBezTo>
                <a:cubicBezTo>
                  <a:pt x="6635229" y="410140"/>
                  <a:pt x="6620130" y="541737"/>
                  <a:pt x="6605476" y="669042"/>
                </a:cubicBezTo>
                <a:lnTo>
                  <a:pt x="6605031" y="673335"/>
                </a:lnTo>
                <a:cubicBezTo>
                  <a:pt x="6597777" y="736544"/>
                  <a:pt x="6590229" y="802120"/>
                  <a:pt x="6588304" y="868437"/>
                </a:cubicBezTo>
                <a:cubicBezTo>
                  <a:pt x="6594817" y="1065760"/>
                  <a:pt x="6589340" y="1268264"/>
                  <a:pt x="6584159" y="1464106"/>
                </a:cubicBezTo>
                <a:cubicBezTo>
                  <a:pt x="6582827" y="1513992"/>
                  <a:pt x="6581495" y="1564026"/>
                  <a:pt x="6580310" y="1613912"/>
                </a:cubicBezTo>
                <a:cubicBezTo>
                  <a:pt x="6578978" y="1670015"/>
                  <a:pt x="6577942" y="1726118"/>
                  <a:pt x="6576906" y="1782221"/>
                </a:cubicBezTo>
                <a:lnTo>
                  <a:pt x="6576314" y="1801612"/>
                </a:lnTo>
                <a:lnTo>
                  <a:pt x="6561955" y="1846169"/>
                </a:lnTo>
                <a:cubicBezTo>
                  <a:pt x="6542859" y="1905381"/>
                  <a:pt x="6523023" y="1966518"/>
                  <a:pt x="6504371" y="2026617"/>
                </a:cubicBezTo>
                <a:cubicBezTo>
                  <a:pt x="6477430" y="2113066"/>
                  <a:pt x="6457002" y="2184269"/>
                  <a:pt x="6439683" y="2250734"/>
                </a:cubicBezTo>
                <a:lnTo>
                  <a:pt x="6434796" y="2268587"/>
                </a:lnTo>
                <a:lnTo>
                  <a:pt x="6434796" y="2241114"/>
                </a:lnTo>
                <a:lnTo>
                  <a:pt x="6461406" y="2144133"/>
                </a:lnTo>
                <a:cubicBezTo>
                  <a:pt x="6472064" y="2107182"/>
                  <a:pt x="6483943" y="2067695"/>
                  <a:pt x="6497414" y="2024397"/>
                </a:cubicBezTo>
                <a:cubicBezTo>
                  <a:pt x="6516065" y="1964297"/>
                  <a:pt x="6535901" y="1903161"/>
                  <a:pt x="6554997" y="1843949"/>
                </a:cubicBezTo>
                <a:lnTo>
                  <a:pt x="6569208" y="1799985"/>
                </a:lnTo>
                <a:lnTo>
                  <a:pt x="6569504" y="1782221"/>
                </a:lnTo>
                <a:cubicBezTo>
                  <a:pt x="6570541" y="1726266"/>
                  <a:pt x="6571576" y="1670015"/>
                  <a:pt x="6572909" y="1613912"/>
                </a:cubicBezTo>
                <a:cubicBezTo>
                  <a:pt x="6574093" y="1564026"/>
                  <a:pt x="6575425" y="1513992"/>
                  <a:pt x="6576757" y="1464106"/>
                </a:cubicBezTo>
                <a:cubicBezTo>
                  <a:pt x="6581938" y="1268412"/>
                  <a:pt x="6587416" y="1065908"/>
                  <a:pt x="6580903" y="868585"/>
                </a:cubicBezTo>
                <a:cubicBezTo>
                  <a:pt x="6582827" y="801676"/>
                  <a:pt x="6590377" y="736099"/>
                  <a:pt x="6597630" y="672595"/>
                </a:cubicBezTo>
                <a:lnTo>
                  <a:pt x="6598074" y="668302"/>
                </a:lnTo>
                <a:cubicBezTo>
                  <a:pt x="6612729" y="541589"/>
                  <a:pt x="6627828" y="410583"/>
                  <a:pt x="6601479" y="276765"/>
                </a:cubicBezTo>
                <a:cubicBezTo>
                  <a:pt x="6596593" y="257965"/>
                  <a:pt x="6590969" y="239017"/>
                  <a:pt x="6585491" y="220662"/>
                </a:cubicBezTo>
                <a:cubicBezTo>
                  <a:pt x="6575425" y="187207"/>
                  <a:pt x="6566099" y="155678"/>
                  <a:pt x="6560918" y="123851"/>
                </a:cubicBezTo>
                <a:cubicBezTo>
                  <a:pt x="6555775" y="94356"/>
                  <a:pt x="6550575" y="64603"/>
                  <a:pt x="6546292" y="34650"/>
                </a:cubicBezTo>
                <a:close/>
                <a:moveTo>
                  <a:pt x="6506963" y="0"/>
                </a:moveTo>
                <a:lnTo>
                  <a:pt x="6514469" y="0"/>
                </a:lnTo>
                <a:lnTo>
                  <a:pt x="6514921" y="13993"/>
                </a:lnTo>
                <a:cubicBezTo>
                  <a:pt x="6519193" y="66759"/>
                  <a:pt x="6526354" y="119337"/>
                  <a:pt x="6537382" y="171517"/>
                </a:cubicBezTo>
                <a:cubicBezTo>
                  <a:pt x="6541970" y="222290"/>
                  <a:pt x="6545079" y="273213"/>
                  <a:pt x="6546708" y="323542"/>
                </a:cubicBezTo>
                <a:cubicBezTo>
                  <a:pt x="6533533" y="434860"/>
                  <a:pt x="6532201" y="550619"/>
                  <a:pt x="6542119" y="688434"/>
                </a:cubicBezTo>
                <a:cubicBezTo>
                  <a:pt x="6546116" y="742612"/>
                  <a:pt x="6551740" y="799900"/>
                  <a:pt x="6559882" y="868734"/>
                </a:cubicBezTo>
                <a:cubicBezTo>
                  <a:pt x="6555589" y="1039411"/>
                  <a:pt x="6546559" y="1208017"/>
                  <a:pt x="6537678" y="1371145"/>
                </a:cubicBezTo>
                <a:cubicBezTo>
                  <a:pt x="6532941" y="1458037"/>
                  <a:pt x="6528056" y="1547891"/>
                  <a:pt x="6524059" y="1636117"/>
                </a:cubicBezTo>
                <a:lnTo>
                  <a:pt x="6523319" y="1651659"/>
                </a:lnTo>
                <a:cubicBezTo>
                  <a:pt x="6520654" y="1708503"/>
                  <a:pt x="6517990" y="1767418"/>
                  <a:pt x="6513549" y="1824261"/>
                </a:cubicBezTo>
                <a:lnTo>
                  <a:pt x="6513253" y="1825447"/>
                </a:lnTo>
                <a:cubicBezTo>
                  <a:pt x="6488903" y="1883400"/>
                  <a:pt x="6466994" y="1941945"/>
                  <a:pt x="6447658" y="2000676"/>
                </a:cubicBezTo>
                <a:lnTo>
                  <a:pt x="6434796" y="2045887"/>
                </a:lnTo>
                <a:lnTo>
                  <a:pt x="6434796" y="2019191"/>
                </a:lnTo>
                <a:lnTo>
                  <a:pt x="6440682" y="1998529"/>
                </a:lnTo>
                <a:cubicBezTo>
                  <a:pt x="6460037" y="1939725"/>
                  <a:pt x="6481945" y="1881105"/>
                  <a:pt x="6506295" y="1823077"/>
                </a:cubicBezTo>
                <a:cubicBezTo>
                  <a:pt x="6510737" y="1766530"/>
                  <a:pt x="6513401" y="1708059"/>
                  <a:pt x="6515918" y="1651364"/>
                </a:cubicBezTo>
                <a:lnTo>
                  <a:pt x="6516658" y="1635821"/>
                </a:lnTo>
                <a:cubicBezTo>
                  <a:pt x="6520654" y="1547595"/>
                  <a:pt x="6525539" y="1457593"/>
                  <a:pt x="6530276" y="1370700"/>
                </a:cubicBezTo>
                <a:cubicBezTo>
                  <a:pt x="6539010" y="1207720"/>
                  <a:pt x="6548188" y="1039115"/>
                  <a:pt x="6552481" y="869030"/>
                </a:cubicBezTo>
                <a:cubicBezTo>
                  <a:pt x="6544339" y="800640"/>
                  <a:pt x="6538714" y="743205"/>
                  <a:pt x="6534717" y="688878"/>
                </a:cubicBezTo>
                <a:cubicBezTo>
                  <a:pt x="6524799" y="550471"/>
                  <a:pt x="6526131" y="434268"/>
                  <a:pt x="6539306" y="323098"/>
                </a:cubicBezTo>
                <a:cubicBezTo>
                  <a:pt x="6537678" y="273508"/>
                  <a:pt x="6534569" y="222736"/>
                  <a:pt x="6529980" y="172553"/>
                </a:cubicBezTo>
                <a:cubicBezTo>
                  <a:pt x="6518915" y="120225"/>
                  <a:pt x="6511727" y="67499"/>
                  <a:pt x="6507436" y="14588"/>
                </a:cubicBezTo>
                <a:close/>
                <a:moveTo>
                  <a:pt x="6431139" y="0"/>
                </a:moveTo>
                <a:lnTo>
                  <a:pt x="6436695" y="0"/>
                </a:lnTo>
                <a:lnTo>
                  <a:pt x="6436695" y="82307"/>
                </a:lnTo>
                <a:lnTo>
                  <a:pt x="6446673" y="117454"/>
                </a:lnTo>
                <a:cubicBezTo>
                  <a:pt x="6454394" y="137711"/>
                  <a:pt x="6464033" y="157750"/>
                  <a:pt x="6475506" y="177141"/>
                </a:cubicBezTo>
                <a:lnTo>
                  <a:pt x="6475949" y="178029"/>
                </a:lnTo>
                <a:cubicBezTo>
                  <a:pt x="6487792" y="221550"/>
                  <a:pt x="6500079" y="268475"/>
                  <a:pt x="6509108" y="316288"/>
                </a:cubicBezTo>
                <a:cubicBezTo>
                  <a:pt x="6522283" y="385418"/>
                  <a:pt x="6527020" y="446850"/>
                  <a:pt x="6523615" y="503990"/>
                </a:cubicBezTo>
                <a:cubicBezTo>
                  <a:pt x="6508665" y="559204"/>
                  <a:pt x="6498450" y="615011"/>
                  <a:pt x="6491937" y="675407"/>
                </a:cubicBezTo>
                <a:cubicBezTo>
                  <a:pt x="6486164" y="729437"/>
                  <a:pt x="6483499" y="785837"/>
                  <a:pt x="6484091" y="847861"/>
                </a:cubicBezTo>
                <a:cubicBezTo>
                  <a:pt x="6457742" y="1097586"/>
                  <a:pt x="6444716" y="1350419"/>
                  <a:pt x="6444716" y="1599849"/>
                </a:cubicBezTo>
                <a:cubicBezTo>
                  <a:pt x="6444716" y="1626939"/>
                  <a:pt x="6445011" y="1654028"/>
                  <a:pt x="6445011" y="1680969"/>
                </a:cubicBezTo>
                <a:cubicBezTo>
                  <a:pt x="6445011" y="1716496"/>
                  <a:pt x="6445308" y="1751875"/>
                  <a:pt x="6445011" y="1786959"/>
                </a:cubicBezTo>
                <a:lnTo>
                  <a:pt x="6445011" y="1787846"/>
                </a:lnTo>
                <a:lnTo>
                  <a:pt x="6434796" y="1827561"/>
                </a:lnTo>
                <a:lnTo>
                  <a:pt x="6434796" y="1798459"/>
                </a:lnTo>
                <a:lnTo>
                  <a:pt x="6437906" y="1786365"/>
                </a:lnTo>
                <a:cubicBezTo>
                  <a:pt x="6437906" y="1751432"/>
                  <a:pt x="6437758" y="1716200"/>
                  <a:pt x="6437611" y="1680822"/>
                </a:cubicBezTo>
                <a:cubicBezTo>
                  <a:pt x="6437462" y="1653880"/>
                  <a:pt x="6437314" y="1626790"/>
                  <a:pt x="6437314" y="1599701"/>
                </a:cubicBezTo>
                <a:cubicBezTo>
                  <a:pt x="6437166" y="1349976"/>
                  <a:pt x="6450489" y="1096994"/>
                  <a:pt x="6476690" y="847417"/>
                </a:cubicBezTo>
                <a:cubicBezTo>
                  <a:pt x="6476098" y="785689"/>
                  <a:pt x="6478614" y="728995"/>
                  <a:pt x="6484535" y="674667"/>
                </a:cubicBezTo>
                <a:cubicBezTo>
                  <a:pt x="6491049" y="613827"/>
                  <a:pt x="6501411" y="557724"/>
                  <a:pt x="6516214" y="502805"/>
                </a:cubicBezTo>
                <a:cubicBezTo>
                  <a:pt x="6519470" y="446998"/>
                  <a:pt x="6514733" y="386158"/>
                  <a:pt x="6501707" y="317621"/>
                </a:cubicBezTo>
                <a:cubicBezTo>
                  <a:pt x="6492677" y="270399"/>
                  <a:pt x="6480687" y="223770"/>
                  <a:pt x="6468844" y="180398"/>
                </a:cubicBezTo>
                <a:cubicBezTo>
                  <a:pt x="6457187" y="160636"/>
                  <a:pt x="6447398" y="140190"/>
                  <a:pt x="6439564" y="119517"/>
                </a:cubicBezTo>
                <a:lnTo>
                  <a:pt x="6435646" y="105623"/>
                </a:lnTo>
                <a:lnTo>
                  <a:pt x="6425036" y="271544"/>
                </a:lnTo>
                <a:cubicBezTo>
                  <a:pt x="6418894" y="334345"/>
                  <a:pt x="6410715" y="395629"/>
                  <a:pt x="6400427" y="456322"/>
                </a:cubicBezTo>
                <a:cubicBezTo>
                  <a:pt x="6401611" y="514941"/>
                  <a:pt x="6403684" y="574448"/>
                  <a:pt x="6406792" y="632476"/>
                </a:cubicBezTo>
                <a:cubicBezTo>
                  <a:pt x="6410049" y="695092"/>
                  <a:pt x="6414046" y="753564"/>
                  <a:pt x="6419227" y="810998"/>
                </a:cubicBezTo>
                <a:lnTo>
                  <a:pt x="6420411" y="831575"/>
                </a:lnTo>
                <a:cubicBezTo>
                  <a:pt x="6423075" y="883089"/>
                  <a:pt x="6426036" y="936527"/>
                  <a:pt x="6429737" y="989373"/>
                </a:cubicBezTo>
                <a:cubicBezTo>
                  <a:pt x="6428553" y="1061908"/>
                  <a:pt x="6427369" y="1134146"/>
                  <a:pt x="6426036" y="1206088"/>
                </a:cubicBezTo>
                <a:cubicBezTo>
                  <a:pt x="6419078" y="1257750"/>
                  <a:pt x="6415230" y="1311781"/>
                  <a:pt x="6414489" y="1371881"/>
                </a:cubicBezTo>
                <a:cubicBezTo>
                  <a:pt x="6442023" y="1579269"/>
                  <a:pt x="6434030" y="1786510"/>
                  <a:pt x="6426332" y="1987089"/>
                </a:cubicBezTo>
                <a:cubicBezTo>
                  <a:pt x="6419227" y="2170201"/>
                  <a:pt x="6411973" y="2359530"/>
                  <a:pt x="6432105" y="2547083"/>
                </a:cubicBezTo>
                <a:lnTo>
                  <a:pt x="6436695" y="2589417"/>
                </a:lnTo>
                <a:lnTo>
                  <a:pt x="6436695" y="2659621"/>
                </a:lnTo>
                <a:lnTo>
                  <a:pt x="6424556" y="2547527"/>
                </a:lnTo>
                <a:cubicBezTo>
                  <a:pt x="6404276" y="2359530"/>
                  <a:pt x="6411677" y="2169906"/>
                  <a:pt x="6418635" y="1986497"/>
                </a:cubicBezTo>
                <a:cubicBezTo>
                  <a:pt x="6426332" y="1786214"/>
                  <a:pt x="6434177" y="1579269"/>
                  <a:pt x="6406792" y="1372028"/>
                </a:cubicBezTo>
                <a:cubicBezTo>
                  <a:pt x="6407532" y="1311189"/>
                  <a:pt x="6411381" y="1256714"/>
                  <a:pt x="6418338" y="1205200"/>
                </a:cubicBezTo>
                <a:cubicBezTo>
                  <a:pt x="6419670" y="1133702"/>
                  <a:pt x="6420855" y="1061464"/>
                  <a:pt x="6421891" y="989225"/>
                </a:cubicBezTo>
                <a:cubicBezTo>
                  <a:pt x="6418191" y="936527"/>
                  <a:pt x="6415378" y="883237"/>
                  <a:pt x="6412565" y="831575"/>
                </a:cubicBezTo>
                <a:lnTo>
                  <a:pt x="6411529" y="811146"/>
                </a:lnTo>
                <a:cubicBezTo>
                  <a:pt x="6406496" y="753711"/>
                  <a:pt x="6402352" y="695239"/>
                  <a:pt x="6399095" y="632476"/>
                </a:cubicBezTo>
                <a:cubicBezTo>
                  <a:pt x="6396134" y="574300"/>
                  <a:pt x="6393914" y="514792"/>
                  <a:pt x="6392729" y="455433"/>
                </a:cubicBezTo>
                <a:cubicBezTo>
                  <a:pt x="6413305" y="333753"/>
                  <a:pt x="6425296" y="210149"/>
                  <a:pt x="6429588" y="77070"/>
                </a:cubicBezTo>
                <a:close/>
                <a:moveTo>
                  <a:pt x="6379827" y="0"/>
                </a:moveTo>
                <a:lnTo>
                  <a:pt x="6387022" y="0"/>
                </a:lnTo>
                <a:lnTo>
                  <a:pt x="6385180" y="74851"/>
                </a:lnTo>
                <a:cubicBezTo>
                  <a:pt x="6380443" y="205708"/>
                  <a:pt x="6369044" y="328424"/>
                  <a:pt x="6350097" y="450252"/>
                </a:cubicBezTo>
                <a:cubicBezTo>
                  <a:pt x="6352317" y="495697"/>
                  <a:pt x="6354982" y="542622"/>
                  <a:pt x="6357647" y="588215"/>
                </a:cubicBezTo>
                <a:lnTo>
                  <a:pt x="6360015" y="628627"/>
                </a:lnTo>
                <a:cubicBezTo>
                  <a:pt x="6365936" y="735652"/>
                  <a:pt x="6372449" y="862217"/>
                  <a:pt x="6374670" y="989225"/>
                </a:cubicBezTo>
                <a:cubicBezTo>
                  <a:pt x="6370376" y="1077747"/>
                  <a:pt x="6366972" y="1167009"/>
                  <a:pt x="6364455" y="1262043"/>
                </a:cubicBezTo>
                <a:cubicBezTo>
                  <a:pt x="6376594" y="1470024"/>
                  <a:pt x="6373930" y="1680225"/>
                  <a:pt x="6371413" y="1883617"/>
                </a:cubicBezTo>
                <a:cubicBezTo>
                  <a:pt x="6368749" y="2101960"/>
                  <a:pt x="6365936" y="2327705"/>
                  <a:pt x="6381775" y="2547083"/>
                </a:cubicBezTo>
                <a:cubicBezTo>
                  <a:pt x="6387993" y="2610884"/>
                  <a:pt x="6395690" y="2674388"/>
                  <a:pt x="6402203" y="2727974"/>
                </a:cubicBezTo>
                <a:cubicBezTo>
                  <a:pt x="6406126" y="2792958"/>
                  <a:pt x="6413009" y="2858720"/>
                  <a:pt x="6421280" y="2924317"/>
                </a:cubicBezTo>
                <a:lnTo>
                  <a:pt x="6436695" y="3034197"/>
                </a:lnTo>
                <a:lnTo>
                  <a:pt x="6436695" y="3085824"/>
                </a:lnTo>
                <a:lnTo>
                  <a:pt x="6414174" y="2925020"/>
                </a:lnTo>
                <a:cubicBezTo>
                  <a:pt x="6405903" y="2859350"/>
                  <a:pt x="6399020" y="2793551"/>
                  <a:pt x="6395098" y="2728566"/>
                </a:cubicBezTo>
                <a:cubicBezTo>
                  <a:pt x="6388436" y="2675128"/>
                  <a:pt x="6380887" y="2611624"/>
                  <a:pt x="6374670" y="2547675"/>
                </a:cubicBezTo>
                <a:cubicBezTo>
                  <a:pt x="6358682" y="2327852"/>
                  <a:pt x="6361495" y="2101960"/>
                  <a:pt x="6364308" y="1883470"/>
                </a:cubicBezTo>
                <a:cubicBezTo>
                  <a:pt x="6366824" y="1680225"/>
                  <a:pt x="6369489" y="1470172"/>
                  <a:pt x="6357350" y="1262043"/>
                </a:cubicBezTo>
                <a:cubicBezTo>
                  <a:pt x="6360015" y="1166565"/>
                  <a:pt x="6363271" y="1077303"/>
                  <a:pt x="6367565" y="988930"/>
                </a:cubicBezTo>
                <a:cubicBezTo>
                  <a:pt x="6365492" y="862364"/>
                  <a:pt x="6358979" y="735948"/>
                  <a:pt x="6352909" y="628923"/>
                </a:cubicBezTo>
                <a:lnTo>
                  <a:pt x="6350541" y="588659"/>
                </a:lnTo>
                <a:cubicBezTo>
                  <a:pt x="6347876" y="543214"/>
                  <a:pt x="6345212" y="496141"/>
                  <a:pt x="6342991" y="449955"/>
                </a:cubicBezTo>
                <a:cubicBezTo>
                  <a:pt x="6361939" y="327684"/>
                  <a:pt x="6373338" y="205116"/>
                  <a:pt x="6377926" y="74702"/>
                </a:cubicBezTo>
                <a:close/>
                <a:moveTo>
                  <a:pt x="6315413" y="0"/>
                </a:moveTo>
                <a:lnTo>
                  <a:pt x="6323771" y="0"/>
                </a:lnTo>
                <a:lnTo>
                  <a:pt x="6325395" y="28166"/>
                </a:lnTo>
                <a:cubicBezTo>
                  <a:pt x="6326819" y="60492"/>
                  <a:pt x="6327744" y="91800"/>
                  <a:pt x="6328188" y="122515"/>
                </a:cubicBezTo>
                <a:cubicBezTo>
                  <a:pt x="6330113" y="265512"/>
                  <a:pt x="6321083" y="393261"/>
                  <a:pt x="6300359" y="513164"/>
                </a:cubicBezTo>
                <a:lnTo>
                  <a:pt x="6301691" y="535665"/>
                </a:lnTo>
                <a:cubicBezTo>
                  <a:pt x="6304503" y="586439"/>
                  <a:pt x="6307168" y="637213"/>
                  <a:pt x="6309685" y="687986"/>
                </a:cubicBezTo>
                <a:cubicBezTo>
                  <a:pt x="6314718" y="790718"/>
                  <a:pt x="6317678" y="874059"/>
                  <a:pt x="6318863" y="950590"/>
                </a:cubicBezTo>
                <a:cubicBezTo>
                  <a:pt x="6313089" y="999291"/>
                  <a:pt x="6310277" y="1051546"/>
                  <a:pt x="6310277" y="1111053"/>
                </a:cubicBezTo>
                <a:cubicBezTo>
                  <a:pt x="6351281" y="1380614"/>
                  <a:pt x="6335441" y="1648843"/>
                  <a:pt x="6320195" y="1908190"/>
                </a:cubicBezTo>
                <a:cubicBezTo>
                  <a:pt x="6305688" y="2153179"/>
                  <a:pt x="6290737" y="2406604"/>
                  <a:pt x="6324339" y="2658846"/>
                </a:cubicBezTo>
                <a:cubicBezTo>
                  <a:pt x="6320491" y="2716133"/>
                  <a:pt x="6321971" y="2776084"/>
                  <a:pt x="6329076" y="2843289"/>
                </a:cubicBezTo>
                <a:cubicBezTo>
                  <a:pt x="6341363" y="2961121"/>
                  <a:pt x="6369044" y="3082208"/>
                  <a:pt x="6395690" y="3199445"/>
                </a:cubicBezTo>
                <a:cubicBezTo>
                  <a:pt x="6404645" y="3238783"/>
                  <a:pt x="6413641" y="3278293"/>
                  <a:pt x="6422118" y="3317910"/>
                </a:cubicBezTo>
                <a:lnTo>
                  <a:pt x="6436695" y="3392346"/>
                </a:lnTo>
                <a:lnTo>
                  <a:pt x="6436695" y="3429768"/>
                </a:lnTo>
                <a:lnTo>
                  <a:pt x="6414900" y="3318531"/>
                </a:lnTo>
                <a:cubicBezTo>
                  <a:pt x="6406459" y="3279105"/>
                  <a:pt x="6397503" y="3239782"/>
                  <a:pt x="6388585" y="3200629"/>
                </a:cubicBezTo>
                <a:cubicBezTo>
                  <a:pt x="6361791" y="3083096"/>
                  <a:pt x="6334257" y="2961861"/>
                  <a:pt x="6321823" y="2843586"/>
                </a:cubicBezTo>
                <a:cubicBezTo>
                  <a:pt x="6314866" y="2775936"/>
                  <a:pt x="6313237" y="2715540"/>
                  <a:pt x="6317086" y="2658697"/>
                </a:cubicBezTo>
                <a:cubicBezTo>
                  <a:pt x="6283336" y="2406308"/>
                  <a:pt x="6298287" y="2152586"/>
                  <a:pt x="6312793" y="1907302"/>
                </a:cubicBezTo>
                <a:cubicBezTo>
                  <a:pt x="6328041" y="1648250"/>
                  <a:pt x="6343732" y="1380466"/>
                  <a:pt x="6302875" y="1111053"/>
                </a:cubicBezTo>
                <a:cubicBezTo>
                  <a:pt x="6302875" y="1050657"/>
                  <a:pt x="6305688" y="998107"/>
                  <a:pt x="6311461" y="949554"/>
                </a:cubicBezTo>
                <a:cubicBezTo>
                  <a:pt x="6310277" y="873615"/>
                  <a:pt x="6307316" y="790275"/>
                  <a:pt x="6302283" y="687690"/>
                </a:cubicBezTo>
                <a:cubicBezTo>
                  <a:pt x="6299767" y="636916"/>
                  <a:pt x="6297102" y="586142"/>
                  <a:pt x="6294290" y="535368"/>
                </a:cubicBezTo>
                <a:lnTo>
                  <a:pt x="6292957" y="512128"/>
                </a:lnTo>
                <a:cubicBezTo>
                  <a:pt x="6313681" y="391780"/>
                  <a:pt x="6322711" y="264475"/>
                  <a:pt x="6320787" y="121923"/>
                </a:cubicBezTo>
                <a:close/>
                <a:moveTo>
                  <a:pt x="6270642" y="0"/>
                </a:moveTo>
                <a:lnTo>
                  <a:pt x="6277932" y="0"/>
                </a:lnTo>
                <a:lnTo>
                  <a:pt x="6278154" y="73519"/>
                </a:lnTo>
                <a:cubicBezTo>
                  <a:pt x="6276082" y="208817"/>
                  <a:pt x="6261871" y="331238"/>
                  <a:pt x="6234781" y="447440"/>
                </a:cubicBezTo>
                <a:cubicBezTo>
                  <a:pt x="6233449" y="508280"/>
                  <a:pt x="6232709" y="573561"/>
                  <a:pt x="6232117" y="658233"/>
                </a:cubicBezTo>
                <a:cubicBezTo>
                  <a:pt x="6234338" y="719665"/>
                  <a:pt x="6237151" y="782430"/>
                  <a:pt x="6239815" y="843270"/>
                </a:cubicBezTo>
                <a:lnTo>
                  <a:pt x="6241591" y="884125"/>
                </a:lnTo>
                <a:cubicBezTo>
                  <a:pt x="6248993" y="943189"/>
                  <a:pt x="6253285" y="1006102"/>
                  <a:pt x="6255210" y="1081892"/>
                </a:cubicBezTo>
                <a:cubicBezTo>
                  <a:pt x="6290441" y="1419398"/>
                  <a:pt x="6289849" y="1765491"/>
                  <a:pt x="6289257" y="2100184"/>
                </a:cubicBezTo>
                <a:cubicBezTo>
                  <a:pt x="6288960" y="2313938"/>
                  <a:pt x="6288517" y="2534945"/>
                  <a:pt x="6297546" y="2750180"/>
                </a:cubicBezTo>
                <a:cubicBezTo>
                  <a:pt x="6293993" y="2815904"/>
                  <a:pt x="6294438" y="2885923"/>
                  <a:pt x="6298730" y="2964675"/>
                </a:cubicBezTo>
                <a:cubicBezTo>
                  <a:pt x="6304356" y="3066370"/>
                  <a:pt x="6315902" y="3170728"/>
                  <a:pt x="6327152" y="3271832"/>
                </a:cubicBezTo>
                <a:cubicBezTo>
                  <a:pt x="6355869" y="3529846"/>
                  <a:pt x="6385475" y="3796447"/>
                  <a:pt x="6321527" y="4057126"/>
                </a:cubicBezTo>
                <a:cubicBezTo>
                  <a:pt x="6306724" y="4114118"/>
                  <a:pt x="6286888" y="4173329"/>
                  <a:pt x="6262759" y="4233429"/>
                </a:cubicBezTo>
                <a:cubicBezTo>
                  <a:pt x="6239223" y="4292048"/>
                  <a:pt x="6211837" y="4350520"/>
                  <a:pt x="6181344" y="4407067"/>
                </a:cubicBezTo>
                <a:cubicBezTo>
                  <a:pt x="6170241" y="4451772"/>
                  <a:pt x="6161951" y="4500324"/>
                  <a:pt x="6156474" y="4554800"/>
                </a:cubicBezTo>
                <a:cubicBezTo>
                  <a:pt x="6143004" y="4687582"/>
                  <a:pt x="6143744" y="4822733"/>
                  <a:pt x="6144336" y="4953442"/>
                </a:cubicBezTo>
                <a:cubicBezTo>
                  <a:pt x="6144928" y="5065501"/>
                  <a:pt x="6145520" y="5181259"/>
                  <a:pt x="6137231" y="5295094"/>
                </a:cubicBezTo>
                <a:cubicBezTo>
                  <a:pt x="6140339" y="5349717"/>
                  <a:pt x="6144632" y="5405819"/>
                  <a:pt x="6148925" y="5460146"/>
                </a:cubicBezTo>
                <a:lnTo>
                  <a:pt x="6152330" y="5504703"/>
                </a:lnTo>
                <a:cubicBezTo>
                  <a:pt x="6162988" y="5645035"/>
                  <a:pt x="6171721" y="5787290"/>
                  <a:pt x="6177939" y="5927326"/>
                </a:cubicBezTo>
                <a:cubicBezTo>
                  <a:pt x="6183563" y="5985058"/>
                  <a:pt x="6190373" y="6041752"/>
                  <a:pt x="6198662" y="6100668"/>
                </a:cubicBezTo>
                <a:cubicBezTo>
                  <a:pt x="6198219" y="6133234"/>
                  <a:pt x="6203696" y="6166245"/>
                  <a:pt x="6209617" y="6201180"/>
                </a:cubicBezTo>
                <a:cubicBezTo>
                  <a:pt x="6218795" y="6256395"/>
                  <a:pt x="6228417" y="6313534"/>
                  <a:pt x="6216574" y="6377186"/>
                </a:cubicBezTo>
                <a:cubicBezTo>
                  <a:pt x="6187755" y="6484239"/>
                  <a:pt x="6164751" y="6585363"/>
                  <a:pt x="6147522" y="6681875"/>
                </a:cubicBezTo>
                <a:lnTo>
                  <a:pt x="6125650" y="6858000"/>
                </a:lnTo>
                <a:lnTo>
                  <a:pt x="6118151" y="6858000"/>
                </a:lnTo>
                <a:lnTo>
                  <a:pt x="6140119" y="6680879"/>
                </a:lnTo>
                <a:cubicBezTo>
                  <a:pt x="6157382" y="6584105"/>
                  <a:pt x="6180437" y="6482722"/>
                  <a:pt x="6209321" y="6375410"/>
                </a:cubicBezTo>
                <a:cubicBezTo>
                  <a:pt x="6220867" y="6313385"/>
                  <a:pt x="6211393" y="6256986"/>
                  <a:pt x="6202216" y="6202364"/>
                </a:cubicBezTo>
                <a:cubicBezTo>
                  <a:pt x="6196294" y="6167133"/>
                  <a:pt x="6190669" y="6133826"/>
                  <a:pt x="6191261" y="6101112"/>
                </a:cubicBezTo>
                <a:cubicBezTo>
                  <a:pt x="6182971" y="6042789"/>
                  <a:pt x="6176162" y="5985945"/>
                  <a:pt x="6170537" y="5927918"/>
                </a:cubicBezTo>
                <a:cubicBezTo>
                  <a:pt x="6164172" y="5787882"/>
                  <a:pt x="6155586" y="5645627"/>
                  <a:pt x="6144928" y="5505295"/>
                </a:cubicBezTo>
                <a:lnTo>
                  <a:pt x="6141523" y="5460738"/>
                </a:lnTo>
                <a:cubicBezTo>
                  <a:pt x="6137231" y="5406264"/>
                  <a:pt x="6132938" y="5350160"/>
                  <a:pt x="6129829" y="5294946"/>
                </a:cubicBezTo>
                <a:cubicBezTo>
                  <a:pt x="6138118" y="5180963"/>
                  <a:pt x="6137526" y="5065204"/>
                  <a:pt x="6136934" y="4953442"/>
                </a:cubicBezTo>
                <a:cubicBezTo>
                  <a:pt x="6136194" y="4822585"/>
                  <a:pt x="6135602" y="4687286"/>
                  <a:pt x="6149073" y="4554060"/>
                </a:cubicBezTo>
                <a:cubicBezTo>
                  <a:pt x="6154698" y="4499438"/>
                  <a:pt x="6162988" y="4450440"/>
                  <a:pt x="6174534" y="4404551"/>
                </a:cubicBezTo>
                <a:cubicBezTo>
                  <a:pt x="6205176" y="4347412"/>
                  <a:pt x="6232562" y="4289236"/>
                  <a:pt x="6255950" y="4230912"/>
                </a:cubicBezTo>
                <a:cubicBezTo>
                  <a:pt x="6279931" y="4171108"/>
                  <a:pt x="6299619" y="4112193"/>
                  <a:pt x="6314421" y="4055646"/>
                </a:cubicBezTo>
                <a:cubicBezTo>
                  <a:pt x="6378074" y="3796299"/>
                  <a:pt x="6348469" y="3530291"/>
                  <a:pt x="6319899" y="3273017"/>
                </a:cubicBezTo>
                <a:cubicBezTo>
                  <a:pt x="6308648" y="3171913"/>
                  <a:pt x="6297102" y="3067406"/>
                  <a:pt x="6291477" y="2965414"/>
                </a:cubicBezTo>
                <a:cubicBezTo>
                  <a:pt x="6287184" y="2886366"/>
                  <a:pt x="6286740" y="2816053"/>
                  <a:pt x="6290293" y="2750476"/>
                </a:cubicBezTo>
                <a:cubicBezTo>
                  <a:pt x="6281263" y="2535390"/>
                  <a:pt x="6281707" y="2314234"/>
                  <a:pt x="6282003" y="2100481"/>
                </a:cubicBezTo>
                <a:cubicBezTo>
                  <a:pt x="6282447" y="1765934"/>
                  <a:pt x="6283039" y="1419990"/>
                  <a:pt x="6247956" y="1082632"/>
                </a:cubicBezTo>
                <a:cubicBezTo>
                  <a:pt x="6246032" y="1006694"/>
                  <a:pt x="6241739" y="944077"/>
                  <a:pt x="6234338" y="885014"/>
                </a:cubicBezTo>
                <a:lnTo>
                  <a:pt x="6232562" y="843861"/>
                </a:lnTo>
                <a:cubicBezTo>
                  <a:pt x="6229897" y="783022"/>
                  <a:pt x="6227084" y="720109"/>
                  <a:pt x="6224864" y="658529"/>
                </a:cubicBezTo>
                <a:cubicBezTo>
                  <a:pt x="6225308" y="573709"/>
                  <a:pt x="6226196" y="508427"/>
                  <a:pt x="6227528" y="446700"/>
                </a:cubicBezTo>
                <a:cubicBezTo>
                  <a:pt x="6254617" y="330201"/>
                  <a:pt x="6268681" y="208373"/>
                  <a:pt x="6270753" y="73519"/>
                </a:cubicBezTo>
                <a:close/>
                <a:moveTo>
                  <a:pt x="6170657" y="0"/>
                </a:moveTo>
                <a:lnTo>
                  <a:pt x="6178108" y="0"/>
                </a:lnTo>
                <a:lnTo>
                  <a:pt x="6183712" y="67892"/>
                </a:lnTo>
                <a:cubicBezTo>
                  <a:pt x="6194074" y="234870"/>
                  <a:pt x="6184156" y="382159"/>
                  <a:pt x="6153662" y="518198"/>
                </a:cubicBezTo>
                <a:cubicBezTo>
                  <a:pt x="6150850" y="576225"/>
                  <a:pt x="6147741" y="645947"/>
                  <a:pt x="6145372" y="717445"/>
                </a:cubicBezTo>
                <a:cubicBezTo>
                  <a:pt x="6141375" y="784206"/>
                  <a:pt x="6139156" y="852151"/>
                  <a:pt x="6139156" y="924981"/>
                </a:cubicBezTo>
                <a:cubicBezTo>
                  <a:pt x="6139007" y="998403"/>
                  <a:pt x="6140932" y="1066793"/>
                  <a:pt x="6144928" y="1133998"/>
                </a:cubicBezTo>
                <a:cubicBezTo>
                  <a:pt x="6210357" y="1538118"/>
                  <a:pt x="6231081" y="1968882"/>
                  <a:pt x="6206360" y="2413857"/>
                </a:cubicBezTo>
                <a:cubicBezTo>
                  <a:pt x="6202364" y="2484023"/>
                  <a:pt x="6197330" y="2555965"/>
                  <a:pt x="6191114" y="2627759"/>
                </a:cubicBezTo>
                <a:cubicBezTo>
                  <a:pt x="6158251" y="2824342"/>
                  <a:pt x="6158695" y="3032027"/>
                  <a:pt x="6161952" y="3228014"/>
                </a:cubicBezTo>
                <a:cubicBezTo>
                  <a:pt x="6162395" y="3271091"/>
                  <a:pt x="6162988" y="3314168"/>
                  <a:pt x="6163580" y="3357245"/>
                </a:cubicBezTo>
                <a:lnTo>
                  <a:pt x="6164468" y="3422229"/>
                </a:lnTo>
                <a:cubicBezTo>
                  <a:pt x="6168021" y="3686017"/>
                  <a:pt x="6167133" y="3944180"/>
                  <a:pt x="6119023" y="4201898"/>
                </a:cubicBezTo>
                <a:cubicBezTo>
                  <a:pt x="6103184" y="4261851"/>
                  <a:pt x="6085125" y="4326095"/>
                  <a:pt x="6064105" y="4398629"/>
                </a:cubicBezTo>
                <a:cubicBezTo>
                  <a:pt x="6061884" y="4459322"/>
                  <a:pt x="6061440" y="4521493"/>
                  <a:pt x="6060995" y="4581742"/>
                </a:cubicBezTo>
                <a:lnTo>
                  <a:pt x="6060995" y="4584406"/>
                </a:lnTo>
                <a:cubicBezTo>
                  <a:pt x="6058923" y="4875283"/>
                  <a:pt x="6055519" y="5111094"/>
                  <a:pt x="6050338" y="5326327"/>
                </a:cubicBezTo>
                <a:cubicBezTo>
                  <a:pt x="6056555" y="5389240"/>
                  <a:pt x="6063808" y="5457925"/>
                  <a:pt x="6073282" y="5542302"/>
                </a:cubicBezTo>
                <a:cubicBezTo>
                  <a:pt x="6078167" y="5586118"/>
                  <a:pt x="6083052" y="5629787"/>
                  <a:pt x="6088085" y="5673456"/>
                </a:cubicBezTo>
                <a:cubicBezTo>
                  <a:pt x="6099187" y="5770711"/>
                  <a:pt x="6110586" y="5871075"/>
                  <a:pt x="6120800" y="5969958"/>
                </a:cubicBezTo>
                <a:cubicBezTo>
                  <a:pt x="6119763" y="5955451"/>
                  <a:pt x="6118875" y="5940796"/>
                  <a:pt x="6117839" y="5925697"/>
                </a:cubicBezTo>
                <a:cubicBezTo>
                  <a:pt x="6121836" y="5803277"/>
                  <a:pt x="6117099" y="5668423"/>
                  <a:pt x="6102740" y="5501150"/>
                </a:cubicBezTo>
                <a:cubicBezTo>
                  <a:pt x="6099927" y="5469768"/>
                  <a:pt x="6097115" y="5438385"/>
                  <a:pt x="6094154" y="5407004"/>
                </a:cubicBezTo>
                <a:cubicBezTo>
                  <a:pt x="6090454" y="5367924"/>
                  <a:pt x="6086753" y="5327512"/>
                  <a:pt x="6083496" y="5287692"/>
                </a:cubicBezTo>
                <a:cubicBezTo>
                  <a:pt x="6087049" y="5126193"/>
                  <a:pt x="6091786" y="4963508"/>
                  <a:pt x="6096375" y="4806302"/>
                </a:cubicBezTo>
                <a:cubicBezTo>
                  <a:pt x="6098151" y="4742501"/>
                  <a:pt x="6100075" y="4678848"/>
                  <a:pt x="6101852" y="4615196"/>
                </a:cubicBezTo>
                <a:cubicBezTo>
                  <a:pt x="6103776" y="4542218"/>
                  <a:pt x="6105997" y="4466722"/>
                  <a:pt x="6110882" y="4391672"/>
                </a:cubicBezTo>
                <a:lnTo>
                  <a:pt x="6111178" y="4390487"/>
                </a:lnTo>
                <a:cubicBezTo>
                  <a:pt x="6136343" y="4326984"/>
                  <a:pt x="6159435" y="4265107"/>
                  <a:pt x="6179863" y="4206635"/>
                </a:cubicBezTo>
                <a:cubicBezTo>
                  <a:pt x="6204732" y="4135285"/>
                  <a:pt x="6221904" y="4076370"/>
                  <a:pt x="6234042" y="4021304"/>
                </a:cubicBezTo>
                <a:cubicBezTo>
                  <a:pt x="6301099" y="3702596"/>
                  <a:pt x="6275786" y="3372195"/>
                  <a:pt x="6251213" y="3052603"/>
                </a:cubicBezTo>
                <a:cubicBezTo>
                  <a:pt x="6248105" y="3012784"/>
                  <a:pt x="6244996" y="2972964"/>
                  <a:pt x="6242183" y="2933143"/>
                </a:cubicBezTo>
                <a:cubicBezTo>
                  <a:pt x="6237595" y="2869195"/>
                  <a:pt x="6232562" y="2793553"/>
                  <a:pt x="6229749" y="2716726"/>
                </a:cubicBezTo>
                <a:cubicBezTo>
                  <a:pt x="6213170" y="2496902"/>
                  <a:pt x="6219979" y="2275598"/>
                  <a:pt x="6226641" y="2061549"/>
                </a:cubicBezTo>
                <a:cubicBezTo>
                  <a:pt x="6236114" y="1757645"/>
                  <a:pt x="6245737" y="1443379"/>
                  <a:pt x="6188597" y="1126893"/>
                </a:cubicBezTo>
                <a:cubicBezTo>
                  <a:pt x="6185933" y="1075823"/>
                  <a:pt x="6184156" y="1022976"/>
                  <a:pt x="6182676" y="964653"/>
                </a:cubicBezTo>
                <a:cubicBezTo>
                  <a:pt x="6179863" y="845490"/>
                  <a:pt x="6180159" y="740241"/>
                  <a:pt x="6183416" y="642542"/>
                </a:cubicBezTo>
                <a:cubicBezTo>
                  <a:pt x="6185933" y="586587"/>
                  <a:pt x="6187857" y="529595"/>
                  <a:pt x="6189782" y="474529"/>
                </a:cubicBezTo>
                <a:lnTo>
                  <a:pt x="6191261" y="432045"/>
                </a:lnTo>
                <a:cubicBezTo>
                  <a:pt x="6202808" y="321615"/>
                  <a:pt x="6205768" y="207781"/>
                  <a:pt x="6200143" y="83732"/>
                </a:cubicBezTo>
                <a:lnTo>
                  <a:pt x="6194066" y="0"/>
                </a:lnTo>
                <a:lnTo>
                  <a:pt x="6201444" y="0"/>
                </a:lnTo>
                <a:lnTo>
                  <a:pt x="6207545" y="83289"/>
                </a:lnTo>
                <a:cubicBezTo>
                  <a:pt x="6213170" y="207632"/>
                  <a:pt x="6210357" y="321911"/>
                  <a:pt x="6198663" y="432489"/>
                </a:cubicBezTo>
                <a:lnTo>
                  <a:pt x="6197182" y="474678"/>
                </a:lnTo>
                <a:cubicBezTo>
                  <a:pt x="6195258" y="529744"/>
                  <a:pt x="6193334" y="586735"/>
                  <a:pt x="6190817" y="642838"/>
                </a:cubicBezTo>
                <a:cubicBezTo>
                  <a:pt x="6187412" y="740241"/>
                  <a:pt x="6187265" y="845490"/>
                  <a:pt x="6190077" y="964357"/>
                </a:cubicBezTo>
                <a:cubicBezTo>
                  <a:pt x="6191409" y="1022680"/>
                  <a:pt x="6193334" y="1075527"/>
                  <a:pt x="6195850" y="1126004"/>
                </a:cubicBezTo>
                <a:cubicBezTo>
                  <a:pt x="6253137" y="1442639"/>
                  <a:pt x="6243368" y="1757349"/>
                  <a:pt x="6234042" y="2061697"/>
                </a:cubicBezTo>
                <a:cubicBezTo>
                  <a:pt x="6227381" y="2275598"/>
                  <a:pt x="6220571" y="2496606"/>
                  <a:pt x="6237151" y="2716281"/>
                </a:cubicBezTo>
                <a:cubicBezTo>
                  <a:pt x="6239815" y="2793108"/>
                  <a:pt x="6244996" y="2868752"/>
                  <a:pt x="6249585" y="2932551"/>
                </a:cubicBezTo>
                <a:cubicBezTo>
                  <a:pt x="6252545" y="2972370"/>
                  <a:pt x="6255506" y="3012192"/>
                  <a:pt x="6258615" y="3052011"/>
                </a:cubicBezTo>
                <a:cubicBezTo>
                  <a:pt x="6283188" y="3372047"/>
                  <a:pt x="6308500" y="3703041"/>
                  <a:pt x="6241295" y="4022783"/>
                </a:cubicBezTo>
                <a:cubicBezTo>
                  <a:pt x="6229157" y="4078294"/>
                  <a:pt x="6211837" y="4137358"/>
                  <a:pt x="6186969" y="4209004"/>
                </a:cubicBezTo>
                <a:cubicBezTo>
                  <a:pt x="6166689" y="4267475"/>
                  <a:pt x="6143596" y="4329204"/>
                  <a:pt x="6118431" y="4392560"/>
                </a:cubicBezTo>
                <a:cubicBezTo>
                  <a:pt x="6113546" y="4467315"/>
                  <a:pt x="6111474" y="4542514"/>
                  <a:pt x="6109402" y="4615196"/>
                </a:cubicBezTo>
                <a:cubicBezTo>
                  <a:pt x="6107625" y="4678700"/>
                  <a:pt x="6105848" y="4742501"/>
                  <a:pt x="6103924" y="4806302"/>
                </a:cubicBezTo>
                <a:cubicBezTo>
                  <a:pt x="6099335" y="4963508"/>
                  <a:pt x="6094451" y="5126193"/>
                  <a:pt x="6091046" y="5287248"/>
                </a:cubicBezTo>
                <a:cubicBezTo>
                  <a:pt x="6094303" y="5326624"/>
                  <a:pt x="6098003" y="5367035"/>
                  <a:pt x="6101704" y="5406115"/>
                </a:cubicBezTo>
                <a:cubicBezTo>
                  <a:pt x="6104664" y="5437645"/>
                  <a:pt x="6107625" y="5469027"/>
                  <a:pt x="6110289" y="5500410"/>
                </a:cubicBezTo>
                <a:cubicBezTo>
                  <a:pt x="6124649" y="5667979"/>
                  <a:pt x="6129385" y="5803129"/>
                  <a:pt x="6125389" y="5925401"/>
                </a:cubicBezTo>
                <a:cubicBezTo>
                  <a:pt x="6129385" y="5988758"/>
                  <a:pt x="6134270" y="6046785"/>
                  <a:pt x="6139895" y="6102740"/>
                </a:cubicBezTo>
                <a:cubicBezTo>
                  <a:pt x="6165208" y="6305984"/>
                  <a:pt x="6121392" y="6508488"/>
                  <a:pt x="6079055" y="6704478"/>
                </a:cubicBezTo>
                <a:cubicBezTo>
                  <a:pt x="6068620" y="6752810"/>
                  <a:pt x="6057962" y="6802029"/>
                  <a:pt x="6048321" y="6851434"/>
                </a:cubicBezTo>
                <a:lnTo>
                  <a:pt x="6047229" y="6858000"/>
                </a:lnTo>
                <a:lnTo>
                  <a:pt x="6041949" y="6858000"/>
                </a:lnTo>
                <a:lnTo>
                  <a:pt x="6072098" y="6702702"/>
                </a:lnTo>
                <a:cubicBezTo>
                  <a:pt x="6114286" y="6507304"/>
                  <a:pt x="6158103" y="6305392"/>
                  <a:pt x="6132790" y="6103332"/>
                </a:cubicBezTo>
                <a:cubicBezTo>
                  <a:pt x="6128793" y="6063660"/>
                  <a:pt x="6125241" y="6022657"/>
                  <a:pt x="6121984" y="5979580"/>
                </a:cubicBezTo>
                <a:cubicBezTo>
                  <a:pt x="6125241" y="6038495"/>
                  <a:pt x="6127017" y="6096671"/>
                  <a:pt x="6128497" y="6146705"/>
                </a:cubicBezTo>
                <a:cubicBezTo>
                  <a:pt x="6116655" y="6270161"/>
                  <a:pt x="6097411" y="6395542"/>
                  <a:pt x="6078759" y="6516925"/>
                </a:cubicBezTo>
                <a:cubicBezTo>
                  <a:pt x="6067657" y="6589163"/>
                  <a:pt x="6056481" y="6661920"/>
                  <a:pt x="6046711" y="6735009"/>
                </a:cubicBezTo>
                <a:lnTo>
                  <a:pt x="6033516" y="6858000"/>
                </a:lnTo>
                <a:lnTo>
                  <a:pt x="6026276" y="6858000"/>
                </a:lnTo>
                <a:lnTo>
                  <a:pt x="6036930" y="6751495"/>
                </a:lnTo>
                <a:cubicBezTo>
                  <a:pt x="6047221" y="6672567"/>
                  <a:pt x="6059261" y="6594011"/>
                  <a:pt x="6071210" y="6516037"/>
                </a:cubicBezTo>
                <a:cubicBezTo>
                  <a:pt x="6089861" y="6394802"/>
                  <a:pt x="6109105" y="6269420"/>
                  <a:pt x="6120947" y="6146705"/>
                </a:cubicBezTo>
                <a:cubicBezTo>
                  <a:pt x="6119467" y="6095635"/>
                  <a:pt x="6117543" y="6035535"/>
                  <a:pt x="6114139" y="5974843"/>
                </a:cubicBezTo>
                <a:cubicBezTo>
                  <a:pt x="6103924" y="5874775"/>
                  <a:pt x="6092230" y="5772783"/>
                  <a:pt x="6080980" y="5674048"/>
                </a:cubicBezTo>
                <a:cubicBezTo>
                  <a:pt x="6076094" y="5630379"/>
                  <a:pt x="6071062" y="5586563"/>
                  <a:pt x="6066177" y="5542894"/>
                </a:cubicBezTo>
                <a:cubicBezTo>
                  <a:pt x="6056703" y="5458517"/>
                  <a:pt x="6049301" y="5389832"/>
                  <a:pt x="6043085" y="5326475"/>
                </a:cubicBezTo>
                <a:cubicBezTo>
                  <a:pt x="6048266" y="5110649"/>
                  <a:pt x="6051670" y="4874987"/>
                  <a:pt x="6053742" y="4584109"/>
                </a:cubicBezTo>
                <a:lnTo>
                  <a:pt x="6053742" y="4581445"/>
                </a:lnTo>
                <a:cubicBezTo>
                  <a:pt x="6054187" y="4521198"/>
                  <a:pt x="6054630" y="4458877"/>
                  <a:pt x="6056999" y="4397149"/>
                </a:cubicBezTo>
                <a:cubicBezTo>
                  <a:pt x="6078167" y="4323727"/>
                  <a:pt x="6096227" y="4259482"/>
                  <a:pt x="6112066" y="4199974"/>
                </a:cubicBezTo>
                <a:cubicBezTo>
                  <a:pt x="6160027" y="3943144"/>
                  <a:pt x="6160916" y="3685425"/>
                  <a:pt x="6157363" y="3421933"/>
                </a:cubicBezTo>
                <a:lnTo>
                  <a:pt x="6156474" y="3357097"/>
                </a:lnTo>
                <a:cubicBezTo>
                  <a:pt x="6155882" y="3314020"/>
                  <a:pt x="6155290" y="3270943"/>
                  <a:pt x="6154847" y="3227866"/>
                </a:cubicBezTo>
                <a:cubicBezTo>
                  <a:pt x="6151590" y="3031583"/>
                  <a:pt x="6151145" y="2823455"/>
                  <a:pt x="6184008" y="2626575"/>
                </a:cubicBezTo>
                <a:cubicBezTo>
                  <a:pt x="6190077" y="2555077"/>
                  <a:pt x="6195258" y="2483284"/>
                  <a:pt x="6199107" y="2413117"/>
                </a:cubicBezTo>
                <a:cubicBezTo>
                  <a:pt x="6223680" y="1968586"/>
                  <a:pt x="6203104" y="1538562"/>
                  <a:pt x="6137675" y="1134590"/>
                </a:cubicBezTo>
                <a:cubicBezTo>
                  <a:pt x="6133678" y="1066941"/>
                  <a:pt x="6131754" y="998403"/>
                  <a:pt x="6131902" y="924685"/>
                </a:cubicBezTo>
                <a:cubicBezTo>
                  <a:pt x="6132049" y="851559"/>
                  <a:pt x="6134122" y="783614"/>
                  <a:pt x="6138119" y="716852"/>
                </a:cubicBezTo>
                <a:cubicBezTo>
                  <a:pt x="6140488" y="645354"/>
                  <a:pt x="6143596" y="575780"/>
                  <a:pt x="6146409" y="517013"/>
                </a:cubicBezTo>
                <a:cubicBezTo>
                  <a:pt x="6176902" y="380974"/>
                  <a:pt x="6186672" y="234278"/>
                  <a:pt x="6176310" y="68041"/>
                </a:cubicBezTo>
                <a:lnTo>
                  <a:pt x="6176310" y="68337"/>
                </a:lnTo>
                <a:close/>
                <a:moveTo>
                  <a:pt x="6073464" y="0"/>
                </a:moveTo>
                <a:lnTo>
                  <a:pt x="6081156" y="0"/>
                </a:lnTo>
                <a:lnTo>
                  <a:pt x="6089396" y="83917"/>
                </a:lnTo>
                <a:cubicBezTo>
                  <a:pt x="6097800" y="183032"/>
                  <a:pt x="6100853" y="268990"/>
                  <a:pt x="6098743" y="350036"/>
                </a:cubicBezTo>
                <a:cubicBezTo>
                  <a:pt x="6111399" y="265438"/>
                  <a:pt x="6122890" y="174678"/>
                  <a:pt x="6120476" y="83376"/>
                </a:cubicBezTo>
                <a:lnTo>
                  <a:pt x="6113605" y="0"/>
                </a:lnTo>
                <a:lnTo>
                  <a:pt x="6120943" y="0"/>
                </a:lnTo>
                <a:lnTo>
                  <a:pt x="6128108" y="94255"/>
                </a:lnTo>
                <a:cubicBezTo>
                  <a:pt x="6129607" y="198012"/>
                  <a:pt x="6113953" y="300374"/>
                  <a:pt x="6099631" y="393410"/>
                </a:cubicBezTo>
                <a:cubicBezTo>
                  <a:pt x="6098003" y="410581"/>
                  <a:pt x="6096522" y="427160"/>
                  <a:pt x="6095043" y="443739"/>
                </a:cubicBezTo>
                <a:cubicBezTo>
                  <a:pt x="6092378" y="511537"/>
                  <a:pt x="6089713" y="579334"/>
                  <a:pt x="6087197" y="647872"/>
                </a:cubicBezTo>
                <a:cubicBezTo>
                  <a:pt x="6078907" y="699682"/>
                  <a:pt x="6072690" y="753416"/>
                  <a:pt x="6068693" y="808334"/>
                </a:cubicBezTo>
                <a:cubicBezTo>
                  <a:pt x="6064844" y="859405"/>
                  <a:pt x="6062920" y="913139"/>
                  <a:pt x="6062772" y="967910"/>
                </a:cubicBezTo>
                <a:lnTo>
                  <a:pt x="6063364" y="971907"/>
                </a:lnTo>
                <a:cubicBezTo>
                  <a:pt x="6119763" y="1429908"/>
                  <a:pt x="6178087" y="1903602"/>
                  <a:pt x="6156622" y="2374927"/>
                </a:cubicBezTo>
                <a:cubicBezTo>
                  <a:pt x="6153070" y="2451754"/>
                  <a:pt x="6147296" y="2531541"/>
                  <a:pt x="6139451" y="2611921"/>
                </a:cubicBezTo>
                <a:cubicBezTo>
                  <a:pt x="6102296" y="2857353"/>
                  <a:pt x="6100964" y="3086354"/>
                  <a:pt x="6103036" y="3360206"/>
                </a:cubicBezTo>
                <a:cubicBezTo>
                  <a:pt x="6104664" y="3407871"/>
                  <a:pt x="6106588" y="3457017"/>
                  <a:pt x="6108957" y="3505866"/>
                </a:cubicBezTo>
                <a:cubicBezTo>
                  <a:pt x="6115471" y="3639685"/>
                  <a:pt x="6125536" y="3783865"/>
                  <a:pt x="6139599" y="3946401"/>
                </a:cubicBezTo>
                <a:cubicBezTo>
                  <a:pt x="6139599" y="3989477"/>
                  <a:pt x="6120355" y="4038475"/>
                  <a:pt x="6101851" y="4085844"/>
                </a:cubicBezTo>
                <a:cubicBezTo>
                  <a:pt x="6094302" y="4105087"/>
                  <a:pt x="6087197" y="4123296"/>
                  <a:pt x="6081571" y="4140466"/>
                </a:cubicBezTo>
                <a:cubicBezTo>
                  <a:pt x="6062624" y="4184283"/>
                  <a:pt x="6043084" y="4229136"/>
                  <a:pt x="6030502" y="4274729"/>
                </a:cubicBezTo>
                <a:cubicBezTo>
                  <a:pt x="6016439" y="4325355"/>
                  <a:pt x="6012886" y="4371097"/>
                  <a:pt x="6019547" y="4414470"/>
                </a:cubicBezTo>
                <a:cubicBezTo>
                  <a:pt x="6018363" y="4482119"/>
                  <a:pt x="6017327" y="4554060"/>
                  <a:pt x="6016735" y="4641841"/>
                </a:cubicBezTo>
                <a:cubicBezTo>
                  <a:pt x="6016290" y="4689804"/>
                  <a:pt x="6016143" y="4737617"/>
                  <a:pt x="6015846" y="4785577"/>
                </a:cubicBezTo>
                <a:cubicBezTo>
                  <a:pt x="6014958" y="4960401"/>
                  <a:pt x="6014070" y="5141145"/>
                  <a:pt x="6007557" y="5320555"/>
                </a:cubicBezTo>
                <a:cubicBezTo>
                  <a:pt x="6012886" y="5394421"/>
                  <a:pt x="6019400" y="5470952"/>
                  <a:pt x="6027097" y="5554145"/>
                </a:cubicBezTo>
                <a:cubicBezTo>
                  <a:pt x="6039679" y="5689887"/>
                  <a:pt x="6055074" y="5834216"/>
                  <a:pt x="6076834" y="6021917"/>
                </a:cubicBezTo>
                <a:cubicBezTo>
                  <a:pt x="6079351" y="6095191"/>
                  <a:pt x="6080683" y="6166837"/>
                  <a:pt x="6081720" y="6221016"/>
                </a:cubicBezTo>
                <a:lnTo>
                  <a:pt x="6080091" y="6229602"/>
                </a:lnTo>
                <a:cubicBezTo>
                  <a:pt x="6037348" y="6436454"/>
                  <a:pt x="5995624" y="6638262"/>
                  <a:pt x="5974891" y="6837457"/>
                </a:cubicBezTo>
                <a:lnTo>
                  <a:pt x="5973332" y="6858000"/>
                </a:lnTo>
                <a:lnTo>
                  <a:pt x="5965973" y="6858000"/>
                </a:lnTo>
                <a:lnTo>
                  <a:pt x="5967532" y="6837399"/>
                </a:lnTo>
                <a:cubicBezTo>
                  <a:pt x="5988289" y="6637688"/>
                  <a:pt x="6030113" y="6435426"/>
                  <a:pt x="6072986" y="6228121"/>
                </a:cubicBezTo>
                <a:lnTo>
                  <a:pt x="6074614" y="6220424"/>
                </a:lnTo>
                <a:cubicBezTo>
                  <a:pt x="6073430" y="6166985"/>
                  <a:pt x="6072098" y="6095487"/>
                  <a:pt x="6069581" y="6022509"/>
                </a:cubicBezTo>
                <a:cubicBezTo>
                  <a:pt x="6047821" y="5834957"/>
                  <a:pt x="6032574" y="5690628"/>
                  <a:pt x="6019843" y="5554885"/>
                </a:cubicBezTo>
                <a:cubicBezTo>
                  <a:pt x="6012146" y="5471692"/>
                  <a:pt x="6005780" y="5395162"/>
                  <a:pt x="6000304" y="5320703"/>
                </a:cubicBezTo>
                <a:cubicBezTo>
                  <a:pt x="6006817" y="5140996"/>
                  <a:pt x="6007705" y="4960252"/>
                  <a:pt x="6008593" y="4785430"/>
                </a:cubicBezTo>
                <a:cubicBezTo>
                  <a:pt x="6008890" y="4737617"/>
                  <a:pt x="6009185" y="4689655"/>
                  <a:pt x="6009482" y="4641694"/>
                </a:cubicBezTo>
                <a:cubicBezTo>
                  <a:pt x="6010222" y="4553912"/>
                  <a:pt x="6011109" y="4481823"/>
                  <a:pt x="6012442" y="4414913"/>
                </a:cubicBezTo>
                <a:cubicBezTo>
                  <a:pt x="6005633" y="4371097"/>
                  <a:pt x="6009333" y="4324319"/>
                  <a:pt x="6023544" y="4272805"/>
                </a:cubicBezTo>
                <a:cubicBezTo>
                  <a:pt x="6036126" y="4226768"/>
                  <a:pt x="6055814" y="4181471"/>
                  <a:pt x="6074762" y="4137802"/>
                </a:cubicBezTo>
                <a:cubicBezTo>
                  <a:pt x="6080239" y="4120779"/>
                  <a:pt x="6087493" y="4102423"/>
                  <a:pt x="6095043" y="4083032"/>
                </a:cubicBezTo>
                <a:cubicBezTo>
                  <a:pt x="6113250" y="4036254"/>
                  <a:pt x="6132197" y="3987997"/>
                  <a:pt x="6132197" y="3946697"/>
                </a:cubicBezTo>
                <a:cubicBezTo>
                  <a:pt x="6118135" y="3784309"/>
                  <a:pt x="6108069" y="3640129"/>
                  <a:pt x="6101556" y="3506311"/>
                </a:cubicBezTo>
                <a:cubicBezTo>
                  <a:pt x="6099187" y="3457313"/>
                  <a:pt x="6097115" y="3408315"/>
                  <a:pt x="6095635" y="3360502"/>
                </a:cubicBezTo>
                <a:cubicBezTo>
                  <a:pt x="6093562" y="3086205"/>
                  <a:pt x="6094894" y="2856910"/>
                  <a:pt x="6132197" y="2611180"/>
                </a:cubicBezTo>
                <a:cubicBezTo>
                  <a:pt x="6140043" y="2531245"/>
                  <a:pt x="6145668" y="2451605"/>
                  <a:pt x="6149221" y="2374778"/>
                </a:cubicBezTo>
                <a:cubicBezTo>
                  <a:pt x="6170537" y="1904046"/>
                  <a:pt x="6112361" y="1430797"/>
                  <a:pt x="6055962" y="972943"/>
                </a:cubicBezTo>
                <a:lnTo>
                  <a:pt x="6055370" y="968502"/>
                </a:lnTo>
                <a:cubicBezTo>
                  <a:pt x="6055370" y="964949"/>
                  <a:pt x="6055370" y="961249"/>
                  <a:pt x="6055370" y="957696"/>
                </a:cubicBezTo>
                <a:cubicBezTo>
                  <a:pt x="6019695" y="1185957"/>
                  <a:pt x="6055962" y="1411257"/>
                  <a:pt x="6091193" y="1629452"/>
                </a:cubicBezTo>
                <a:cubicBezTo>
                  <a:pt x="6119023" y="1801758"/>
                  <a:pt x="6147888" y="1979985"/>
                  <a:pt x="6139451" y="2154660"/>
                </a:cubicBezTo>
                <a:cubicBezTo>
                  <a:pt x="6135010" y="2199660"/>
                  <a:pt x="6129237" y="2247622"/>
                  <a:pt x="6121836" y="2301652"/>
                </a:cubicBezTo>
                <a:cubicBezTo>
                  <a:pt x="6115618" y="2347541"/>
                  <a:pt x="6108661" y="2394615"/>
                  <a:pt x="6101999" y="2440059"/>
                </a:cubicBezTo>
                <a:lnTo>
                  <a:pt x="6100372" y="2450865"/>
                </a:lnTo>
                <a:cubicBezTo>
                  <a:pt x="6089565" y="2548416"/>
                  <a:pt x="6076834" y="2647447"/>
                  <a:pt x="6064548" y="2743370"/>
                </a:cubicBezTo>
                <a:cubicBezTo>
                  <a:pt x="6033906" y="2981993"/>
                  <a:pt x="6002376" y="3228608"/>
                  <a:pt x="5996899" y="3468119"/>
                </a:cubicBezTo>
                <a:cubicBezTo>
                  <a:pt x="5995715" y="3528218"/>
                  <a:pt x="5996307" y="3588762"/>
                  <a:pt x="5998823" y="3648270"/>
                </a:cubicBezTo>
                <a:cubicBezTo>
                  <a:pt x="6004152" y="3776020"/>
                  <a:pt x="6017623" y="3892962"/>
                  <a:pt x="6039679" y="4005612"/>
                </a:cubicBezTo>
                <a:cubicBezTo>
                  <a:pt x="6038051" y="4073558"/>
                  <a:pt x="6029613" y="4137950"/>
                  <a:pt x="6017475" y="4213889"/>
                </a:cubicBezTo>
                <a:cubicBezTo>
                  <a:pt x="6006817" y="4279910"/>
                  <a:pt x="5995122" y="4348744"/>
                  <a:pt x="5982392" y="4418317"/>
                </a:cubicBezTo>
                <a:cubicBezTo>
                  <a:pt x="5979876" y="4466723"/>
                  <a:pt x="5976915" y="4515721"/>
                  <a:pt x="5973955" y="4564570"/>
                </a:cubicBezTo>
                <a:cubicBezTo>
                  <a:pt x="5972326" y="4590772"/>
                  <a:pt x="5970698" y="4616973"/>
                  <a:pt x="5969217" y="4643174"/>
                </a:cubicBezTo>
                <a:cubicBezTo>
                  <a:pt x="5956635" y="4859445"/>
                  <a:pt x="5945828" y="5089778"/>
                  <a:pt x="5964629" y="5319963"/>
                </a:cubicBezTo>
                <a:cubicBezTo>
                  <a:pt x="5970845" y="5390276"/>
                  <a:pt x="5978247" y="5463847"/>
                  <a:pt x="5987129" y="5544967"/>
                </a:cubicBezTo>
                <a:cubicBezTo>
                  <a:pt x="6003264" y="5692552"/>
                  <a:pt x="6022064" y="5841765"/>
                  <a:pt x="6040271" y="5985945"/>
                </a:cubicBezTo>
                <a:lnTo>
                  <a:pt x="6041160" y="5992606"/>
                </a:lnTo>
                <a:cubicBezTo>
                  <a:pt x="6044120" y="6060848"/>
                  <a:pt x="6045896" y="6131310"/>
                  <a:pt x="6046933" y="6221311"/>
                </a:cubicBezTo>
                <a:cubicBezTo>
                  <a:pt x="6036718" y="6280968"/>
                  <a:pt x="6025765" y="6340475"/>
                  <a:pt x="6015255" y="6397910"/>
                </a:cubicBezTo>
                <a:cubicBezTo>
                  <a:pt x="5998902" y="6487121"/>
                  <a:pt x="5982741" y="6575248"/>
                  <a:pt x="5968835" y="6662747"/>
                </a:cubicBezTo>
                <a:lnTo>
                  <a:pt x="5944237" y="6858000"/>
                </a:lnTo>
                <a:lnTo>
                  <a:pt x="5936759" y="6858000"/>
                </a:lnTo>
                <a:lnTo>
                  <a:pt x="5961431" y="6662007"/>
                </a:lnTo>
                <a:cubicBezTo>
                  <a:pt x="5975372" y="6574305"/>
                  <a:pt x="5991584" y="6485983"/>
                  <a:pt x="6008001" y="6396578"/>
                </a:cubicBezTo>
                <a:cubicBezTo>
                  <a:pt x="6018511" y="6339143"/>
                  <a:pt x="6029465" y="6279635"/>
                  <a:pt x="6039679" y="6220719"/>
                </a:cubicBezTo>
                <a:cubicBezTo>
                  <a:pt x="6038643" y="6131458"/>
                  <a:pt x="6036867" y="6061144"/>
                  <a:pt x="6033906" y="5993347"/>
                </a:cubicBezTo>
                <a:lnTo>
                  <a:pt x="6033018" y="5986982"/>
                </a:lnTo>
                <a:cubicBezTo>
                  <a:pt x="6014811" y="5842653"/>
                  <a:pt x="5996010" y="5693440"/>
                  <a:pt x="5979876" y="5545855"/>
                </a:cubicBezTo>
                <a:cubicBezTo>
                  <a:pt x="5970993" y="5464735"/>
                  <a:pt x="5963592" y="5391018"/>
                  <a:pt x="5957375" y="5320703"/>
                </a:cubicBezTo>
                <a:cubicBezTo>
                  <a:pt x="5938575" y="5090073"/>
                  <a:pt x="5949381" y="4859297"/>
                  <a:pt x="5961964" y="4642877"/>
                </a:cubicBezTo>
                <a:cubicBezTo>
                  <a:pt x="5963592" y="4616676"/>
                  <a:pt x="5965072" y="4590475"/>
                  <a:pt x="5966701" y="4564275"/>
                </a:cubicBezTo>
                <a:cubicBezTo>
                  <a:pt x="5969661" y="4515425"/>
                  <a:pt x="5972622" y="4466575"/>
                  <a:pt x="5975287" y="4417577"/>
                </a:cubicBezTo>
                <a:cubicBezTo>
                  <a:pt x="5988017" y="4347560"/>
                  <a:pt x="5999712" y="4278875"/>
                  <a:pt x="6010369" y="4212852"/>
                </a:cubicBezTo>
                <a:cubicBezTo>
                  <a:pt x="6022508" y="4137210"/>
                  <a:pt x="6030945" y="4073114"/>
                  <a:pt x="6032574" y="4006501"/>
                </a:cubicBezTo>
                <a:cubicBezTo>
                  <a:pt x="6010517" y="3894295"/>
                  <a:pt x="5997194" y="3777056"/>
                  <a:pt x="5991718" y="3648862"/>
                </a:cubicBezTo>
                <a:cubicBezTo>
                  <a:pt x="5989201" y="3589207"/>
                  <a:pt x="5988609" y="3528515"/>
                  <a:pt x="5989794" y="3468267"/>
                </a:cubicBezTo>
                <a:cubicBezTo>
                  <a:pt x="5995270" y="3228312"/>
                  <a:pt x="6026949" y="2981549"/>
                  <a:pt x="6057443" y="2742778"/>
                </a:cubicBezTo>
                <a:cubicBezTo>
                  <a:pt x="6069729" y="2646855"/>
                  <a:pt x="6082460" y="2547824"/>
                  <a:pt x="6093265" y="2450273"/>
                </a:cubicBezTo>
                <a:lnTo>
                  <a:pt x="6094894" y="2439318"/>
                </a:lnTo>
                <a:cubicBezTo>
                  <a:pt x="6101556" y="2393874"/>
                  <a:pt x="6108513" y="2346801"/>
                  <a:pt x="6114730" y="2300912"/>
                </a:cubicBezTo>
                <a:cubicBezTo>
                  <a:pt x="6121984" y="2247028"/>
                  <a:pt x="6127757" y="2199068"/>
                  <a:pt x="6132197" y="2154363"/>
                </a:cubicBezTo>
                <a:cubicBezTo>
                  <a:pt x="6140488" y="1980577"/>
                  <a:pt x="6111769" y="1802793"/>
                  <a:pt x="6083940" y="1630784"/>
                </a:cubicBezTo>
                <a:cubicBezTo>
                  <a:pt x="6047525" y="1405632"/>
                  <a:pt x="6009777" y="1172782"/>
                  <a:pt x="6051225" y="936824"/>
                </a:cubicBezTo>
                <a:lnTo>
                  <a:pt x="6055962" y="871691"/>
                </a:lnTo>
                <a:cubicBezTo>
                  <a:pt x="6058183" y="840753"/>
                  <a:pt x="6060551" y="809519"/>
                  <a:pt x="6062772" y="778433"/>
                </a:cubicBezTo>
                <a:cubicBezTo>
                  <a:pt x="6067361" y="714632"/>
                  <a:pt x="6070618" y="665487"/>
                  <a:pt x="6073282" y="618710"/>
                </a:cubicBezTo>
                <a:cubicBezTo>
                  <a:pt x="6077279" y="563199"/>
                  <a:pt x="6082015" y="505320"/>
                  <a:pt x="6087493" y="443147"/>
                </a:cubicBezTo>
                <a:cubicBezTo>
                  <a:pt x="6088085" y="430860"/>
                  <a:pt x="6088529" y="418427"/>
                  <a:pt x="6088973" y="405992"/>
                </a:cubicBezTo>
                <a:cubicBezTo>
                  <a:pt x="6094081" y="313178"/>
                  <a:pt x="6092360" y="216283"/>
                  <a:pt x="6083249" y="101882"/>
                </a:cubicBezTo>
                <a:close/>
                <a:moveTo>
                  <a:pt x="6022538" y="0"/>
                </a:moveTo>
                <a:lnTo>
                  <a:pt x="6029808" y="0"/>
                </a:lnTo>
                <a:lnTo>
                  <a:pt x="6036497" y="40563"/>
                </a:lnTo>
                <a:cubicBezTo>
                  <a:pt x="6048598" y="133914"/>
                  <a:pt x="6052854" y="225840"/>
                  <a:pt x="6043676" y="319690"/>
                </a:cubicBezTo>
                <a:cubicBezTo>
                  <a:pt x="6036275" y="387043"/>
                  <a:pt x="6030502" y="454544"/>
                  <a:pt x="6026060" y="520417"/>
                </a:cubicBezTo>
                <a:cubicBezTo>
                  <a:pt x="6016290" y="583182"/>
                  <a:pt x="6008297" y="649055"/>
                  <a:pt x="6002376" y="716113"/>
                </a:cubicBezTo>
                <a:cubicBezTo>
                  <a:pt x="5997047" y="778433"/>
                  <a:pt x="5993198" y="844158"/>
                  <a:pt x="5990978" y="911511"/>
                </a:cubicBezTo>
                <a:cubicBezTo>
                  <a:pt x="5995122" y="1095214"/>
                  <a:pt x="6008741" y="1280695"/>
                  <a:pt x="6022064" y="1460106"/>
                </a:cubicBezTo>
                <a:cubicBezTo>
                  <a:pt x="6036126" y="1649731"/>
                  <a:pt x="6050633" y="1845722"/>
                  <a:pt x="6053594" y="2039048"/>
                </a:cubicBezTo>
                <a:cubicBezTo>
                  <a:pt x="6054927" y="2118983"/>
                  <a:pt x="6054186" y="2192998"/>
                  <a:pt x="6051374" y="2264940"/>
                </a:cubicBezTo>
                <a:cubicBezTo>
                  <a:pt x="6057295" y="2479137"/>
                  <a:pt x="6030797" y="2700293"/>
                  <a:pt x="6005188" y="2914195"/>
                </a:cubicBezTo>
                <a:cubicBezTo>
                  <a:pt x="5983576" y="3094199"/>
                  <a:pt x="5961372" y="3280122"/>
                  <a:pt x="5957523" y="3465305"/>
                </a:cubicBezTo>
                <a:cubicBezTo>
                  <a:pt x="5955303" y="3526146"/>
                  <a:pt x="5954267" y="3588466"/>
                  <a:pt x="5954267" y="3650638"/>
                </a:cubicBezTo>
                <a:cubicBezTo>
                  <a:pt x="5954267" y="3783420"/>
                  <a:pt x="5959003" y="3903620"/>
                  <a:pt x="5968626" y="4018047"/>
                </a:cubicBezTo>
                <a:cubicBezTo>
                  <a:pt x="5964332" y="4080218"/>
                  <a:pt x="5955746" y="4141059"/>
                  <a:pt x="5947161" y="4199974"/>
                </a:cubicBezTo>
                <a:lnTo>
                  <a:pt x="5947161" y="4201158"/>
                </a:lnTo>
                <a:cubicBezTo>
                  <a:pt x="5937095" y="4271768"/>
                  <a:pt x="5929250" y="4328759"/>
                  <a:pt x="5922440" y="4380865"/>
                </a:cubicBezTo>
                <a:cubicBezTo>
                  <a:pt x="5919627" y="4432675"/>
                  <a:pt x="5915779" y="4501066"/>
                  <a:pt x="5912522" y="4569159"/>
                </a:cubicBezTo>
                <a:cubicBezTo>
                  <a:pt x="5904973" y="4725330"/>
                  <a:pt x="5897867" y="4930202"/>
                  <a:pt x="5908377" y="5130634"/>
                </a:cubicBezTo>
                <a:cubicBezTo>
                  <a:pt x="5913558" y="5212198"/>
                  <a:pt x="5921108" y="5293614"/>
                  <a:pt x="5927177" y="5355342"/>
                </a:cubicBezTo>
                <a:cubicBezTo>
                  <a:pt x="5935023" y="5436462"/>
                  <a:pt x="5943904" y="5518913"/>
                  <a:pt x="5952342" y="5598553"/>
                </a:cubicBezTo>
                <a:cubicBezTo>
                  <a:pt x="5967441" y="5740069"/>
                  <a:pt x="5983132" y="5886322"/>
                  <a:pt x="5994530" y="6030947"/>
                </a:cubicBezTo>
                <a:cubicBezTo>
                  <a:pt x="5996899" y="6089566"/>
                  <a:pt x="5998231" y="6148481"/>
                  <a:pt x="5998231" y="6206213"/>
                </a:cubicBezTo>
                <a:cubicBezTo>
                  <a:pt x="5986389" y="6314126"/>
                  <a:pt x="5969810" y="6422779"/>
                  <a:pt x="5953822" y="6527879"/>
                </a:cubicBezTo>
                <a:cubicBezTo>
                  <a:pt x="5942230" y="6604332"/>
                  <a:pt x="5930545" y="6681344"/>
                  <a:pt x="5920544" y="6758743"/>
                </a:cubicBezTo>
                <a:lnTo>
                  <a:pt x="5910679" y="6858000"/>
                </a:lnTo>
                <a:lnTo>
                  <a:pt x="5903083" y="6858000"/>
                </a:lnTo>
                <a:lnTo>
                  <a:pt x="5912994" y="6758220"/>
                </a:lnTo>
                <a:cubicBezTo>
                  <a:pt x="5923028" y="6680638"/>
                  <a:pt x="5934764" y="6603458"/>
                  <a:pt x="5946421" y="6526843"/>
                </a:cubicBezTo>
                <a:cubicBezTo>
                  <a:pt x="5962260" y="6421891"/>
                  <a:pt x="5978839" y="6313238"/>
                  <a:pt x="5990681" y="6205916"/>
                </a:cubicBezTo>
                <a:cubicBezTo>
                  <a:pt x="5990681" y="6148630"/>
                  <a:pt x="5989349" y="6089862"/>
                  <a:pt x="5986981" y="6031538"/>
                </a:cubicBezTo>
                <a:cubicBezTo>
                  <a:pt x="5975434" y="5887210"/>
                  <a:pt x="5959892" y="5740958"/>
                  <a:pt x="5944793" y="5599442"/>
                </a:cubicBezTo>
                <a:cubicBezTo>
                  <a:pt x="5936355" y="5519654"/>
                  <a:pt x="5927621" y="5437349"/>
                  <a:pt x="5919627" y="5356230"/>
                </a:cubicBezTo>
                <a:cubicBezTo>
                  <a:pt x="5913706" y="5294502"/>
                  <a:pt x="5906009" y="5213085"/>
                  <a:pt x="5900828" y="5131226"/>
                </a:cubicBezTo>
                <a:cubicBezTo>
                  <a:pt x="5890318" y="4930350"/>
                  <a:pt x="5897572" y="4725330"/>
                  <a:pt x="5904973" y="4569012"/>
                </a:cubicBezTo>
                <a:cubicBezTo>
                  <a:pt x="5908229" y="4500770"/>
                  <a:pt x="5912078" y="4432380"/>
                  <a:pt x="5915039" y="4380422"/>
                </a:cubicBezTo>
                <a:cubicBezTo>
                  <a:pt x="5921996" y="4328167"/>
                  <a:pt x="5929842" y="4271028"/>
                  <a:pt x="5940055" y="4200418"/>
                </a:cubicBezTo>
                <a:lnTo>
                  <a:pt x="5940055" y="4199234"/>
                </a:lnTo>
                <a:cubicBezTo>
                  <a:pt x="5948493" y="4140614"/>
                  <a:pt x="5957079" y="4079774"/>
                  <a:pt x="5961372" y="4018490"/>
                </a:cubicBezTo>
                <a:cubicBezTo>
                  <a:pt x="5951750" y="3904360"/>
                  <a:pt x="5947013" y="3784012"/>
                  <a:pt x="5947013" y="3651082"/>
                </a:cubicBezTo>
                <a:cubicBezTo>
                  <a:pt x="5947013" y="3588762"/>
                  <a:pt x="5948049" y="3526293"/>
                  <a:pt x="5950270" y="3465454"/>
                </a:cubicBezTo>
                <a:cubicBezTo>
                  <a:pt x="5954119" y="3280122"/>
                  <a:pt x="5976323" y="3093903"/>
                  <a:pt x="5997935" y="2913752"/>
                </a:cubicBezTo>
                <a:cubicBezTo>
                  <a:pt x="6023544" y="2700293"/>
                  <a:pt x="6050041" y="2479434"/>
                  <a:pt x="6044120" y="2265383"/>
                </a:cubicBezTo>
                <a:cubicBezTo>
                  <a:pt x="6046933" y="2193293"/>
                  <a:pt x="6047525" y="2119575"/>
                  <a:pt x="6046341" y="2039639"/>
                </a:cubicBezTo>
                <a:cubicBezTo>
                  <a:pt x="6043380" y="1846610"/>
                  <a:pt x="6028873" y="1650620"/>
                  <a:pt x="6014811" y="1461142"/>
                </a:cubicBezTo>
                <a:cubicBezTo>
                  <a:pt x="6001488" y="1281583"/>
                  <a:pt x="5987869" y="1095954"/>
                  <a:pt x="5983724" y="911954"/>
                </a:cubicBezTo>
                <a:cubicBezTo>
                  <a:pt x="5985797" y="844158"/>
                  <a:pt x="5989646" y="778284"/>
                  <a:pt x="5995122" y="715964"/>
                </a:cubicBezTo>
                <a:cubicBezTo>
                  <a:pt x="6001044" y="648611"/>
                  <a:pt x="6009037" y="582738"/>
                  <a:pt x="6018955" y="519974"/>
                </a:cubicBezTo>
                <a:cubicBezTo>
                  <a:pt x="6023396" y="454249"/>
                  <a:pt x="6029317" y="386747"/>
                  <a:pt x="6036571" y="319395"/>
                </a:cubicBezTo>
                <a:cubicBezTo>
                  <a:pt x="6045675" y="226136"/>
                  <a:pt x="6041456" y="134654"/>
                  <a:pt x="6029410" y="41673"/>
                </a:cubicBezTo>
                <a:close/>
                <a:moveTo>
                  <a:pt x="5951752" y="0"/>
                </a:moveTo>
                <a:lnTo>
                  <a:pt x="5961195" y="0"/>
                </a:lnTo>
                <a:lnTo>
                  <a:pt x="5961761" y="2427"/>
                </a:lnTo>
                <a:cubicBezTo>
                  <a:pt x="5976064" y="76590"/>
                  <a:pt x="5986019" y="151234"/>
                  <a:pt x="5987129" y="225989"/>
                </a:cubicBezTo>
                <a:lnTo>
                  <a:pt x="5973736" y="0"/>
                </a:lnTo>
                <a:lnTo>
                  <a:pt x="5981388" y="0"/>
                </a:lnTo>
                <a:lnTo>
                  <a:pt x="5988461" y="66579"/>
                </a:lnTo>
                <a:cubicBezTo>
                  <a:pt x="5997232" y="184762"/>
                  <a:pt x="5997935" y="309106"/>
                  <a:pt x="5983280" y="436041"/>
                </a:cubicBezTo>
                <a:cubicBezTo>
                  <a:pt x="5977063" y="494661"/>
                  <a:pt x="5969366" y="572376"/>
                  <a:pt x="5964629" y="653940"/>
                </a:cubicBezTo>
                <a:cubicBezTo>
                  <a:pt x="5957079" y="707971"/>
                  <a:pt x="5951010" y="764222"/>
                  <a:pt x="5946421" y="821361"/>
                </a:cubicBezTo>
                <a:cubicBezTo>
                  <a:pt x="5942128" y="874799"/>
                  <a:pt x="5939167" y="930606"/>
                  <a:pt x="5937539" y="987449"/>
                </a:cubicBezTo>
                <a:cubicBezTo>
                  <a:pt x="5945533" y="1143473"/>
                  <a:pt x="5960632" y="1302752"/>
                  <a:pt x="5975287" y="1456849"/>
                </a:cubicBezTo>
                <a:cubicBezTo>
                  <a:pt x="5993494" y="1647807"/>
                  <a:pt x="6012146" y="1845279"/>
                  <a:pt x="6017919" y="2040232"/>
                </a:cubicBezTo>
                <a:cubicBezTo>
                  <a:pt x="6019992" y="2115284"/>
                  <a:pt x="6020287" y="2184560"/>
                  <a:pt x="6018511" y="2252062"/>
                </a:cubicBezTo>
                <a:cubicBezTo>
                  <a:pt x="6021471" y="2504303"/>
                  <a:pt x="5985057" y="2750771"/>
                  <a:pt x="5949825" y="2989098"/>
                </a:cubicBezTo>
                <a:cubicBezTo>
                  <a:pt x="5918000" y="3204331"/>
                  <a:pt x="5885137" y="3426819"/>
                  <a:pt x="5881436" y="3652710"/>
                </a:cubicBezTo>
                <a:cubicBezTo>
                  <a:pt x="5882324" y="3720656"/>
                  <a:pt x="5884989" y="3789341"/>
                  <a:pt x="5889430" y="3856398"/>
                </a:cubicBezTo>
                <a:cubicBezTo>
                  <a:pt x="5894018" y="3924937"/>
                  <a:pt x="5900532" y="3993919"/>
                  <a:pt x="5908822" y="4061420"/>
                </a:cubicBezTo>
                <a:cubicBezTo>
                  <a:pt x="5900828" y="4132028"/>
                  <a:pt x="5891502" y="4200567"/>
                  <a:pt x="5880844" y="4265848"/>
                </a:cubicBezTo>
                <a:cubicBezTo>
                  <a:pt x="5874774" y="4327131"/>
                  <a:pt x="5870038" y="4391377"/>
                  <a:pt x="5866485" y="4462135"/>
                </a:cubicBezTo>
                <a:cubicBezTo>
                  <a:pt x="5854495" y="4703866"/>
                  <a:pt x="5857011" y="4954924"/>
                  <a:pt x="5874479" y="5252166"/>
                </a:cubicBezTo>
                <a:cubicBezTo>
                  <a:pt x="5880400" y="5314930"/>
                  <a:pt x="5887357" y="5380951"/>
                  <a:pt x="5895499" y="5448008"/>
                </a:cubicBezTo>
                <a:cubicBezTo>
                  <a:pt x="5916667" y="5623422"/>
                  <a:pt x="5944793" y="5809940"/>
                  <a:pt x="5984168" y="6034796"/>
                </a:cubicBezTo>
                <a:cubicBezTo>
                  <a:pt x="5984760" y="6091935"/>
                  <a:pt x="5983280" y="6149666"/>
                  <a:pt x="5979579" y="6211986"/>
                </a:cubicBezTo>
                <a:cubicBezTo>
                  <a:pt x="5926928" y="6433734"/>
                  <a:pt x="5893401" y="6644913"/>
                  <a:pt x="5878913" y="6847743"/>
                </a:cubicBezTo>
                <a:lnTo>
                  <a:pt x="5878656" y="6858000"/>
                </a:lnTo>
                <a:lnTo>
                  <a:pt x="5871288" y="6858000"/>
                </a:lnTo>
                <a:lnTo>
                  <a:pt x="5871550" y="6847519"/>
                </a:lnTo>
                <a:cubicBezTo>
                  <a:pt x="5886046" y="6644351"/>
                  <a:pt x="5919609" y="6432892"/>
                  <a:pt x="5972326" y="6210950"/>
                </a:cubicBezTo>
                <a:cubicBezTo>
                  <a:pt x="5976027" y="6149518"/>
                  <a:pt x="5977507" y="6091786"/>
                  <a:pt x="5976915" y="6035388"/>
                </a:cubicBezTo>
                <a:cubicBezTo>
                  <a:pt x="5937539" y="5810975"/>
                  <a:pt x="5909414" y="5624459"/>
                  <a:pt x="5888245" y="5448897"/>
                </a:cubicBezTo>
                <a:cubicBezTo>
                  <a:pt x="5880104" y="5381691"/>
                  <a:pt x="5873147" y="5315670"/>
                  <a:pt x="5867225" y="5252758"/>
                </a:cubicBezTo>
                <a:cubicBezTo>
                  <a:pt x="5849610" y="4955072"/>
                  <a:pt x="5847093" y="4703718"/>
                  <a:pt x="5859232" y="4461838"/>
                </a:cubicBezTo>
                <a:cubicBezTo>
                  <a:pt x="5862785" y="4391080"/>
                  <a:pt x="5867521" y="4326688"/>
                  <a:pt x="5873739" y="4264959"/>
                </a:cubicBezTo>
                <a:cubicBezTo>
                  <a:pt x="5884397" y="4199530"/>
                  <a:pt x="5893722" y="4131141"/>
                  <a:pt x="5901716" y="4061568"/>
                </a:cubicBezTo>
                <a:cubicBezTo>
                  <a:pt x="5893426" y="3994807"/>
                  <a:pt x="5886913" y="3925676"/>
                  <a:pt x="5882324" y="3856991"/>
                </a:cubicBezTo>
                <a:cubicBezTo>
                  <a:pt x="5877884" y="3789787"/>
                  <a:pt x="5875219" y="3721100"/>
                  <a:pt x="5874331" y="3652859"/>
                </a:cubicBezTo>
                <a:cubicBezTo>
                  <a:pt x="5878031" y="3426374"/>
                  <a:pt x="5910893" y="3203590"/>
                  <a:pt x="5942720" y="2988210"/>
                </a:cubicBezTo>
                <a:cubicBezTo>
                  <a:pt x="5977803" y="2750180"/>
                  <a:pt x="6014218" y="2504007"/>
                  <a:pt x="6011258" y="2252209"/>
                </a:cubicBezTo>
                <a:cubicBezTo>
                  <a:pt x="6013034" y="2184709"/>
                  <a:pt x="6012886" y="2115579"/>
                  <a:pt x="6010666" y="2040677"/>
                </a:cubicBezTo>
                <a:cubicBezTo>
                  <a:pt x="6004893" y="1846018"/>
                  <a:pt x="5986093" y="1648548"/>
                  <a:pt x="5968033" y="1457738"/>
                </a:cubicBezTo>
                <a:cubicBezTo>
                  <a:pt x="5953378" y="1303491"/>
                  <a:pt x="5938279" y="1144213"/>
                  <a:pt x="5930137" y="987746"/>
                </a:cubicBezTo>
                <a:cubicBezTo>
                  <a:pt x="5931766" y="930459"/>
                  <a:pt x="5934726" y="874503"/>
                  <a:pt x="5939020" y="821065"/>
                </a:cubicBezTo>
                <a:cubicBezTo>
                  <a:pt x="5943609" y="763777"/>
                  <a:pt x="5949678" y="707379"/>
                  <a:pt x="5957227" y="653496"/>
                </a:cubicBezTo>
                <a:cubicBezTo>
                  <a:pt x="5961964" y="572228"/>
                  <a:pt x="5969661" y="494365"/>
                  <a:pt x="5975879" y="435597"/>
                </a:cubicBezTo>
                <a:cubicBezTo>
                  <a:pt x="5981948" y="381714"/>
                  <a:pt x="5985352" y="328424"/>
                  <a:pt x="5986537" y="275726"/>
                </a:cubicBezTo>
                <a:cubicBezTo>
                  <a:pt x="5984316" y="330793"/>
                  <a:pt x="5976766" y="385712"/>
                  <a:pt x="5961964" y="440630"/>
                </a:cubicBezTo>
                <a:cubicBezTo>
                  <a:pt x="5958115" y="469792"/>
                  <a:pt x="5954119" y="499398"/>
                  <a:pt x="5950122" y="529300"/>
                </a:cubicBezTo>
                <a:cubicBezTo>
                  <a:pt x="5944201" y="573264"/>
                  <a:pt x="5938131" y="617970"/>
                  <a:pt x="5932210" y="664006"/>
                </a:cubicBezTo>
                <a:cubicBezTo>
                  <a:pt x="5914298" y="722181"/>
                  <a:pt x="5899496" y="782281"/>
                  <a:pt x="5888097" y="843269"/>
                </a:cubicBezTo>
                <a:cubicBezTo>
                  <a:pt x="5877439" y="900408"/>
                  <a:pt x="5869298" y="960657"/>
                  <a:pt x="5864116" y="1022384"/>
                </a:cubicBezTo>
                <a:cubicBezTo>
                  <a:pt x="5850646" y="1269444"/>
                  <a:pt x="5882620" y="1516061"/>
                  <a:pt x="5913411" y="1754537"/>
                </a:cubicBezTo>
                <a:cubicBezTo>
                  <a:pt x="5929102" y="1876217"/>
                  <a:pt x="5945385" y="2002189"/>
                  <a:pt x="5955154" y="2125348"/>
                </a:cubicBezTo>
                <a:cubicBezTo>
                  <a:pt x="5960780" y="2195514"/>
                  <a:pt x="5964629" y="2266716"/>
                  <a:pt x="5966997" y="2343248"/>
                </a:cubicBezTo>
                <a:cubicBezTo>
                  <a:pt x="5979136" y="2599041"/>
                  <a:pt x="5941092" y="2857353"/>
                  <a:pt x="5904380" y="3107225"/>
                </a:cubicBezTo>
                <a:cubicBezTo>
                  <a:pt x="5885137" y="3237637"/>
                  <a:pt x="5865301" y="3372491"/>
                  <a:pt x="5852867" y="3505422"/>
                </a:cubicBezTo>
                <a:cubicBezTo>
                  <a:pt x="5848425" y="3559156"/>
                  <a:pt x="5845909" y="3618220"/>
                  <a:pt x="5845317" y="3686017"/>
                </a:cubicBezTo>
                <a:cubicBezTo>
                  <a:pt x="5844133" y="3815543"/>
                  <a:pt x="5849165" y="3934558"/>
                  <a:pt x="5860564" y="4049725"/>
                </a:cubicBezTo>
                <a:cubicBezTo>
                  <a:pt x="5854199" y="4117818"/>
                  <a:pt x="5847389" y="4180139"/>
                  <a:pt x="5839396" y="4240979"/>
                </a:cubicBezTo>
                <a:cubicBezTo>
                  <a:pt x="5835103" y="4293824"/>
                  <a:pt x="5831254" y="4346523"/>
                  <a:pt x="5827850" y="4397445"/>
                </a:cubicBezTo>
                <a:cubicBezTo>
                  <a:pt x="5814971" y="4589440"/>
                  <a:pt x="5803128" y="4812372"/>
                  <a:pt x="5826369" y="5028494"/>
                </a:cubicBezTo>
                <a:cubicBezTo>
                  <a:pt x="5830662" y="5103545"/>
                  <a:pt x="5836583" y="5180372"/>
                  <a:pt x="5844576" y="5263860"/>
                </a:cubicBezTo>
                <a:cubicBezTo>
                  <a:pt x="5865745" y="5483535"/>
                  <a:pt x="5898164" y="5715497"/>
                  <a:pt x="5943904" y="5972919"/>
                </a:cubicBezTo>
                <a:cubicBezTo>
                  <a:pt x="5947013" y="6049746"/>
                  <a:pt x="5947457" y="6125833"/>
                  <a:pt x="5945089" y="6206213"/>
                </a:cubicBezTo>
                <a:cubicBezTo>
                  <a:pt x="5934431" y="6270902"/>
                  <a:pt x="5922736" y="6336330"/>
                  <a:pt x="5911486" y="6399687"/>
                </a:cubicBezTo>
                <a:cubicBezTo>
                  <a:pt x="5896429" y="6484138"/>
                  <a:pt x="5881258" y="6569212"/>
                  <a:pt x="5867809" y="6654858"/>
                </a:cubicBezTo>
                <a:lnTo>
                  <a:pt x="5841611" y="6858000"/>
                </a:lnTo>
                <a:lnTo>
                  <a:pt x="5834035" y="6858000"/>
                </a:lnTo>
                <a:lnTo>
                  <a:pt x="5860317" y="6654108"/>
                </a:lnTo>
                <a:cubicBezTo>
                  <a:pt x="5873792" y="6568301"/>
                  <a:pt x="5888996" y="6483083"/>
                  <a:pt x="5904085" y="6398503"/>
                </a:cubicBezTo>
                <a:cubicBezTo>
                  <a:pt x="5915335" y="6335146"/>
                  <a:pt x="5927029" y="6269718"/>
                  <a:pt x="5937687" y="6205621"/>
                </a:cubicBezTo>
                <a:cubicBezTo>
                  <a:pt x="5939907" y="6125981"/>
                  <a:pt x="5939612" y="6049895"/>
                  <a:pt x="5936503" y="5973808"/>
                </a:cubicBezTo>
                <a:cubicBezTo>
                  <a:pt x="5890910" y="5716533"/>
                  <a:pt x="5858343" y="5484424"/>
                  <a:pt x="5837175" y="5264600"/>
                </a:cubicBezTo>
                <a:cubicBezTo>
                  <a:pt x="5829182" y="5181112"/>
                  <a:pt x="5823261" y="5103988"/>
                  <a:pt x="5818968" y="5029086"/>
                </a:cubicBezTo>
                <a:cubicBezTo>
                  <a:pt x="5795727" y="4812519"/>
                  <a:pt x="5807569" y="4589142"/>
                  <a:pt x="5820448" y="4396853"/>
                </a:cubicBezTo>
                <a:cubicBezTo>
                  <a:pt x="5823853" y="4345931"/>
                  <a:pt x="5827702" y="4293233"/>
                  <a:pt x="5831994" y="4240091"/>
                </a:cubicBezTo>
                <a:cubicBezTo>
                  <a:pt x="5839988" y="4179251"/>
                  <a:pt x="5846797" y="4116931"/>
                  <a:pt x="5853162" y="4049725"/>
                </a:cubicBezTo>
                <a:cubicBezTo>
                  <a:pt x="5841764" y="3935003"/>
                  <a:pt x="5836731" y="3815839"/>
                  <a:pt x="5837915" y="3686017"/>
                </a:cubicBezTo>
                <a:cubicBezTo>
                  <a:pt x="5838507" y="3618072"/>
                  <a:pt x="5841024" y="3558861"/>
                  <a:pt x="5845465" y="3504830"/>
                </a:cubicBezTo>
                <a:cubicBezTo>
                  <a:pt x="5857899" y="3371604"/>
                  <a:pt x="5877735" y="3236750"/>
                  <a:pt x="5896979" y="3106190"/>
                </a:cubicBezTo>
                <a:cubicBezTo>
                  <a:pt x="5933691" y="2856761"/>
                  <a:pt x="5971586" y="2598746"/>
                  <a:pt x="5959448" y="2343543"/>
                </a:cubicBezTo>
                <a:cubicBezTo>
                  <a:pt x="5957079" y="2267162"/>
                  <a:pt x="5953082" y="2195959"/>
                  <a:pt x="5947605" y="2125940"/>
                </a:cubicBezTo>
                <a:cubicBezTo>
                  <a:pt x="5937835" y="2002929"/>
                  <a:pt x="5921552" y="1877252"/>
                  <a:pt x="5905861" y="1755572"/>
                </a:cubicBezTo>
                <a:cubicBezTo>
                  <a:pt x="5875071" y="1516653"/>
                  <a:pt x="5843096" y="1269741"/>
                  <a:pt x="5856567" y="1021940"/>
                </a:cubicBezTo>
                <a:cubicBezTo>
                  <a:pt x="5861896" y="959916"/>
                  <a:pt x="5870038" y="899372"/>
                  <a:pt x="5880696" y="842085"/>
                </a:cubicBezTo>
                <a:cubicBezTo>
                  <a:pt x="5892094" y="780949"/>
                  <a:pt x="5907045" y="720554"/>
                  <a:pt x="5924957" y="662675"/>
                </a:cubicBezTo>
                <a:cubicBezTo>
                  <a:pt x="5930729" y="617229"/>
                  <a:pt x="5936799" y="572524"/>
                  <a:pt x="5942720" y="528559"/>
                </a:cubicBezTo>
                <a:cubicBezTo>
                  <a:pt x="5946717" y="498658"/>
                  <a:pt x="5950714" y="469052"/>
                  <a:pt x="5954562" y="439446"/>
                </a:cubicBezTo>
                <a:cubicBezTo>
                  <a:pt x="5984020" y="329683"/>
                  <a:pt x="5984687" y="219401"/>
                  <a:pt x="5971197" y="109767"/>
                </a:cubicBezTo>
                <a:close/>
                <a:moveTo>
                  <a:pt x="5866756" y="0"/>
                </a:moveTo>
                <a:lnTo>
                  <a:pt x="5874110" y="0"/>
                </a:lnTo>
                <a:lnTo>
                  <a:pt x="5878790" y="28203"/>
                </a:lnTo>
                <a:cubicBezTo>
                  <a:pt x="5891058" y="111932"/>
                  <a:pt x="5900902" y="195642"/>
                  <a:pt x="5905713" y="277946"/>
                </a:cubicBezTo>
                <a:cubicBezTo>
                  <a:pt x="5903345" y="351960"/>
                  <a:pt x="5896535" y="425384"/>
                  <a:pt x="5890022" y="496438"/>
                </a:cubicBezTo>
                <a:lnTo>
                  <a:pt x="5888689" y="511240"/>
                </a:lnTo>
                <a:cubicBezTo>
                  <a:pt x="5882325" y="644911"/>
                  <a:pt x="5867226" y="780061"/>
                  <a:pt x="5852570" y="910623"/>
                </a:cubicBezTo>
                <a:cubicBezTo>
                  <a:pt x="5845317" y="976051"/>
                  <a:pt x="5837767" y="1043701"/>
                  <a:pt x="5831699" y="1110462"/>
                </a:cubicBezTo>
                <a:cubicBezTo>
                  <a:pt x="5823853" y="1323032"/>
                  <a:pt x="5841468" y="1535009"/>
                  <a:pt x="5858492" y="1740030"/>
                </a:cubicBezTo>
                <a:cubicBezTo>
                  <a:pt x="5867669" y="1850755"/>
                  <a:pt x="5877291" y="1965181"/>
                  <a:pt x="5882473" y="2077388"/>
                </a:cubicBezTo>
                <a:cubicBezTo>
                  <a:pt x="5885433" y="2139412"/>
                  <a:pt x="5887209" y="2200844"/>
                  <a:pt x="5888986" y="2268937"/>
                </a:cubicBezTo>
                <a:cubicBezTo>
                  <a:pt x="5913411" y="2569585"/>
                  <a:pt x="5876107" y="2868603"/>
                  <a:pt x="5839988" y="3157850"/>
                </a:cubicBezTo>
                <a:cubicBezTo>
                  <a:pt x="5818524" y="3329269"/>
                  <a:pt x="5796319" y="3506606"/>
                  <a:pt x="5786994" y="3683797"/>
                </a:cubicBezTo>
                <a:lnTo>
                  <a:pt x="5786401" y="3759143"/>
                </a:lnTo>
                <a:cubicBezTo>
                  <a:pt x="5786105" y="3804293"/>
                  <a:pt x="5785662" y="3849293"/>
                  <a:pt x="5785217" y="3894443"/>
                </a:cubicBezTo>
                <a:cubicBezTo>
                  <a:pt x="5784329" y="3979263"/>
                  <a:pt x="5783292" y="4044543"/>
                  <a:pt x="5781812" y="4106125"/>
                </a:cubicBezTo>
                <a:cubicBezTo>
                  <a:pt x="5786549" y="4155271"/>
                  <a:pt x="5788918" y="4206488"/>
                  <a:pt x="5789066" y="4262146"/>
                </a:cubicBezTo>
                <a:cubicBezTo>
                  <a:pt x="5789510" y="4354073"/>
                  <a:pt x="5783737" y="4446000"/>
                  <a:pt x="5778112" y="4534817"/>
                </a:cubicBezTo>
                <a:cubicBezTo>
                  <a:pt x="5767602" y="4700905"/>
                  <a:pt x="5757832" y="4857964"/>
                  <a:pt x="5783885" y="5020500"/>
                </a:cubicBezTo>
                <a:cubicBezTo>
                  <a:pt x="5786105" y="5103101"/>
                  <a:pt x="5789658" y="5177855"/>
                  <a:pt x="5794395" y="5249353"/>
                </a:cubicBezTo>
                <a:cubicBezTo>
                  <a:pt x="5811566" y="5504555"/>
                  <a:pt x="5847538" y="5728968"/>
                  <a:pt x="5904825" y="5935320"/>
                </a:cubicBezTo>
                <a:cubicBezTo>
                  <a:pt x="5908377" y="6002674"/>
                  <a:pt x="5909266" y="6071507"/>
                  <a:pt x="5907785" y="6146558"/>
                </a:cubicBezTo>
                <a:cubicBezTo>
                  <a:pt x="5905565" y="6196887"/>
                  <a:pt x="5902012" y="6248698"/>
                  <a:pt x="5897423" y="6300508"/>
                </a:cubicBezTo>
                <a:cubicBezTo>
                  <a:pt x="5885433" y="6379407"/>
                  <a:pt x="5871666" y="6459195"/>
                  <a:pt x="5858196" y="6536466"/>
                </a:cubicBezTo>
                <a:cubicBezTo>
                  <a:pt x="5845082" y="6612077"/>
                  <a:pt x="5831861" y="6688254"/>
                  <a:pt x="5820144" y="6764806"/>
                </a:cubicBezTo>
                <a:lnTo>
                  <a:pt x="5808411" y="6858000"/>
                </a:lnTo>
                <a:lnTo>
                  <a:pt x="5800978" y="6858000"/>
                </a:lnTo>
                <a:lnTo>
                  <a:pt x="5812799" y="6764044"/>
                </a:lnTo>
                <a:cubicBezTo>
                  <a:pt x="5824542" y="6687303"/>
                  <a:pt x="5837795" y="6610939"/>
                  <a:pt x="5850942" y="6535134"/>
                </a:cubicBezTo>
                <a:cubicBezTo>
                  <a:pt x="5864265" y="6458010"/>
                  <a:pt x="5878179" y="6378223"/>
                  <a:pt x="5890170" y="6299619"/>
                </a:cubicBezTo>
                <a:cubicBezTo>
                  <a:pt x="5894759" y="6248253"/>
                  <a:pt x="5898164" y="6196591"/>
                  <a:pt x="5900384" y="6146409"/>
                </a:cubicBezTo>
                <a:cubicBezTo>
                  <a:pt x="5901864" y="6071655"/>
                  <a:pt x="5900976" y="6002969"/>
                  <a:pt x="5897572" y="5936504"/>
                </a:cubicBezTo>
                <a:cubicBezTo>
                  <a:pt x="5840284" y="5730448"/>
                  <a:pt x="5804165" y="5505592"/>
                  <a:pt x="5786994" y="5249797"/>
                </a:cubicBezTo>
                <a:cubicBezTo>
                  <a:pt x="5782108" y="5178151"/>
                  <a:pt x="5778704" y="5103397"/>
                  <a:pt x="5776484" y="5021092"/>
                </a:cubicBezTo>
                <a:cubicBezTo>
                  <a:pt x="5750430" y="4858261"/>
                  <a:pt x="5760792" y="4693504"/>
                  <a:pt x="5770710" y="4534225"/>
                </a:cubicBezTo>
                <a:cubicBezTo>
                  <a:pt x="5776336" y="4445555"/>
                  <a:pt x="5782108" y="4353926"/>
                  <a:pt x="5781665" y="4262146"/>
                </a:cubicBezTo>
                <a:cubicBezTo>
                  <a:pt x="5781368" y="4206636"/>
                  <a:pt x="5779148" y="4155714"/>
                  <a:pt x="5774411" y="4106421"/>
                </a:cubicBezTo>
                <a:cubicBezTo>
                  <a:pt x="5775891" y="4044543"/>
                  <a:pt x="5776928" y="3979263"/>
                  <a:pt x="5777816" y="3894443"/>
                </a:cubicBezTo>
                <a:cubicBezTo>
                  <a:pt x="5778260" y="3849293"/>
                  <a:pt x="5778704" y="3804146"/>
                  <a:pt x="5779000" y="3759143"/>
                </a:cubicBezTo>
                <a:lnTo>
                  <a:pt x="5779592" y="3683648"/>
                </a:lnTo>
                <a:cubicBezTo>
                  <a:pt x="5788918" y="3506013"/>
                  <a:pt x="5811122" y="3328527"/>
                  <a:pt x="5832586" y="3156961"/>
                </a:cubicBezTo>
                <a:cubicBezTo>
                  <a:pt x="5868706" y="2868158"/>
                  <a:pt x="5906009" y="2569436"/>
                  <a:pt x="5881584" y="2269382"/>
                </a:cubicBezTo>
                <a:cubicBezTo>
                  <a:pt x="5879660" y="2201139"/>
                  <a:pt x="5877884" y="2139707"/>
                  <a:pt x="5875071" y="2077832"/>
                </a:cubicBezTo>
                <a:cubicBezTo>
                  <a:pt x="5869742" y="1965773"/>
                  <a:pt x="5860268" y="1851347"/>
                  <a:pt x="5851090" y="1740770"/>
                </a:cubicBezTo>
                <a:cubicBezTo>
                  <a:pt x="5833918" y="1535601"/>
                  <a:pt x="5816303" y="1323476"/>
                  <a:pt x="5824297" y="1110165"/>
                </a:cubicBezTo>
                <a:cubicBezTo>
                  <a:pt x="5830366" y="1043256"/>
                  <a:pt x="5837915" y="975459"/>
                  <a:pt x="5845317" y="910030"/>
                </a:cubicBezTo>
                <a:cubicBezTo>
                  <a:pt x="5859972" y="779469"/>
                  <a:pt x="5875071" y="644614"/>
                  <a:pt x="5881436" y="510944"/>
                </a:cubicBezTo>
                <a:lnTo>
                  <a:pt x="5882768" y="495993"/>
                </a:lnTo>
                <a:cubicBezTo>
                  <a:pt x="5889281" y="424938"/>
                  <a:pt x="5896091" y="351666"/>
                  <a:pt x="5898459" y="278242"/>
                </a:cubicBezTo>
                <a:cubicBezTo>
                  <a:pt x="5893723" y="196308"/>
                  <a:pt x="5883879" y="112820"/>
                  <a:pt x="5871611" y="29258"/>
                </a:cubicBezTo>
                <a:close/>
                <a:moveTo>
                  <a:pt x="5794034" y="0"/>
                </a:moveTo>
                <a:lnTo>
                  <a:pt x="5801385" y="0"/>
                </a:lnTo>
                <a:lnTo>
                  <a:pt x="5810382" y="118963"/>
                </a:lnTo>
                <a:cubicBezTo>
                  <a:pt x="5816155" y="184096"/>
                  <a:pt x="5819412" y="244047"/>
                  <a:pt x="5820448" y="302074"/>
                </a:cubicBezTo>
                <a:cubicBezTo>
                  <a:pt x="5815267" y="353737"/>
                  <a:pt x="5809050" y="405400"/>
                  <a:pt x="5802980" y="455434"/>
                </a:cubicBezTo>
                <a:cubicBezTo>
                  <a:pt x="5800464" y="475565"/>
                  <a:pt x="5798096" y="495549"/>
                  <a:pt x="5795727" y="515680"/>
                </a:cubicBezTo>
                <a:cubicBezTo>
                  <a:pt x="5773819" y="658380"/>
                  <a:pt x="5757684" y="807298"/>
                  <a:pt x="5746285" y="970870"/>
                </a:cubicBezTo>
                <a:cubicBezTo>
                  <a:pt x="5740809" y="1048733"/>
                  <a:pt x="5736812" y="1125857"/>
                  <a:pt x="5734295" y="1200167"/>
                </a:cubicBezTo>
                <a:cubicBezTo>
                  <a:pt x="5734591" y="1365220"/>
                  <a:pt x="5737107" y="1534565"/>
                  <a:pt x="5739624" y="1698137"/>
                </a:cubicBezTo>
                <a:cubicBezTo>
                  <a:pt x="5741549" y="1822481"/>
                  <a:pt x="5743473" y="1950971"/>
                  <a:pt x="5744361" y="2076943"/>
                </a:cubicBezTo>
                <a:cubicBezTo>
                  <a:pt x="5744805" y="2128457"/>
                  <a:pt x="5745693" y="2189445"/>
                  <a:pt x="5749394" y="2251914"/>
                </a:cubicBezTo>
                <a:cubicBezTo>
                  <a:pt x="5814971" y="2612365"/>
                  <a:pt x="5778408" y="2980957"/>
                  <a:pt x="5743028" y="3337262"/>
                </a:cubicBezTo>
                <a:cubicBezTo>
                  <a:pt x="5734295" y="3424747"/>
                  <a:pt x="5725265" y="3515192"/>
                  <a:pt x="5718160" y="3603121"/>
                </a:cubicBezTo>
                <a:lnTo>
                  <a:pt x="5717272" y="3657152"/>
                </a:lnTo>
                <a:cubicBezTo>
                  <a:pt x="5716532" y="3708222"/>
                  <a:pt x="5715792" y="3761068"/>
                  <a:pt x="5714311" y="3813027"/>
                </a:cubicBezTo>
                <a:cubicBezTo>
                  <a:pt x="5712090" y="3888521"/>
                  <a:pt x="5708834" y="3956911"/>
                  <a:pt x="5703949" y="4022044"/>
                </a:cubicBezTo>
                <a:cubicBezTo>
                  <a:pt x="5705725" y="4080515"/>
                  <a:pt x="5705577" y="4143428"/>
                  <a:pt x="5703357" y="4214037"/>
                </a:cubicBezTo>
                <a:cubicBezTo>
                  <a:pt x="5700544" y="4302411"/>
                  <a:pt x="5695067" y="4392264"/>
                  <a:pt x="5689738" y="4479157"/>
                </a:cubicBezTo>
                <a:cubicBezTo>
                  <a:pt x="5675824" y="4707567"/>
                  <a:pt x="5661317" y="4943673"/>
                  <a:pt x="5696104" y="5175783"/>
                </a:cubicBezTo>
                <a:cubicBezTo>
                  <a:pt x="5704393" y="5302643"/>
                  <a:pt x="5734295" y="5431873"/>
                  <a:pt x="5763309" y="5556810"/>
                </a:cubicBezTo>
                <a:cubicBezTo>
                  <a:pt x="5772487" y="5596037"/>
                  <a:pt x="5781665" y="5635709"/>
                  <a:pt x="5790250" y="5675529"/>
                </a:cubicBezTo>
                <a:cubicBezTo>
                  <a:pt x="5755019" y="5403895"/>
                  <a:pt x="5733111" y="5151209"/>
                  <a:pt x="5723933" y="4911403"/>
                </a:cubicBezTo>
                <a:cubicBezTo>
                  <a:pt x="5720972" y="4832207"/>
                  <a:pt x="5719344" y="4752715"/>
                  <a:pt x="5719048" y="4675296"/>
                </a:cubicBezTo>
                <a:cubicBezTo>
                  <a:pt x="5718752" y="4595508"/>
                  <a:pt x="5719937" y="4515869"/>
                  <a:pt x="5722601" y="4438598"/>
                </a:cubicBezTo>
                <a:cubicBezTo>
                  <a:pt x="5725265" y="4358810"/>
                  <a:pt x="5729558" y="4278875"/>
                  <a:pt x="5735183" y="4201159"/>
                </a:cubicBezTo>
                <a:cubicBezTo>
                  <a:pt x="5733851" y="4141799"/>
                  <a:pt x="5734739" y="4077703"/>
                  <a:pt x="5737996" y="4005465"/>
                </a:cubicBezTo>
                <a:cubicBezTo>
                  <a:pt x="5731483" y="3946697"/>
                  <a:pt x="5726894" y="3884081"/>
                  <a:pt x="5724377" y="3819985"/>
                </a:cubicBezTo>
                <a:cubicBezTo>
                  <a:pt x="5722157" y="3760476"/>
                  <a:pt x="5721416" y="3697564"/>
                  <a:pt x="5722601" y="3632727"/>
                </a:cubicBezTo>
                <a:cubicBezTo>
                  <a:pt x="5801353" y="3136091"/>
                  <a:pt x="5882917" y="2623022"/>
                  <a:pt x="5804165" y="2088490"/>
                </a:cubicBezTo>
                <a:cubicBezTo>
                  <a:pt x="5803129" y="2027946"/>
                  <a:pt x="5801796" y="1965329"/>
                  <a:pt x="5799724" y="1896199"/>
                </a:cubicBezTo>
                <a:cubicBezTo>
                  <a:pt x="5796764" y="1792283"/>
                  <a:pt x="5792915" y="1687035"/>
                  <a:pt x="5789214" y="1585339"/>
                </a:cubicBezTo>
                <a:cubicBezTo>
                  <a:pt x="5783737" y="1437458"/>
                  <a:pt x="5778260" y="1284544"/>
                  <a:pt x="5775299" y="1136367"/>
                </a:cubicBezTo>
                <a:cubicBezTo>
                  <a:pt x="5778408" y="1075527"/>
                  <a:pt x="5782552" y="1014242"/>
                  <a:pt x="5788030" y="948370"/>
                </a:cubicBezTo>
                <a:cubicBezTo>
                  <a:pt x="5798391" y="822693"/>
                  <a:pt x="5812158" y="695981"/>
                  <a:pt x="5829182" y="571784"/>
                </a:cubicBezTo>
                <a:cubicBezTo>
                  <a:pt x="5836731" y="507539"/>
                  <a:pt x="5846501" y="444479"/>
                  <a:pt x="5856567" y="379938"/>
                </a:cubicBezTo>
                <a:cubicBezTo>
                  <a:pt x="5858048" y="364247"/>
                  <a:pt x="5860268" y="347816"/>
                  <a:pt x="5862637" y="330497"/>
                </a:cubicBezTo>
                <a:cubicBezTo>
                  <a:pt x="5869594" y="280463"/>
                  <a:pt x="5876699" y="228653"/>
                  <a:pt x="5862489" y="185132"/>
                </a:cubicBezTo>
                <a:lnTo>
                  <a:pt x="5862489" y="183948"/>
                </a:lnTo>
                <a:cubicBezTo>
                  <a:pt x="5862415" y="134395"/>
                  <a:pt x="5860148" y="85490"/>
                  <a:pt x="5855964" y="36552"/>
                </a:cubicBezTo>
                <a:lnTo>
                  <a:pt x="5851499" y="0"/>
                </a:lnTo>
                <a:lnTo>
                  <a:pt x="5859171" y="0"/>
                </a:lnTo>
                <a:lnTo>
                  <a:pt x="5863511" y="35570"/>
                </a:lnTo>
                <a:cubicBezTo>
                  <a:pt x="5867698" y="84620"/>
                  <a:pt x="5869964" y="133655"/>
                  <a:pt x="5870038" y="183356"/>
                </a:cubicBezTo>
                <a:cubicBezTo>
                  <a:pt x="5884249" y="228356"/>
                  <a:pt x="5876995" y="280759"/>
                  <a:pt x="5870038" y="331532"/>
                </a:cubicBezTo>
                <a:cubicBezTo>
                  <a:pt x="5867818" y="348852"/>
                  <a:pt x="5865449" y="365135"/>
                  <a:pt x="5864116" y="380974"/>
                </a:cubicBezTo>
                <a:cubicBezTo>
                  <a:pt x="5854051" y="445663"/>
                  <a:pt x="5844428" y="508724"/>
                  <a:pt x="5836731" y="572820"/>
                </a:cubicBezTo>
                <a:cubicBezTo>
                  <a:pt x="5819708" y="697016"/>
                  <a:pt x="5805941" y="823581"/>
                  <a:pt x="5795579" y="949110"/>
                </a:cubicBezTo>
                <a:cubicBezTo>
                  <a:pt x="5790250" y="1014834"/>
                  <a:pt x="5785957" y="1076267"/>
                  <a:pt x="5782849" y="1136662"/>
                </a:cubicBezTo>
                <a:cubicBezTo>
                  <a:pt x="5785809" y="1284544"/>
                  <a:pt x="5791434" y="1437309"/>
                  <a:pt x="5796764" y="1585191"/>
                </a:cubicBezTo>
                <a:cubicBezTo>
                  <a:pt x="5800464" y="1686887"/>
                  <a:pt x="5804313" y="1792135"/>
                  <a:pt x="5807274" y="1896052"/>
                </a:cubicBezTo>
                <a:cubicBezTo>
                  <a:pt x="5809346" y="1965034"/>
                  <a:pt x="5810679" y="2027797"/>
                  <a:pt x="5811714" y="2087898"/>
                </a:cubicBezTo>
                <a:cubicBezTo>
                  <a:pt x="5890614" y="2623171"/>
                  <a:pt x="5809050" y="3136831"/>
                  <a:pt x="5730150" y="3633467"/>
                </a:cubicBezTo>
                <a:cubicBezTo>
                  <a:pt x="5729114" y="3697564"/>
                  <a:pt x="5729706" y="3760476"/>
                  <a:pt x="5732075" y="3819688"/>
                </a:cubicBezTo>
                <a:cubicBezTo>
                  <a:pt x="5734591" y="3883637"/>
                  <a:pt x="5739180" y="3946105"/>
                  <a:pt x="5745693" y="4005168"/>
                </a:cubicBezTo>
                <a:cubicBezTo>
                  <a:pt x="5742436" y="4077850"/>
                  <a:pt x="5741549" y="4141799"/>
                  <a:pt x="5743028" y="4201307"/>
                </a:cubicBezTo>
                <a:cubicBezTo>
                  <a:pt x="5737404" y="4279318"/>
                  <a:pt x="5733111" y="4359255"/>
                  <a:pt x="5730447" y="4438894"/>
                </a:cubicBezTo>
                <a:cubicBezTo>
                  <a:pt x="5727782" y="4516165"/>
                  <a:pt x="5726597" y="4595656"/>
                  <a:pt x="5726894" y="4675296"/>
                </a:cubicBezTo>
                <a:cubicBezTo>
                  <a:pt x="5727190" y="4752568"/>
                  <a:pt x="5728818" y="4832059"/>
                  <a:pt x="5731779" y="4911107"/>
                </a:cubicBezTo>
                <a:cubicBezTo>
                  <a:pt x="5742289" y="5190733"/>
                  <a:pt x="5770414" y="5487828"/>
                  <a:pt x="5816747" y="5812604"/>
                </a:cubicBezTo>
                <a:cubicBezTo>
                  <a:pt x="5819116" y="5827703"/>
                  <a:pt x="5821336" y="5842802"/>
                  <a:pt x="5823261" y="5857901"/>
                </a:cubicBezTo>
                <a:cubicBezTo>
                  <a:pt x="5834659" y="5934876"/>
                  <a:pt x="5846946" y="6013332"/>
                  <a:pt x="5860268" y="6093563"/>
                </a:cubicBezTo>
                <a:cubicBezTo>
                  <a:pt x="5860268" y="6155735"/>
                  <a:pt x="5858196" y="6218203"/>
                  <a:pt x="5854495" y="6279931"/>
                </a:cubicBezTo>
                <a:cubicBezTo>
                  <a:pt x="5851386" y="6331594"/>
                  <a:pt x="5847093" y="6377335"/>
                  <a:pt x="5841617" y="6419967"/>
                </a:cubicBezTo>
                <a:cubicBezTo>
                  <a:pt x="5818723" y="6503123"/>
                  <a:pt x="5799739" y="6586929"/>
                  <a:pt x="5784673" y="6671278"/>
                </a:cubicBezTo>
                <a:lnTo>
                  <a:pt x="5760148" y="6858000"/>
                </a:lnTo>
                <a:lnTo>
                  <a:pt x="5752697" y="6858000"/>
                </a:lnTo>
                <a:lnTo>
                  <a:pt x="5777344" y="6670168"/>
                </a:lnTo>
                <a:cubicBezTo>
                  <a:pt x="5792428" y="6585672"/>
                  <a:pt x="5811437" y="6501740"/>
                  <a:pt x="5834363" y="6418487"/>
                </a:cubicBezTo>
                <a:cubicBezTo>
                  <a:pt x="5839692" y="6376594"/>
                  <a:pt x="5843985" y="6330854"/>
                  <a:pt x="5847093" y="6279488"/>
                </a:cubicBezTo>
                <a:cubicBezTo>
                  <a:pt x="5850942" y="6218055"/>
                  <a:pt x="5853014" y="6155587"/>
                  <a:pt x="5853014" y="6094155"/>
                </a:cubicBezTo>
                <a:cubicBezTo>
                  <a:pt x="5846206" y="6054040"/>
                  <a:pt x="5839988" y="6014516"/>
                  <a:pt x="5833771" y="5975287"/>
                </a:cubicBezTo>
                <a:cubicBezTo>
                  <a:pt x="5835103" y="6008003"/>
                  <a:pt x="5834955" y="6040717"/>
                  <a:pt x="5833031" y="6073431"/>
                </a:cubicBezTo>
                <a:cubicBezTo>
                  <a:pt x="5833031" y="6132939"/>
                  <a:pt x="5830662" y="6193630"/>
                  <a:pt x="5826073" y="6253879"/>
                </a:cubicBezTo>
                <a:cubicBezTo>
                  <a:pt x="5818820" y="6348617"/>
                  <a:pt x="5805941" y="6437730"/>
                  <a:pt x="5786994" y="6526400"/>
                </a:cubicBezTo>
                <a:cubicBezTo>
                  <a:pt x="5758720" y="6602413"/>
                  <a:pt x="5739014" y="6679518"/>
                  <a:pt x="5725691" y="6756849"/>
                </a:cubicBezTo>
                <a:lnTo>
                  <a:pt x="5712209" y="6858000"/>
                </a:lnTo>
                <a:lnTo>
                  <a:pt x="5704656" y="6858000"/>
                </a:lnTo>
                <a:lnTo>
                  <a:pt x="5718287" y="6755665"/>
                </a:lnTo>
                <a:cubicBezTo>
                  <a:pt x="5731640" y="6678102"/>
                  <a:pt x="5751393" y="6600747"/>
                  <a:pt x="5779740" y="6524475"/>
                </a:cubicBezTo>
                <a:cubicBezTo>
                  <a:pt x="5798540" y="6436694"/>
                  <a:pt x="5811271" y="6348025"/>
                  <a:pt x="5818524" y="6253582"/>
                </a:cubicBezTo>
                <a:cubicBezTo>
                  <a:pt x="5823113" y="6193483"/>
                  <a:pt x="5825481" y="6132939"/>
                  <a:pt x="5825481" y="6073431"/>
                </a:cubicBezTo>
                <a:cubicBezTo>
                  <a:pt x="5829626" y="6001193"/>
                  <a:pt x="5825037" y="5929103"/>
                  <a:pt x="5815563" y="5857309"/>
                </a:cubicBezTo>
                <a:cubicBezTo>
                  <a:pt x="5813639" y="5844282"/>
                  <a:pt x="5811863" y="5831403"/>
                  <a:pt x="5809938" y="5818377"/>
                </a:cubicBezTo>
                <a:cubicBezTo>
                  <a:pt x="5796172" y="5730743"/>
                  <a:pt x="5776187" y="5643998"/>
                  <a:pt x="5756351" y="5558734"/>
                </a:cubicBezTo>
                <a:cubicBezTo>
                  <a:pt x="5727337" y="5433501"/>
                  <a:pt x="5697288" y="5303976"/>
                  <a:pt x="5688998" y="5176819"/>
                </a:cubicBezTo>
                <a:cubicBezTo>
                  <a:pt x="5654064" y="4944265"/>
                  <a:pt x="5668571" y="4707715"/>
                  <a:pt x="5682633" y="4479010"/>
                </a:cubicBezTo>
                <a:cubicBezTo>
                  <a:pt x="5687962" y="4392264"/>
                  <a:pt x="5693439" y="4302411"/>
                  <a:pt x="5696104" y="4214186"/>
                </a:cubicBezTo>
                <a:cubicBezTo>
                  <a:pt x="5698324" y="4143723"/>
                  <a:pt x="5698472" y="4080960"/>
                  <a:pt x="5696696" y="4022339"/>
                </a:cubicBezTo>
                <a:cubicBezTo>
                  <a:pt x="5701580" y="3956911"/>
                  <a:pt x="5704985" y="3888521"/>
                  <a:pt x="5707058" y="3813175"/>
                </a:cubicBezTo>
                <a:cubicBezTo>
                  <a:pt x="5708538" y="3761365"/>
                  <a:pt x="5709278" y="3708370"/>
                  <a:pt x="5710019" y="3657300"/>
                </a:cubicBezTo>
                <a:lnTo>
                  <a:pt x="5710906" y="3602974"/>
                </a:lnTo>
                <a:cubicBezTo>
                  <a:pt x="5718160" y="3514749"/>
                  <a:pt x="5727042" y="3424302"/>
                  <a:pt x="5735775" y="3336817"/>
                </a:cubicBezTo>
                <a:cubicBezTo>
                  <a:pt x="5771006" y="2980957"/>
                  <a:pt x="5807569" y="2613105"/>
                  <a:pt x="5742141" y="2253098"/>
                </a:cubicBezTo>
                <a:cubicBezTo>
                  <a:pt x="5738292" y="2190037"/>
                  <a:pt x="5737404" y="2128754"/>
                  <a:pt x="5737107" y="2077239"/>
                </a:cubicBezTo>
                <a:cubicBezTo>
                  <a:pt x="5736220" y="1951267"/>
                  <a:pt x="5734295" y="1822777"/>
                  <a:pt x="5732371" y="1698433"/>
                </a:cubicBezTo>
                <a:cubicBezTo>
                  <a:pt x="5729854" y="1534713"/>
                  <a:pt x="5727190" y="1365516"/>
                  <a:pt x="5727042" y="1200167"/>
                </a:cubicBezTo>
                <a:cubicBezTo>
                  <a:pt x="5729558" y="1125709"/>
                  <a:pt x="5733703" y="1048437"/>
                  <a:pt x="5739032" y="970574"/>
                </a:cubicBezTo>
                <a:cubicBezTo>
                  <a:pt x="5750282" y="806706"/>
                  <a:pt x="5766566" y="657789"/>
                  <a:pt x="5788473" y="514941"/>
                </a:cubicBezTo>
                <a:cubicBezTo>
                  <a:pt x="5790842" y="495105"/>
                  <a:pt x="5793359" y="474972"/>
                  <a:pt x="5795727" y="454841"/>
                </a:cubicBezTo>
                <a:cubicBezTo>
                  <a:pt x="5801796" y="404955"/>
                  <a:pt x="5808014" y="353293"/>
                  <a:pt x="5813195" y="302074"/>
                </a:cubicBezTo>
                <a:cubicBezTo>
                  <a:pt x="5812306" y="244640"/>
                  <a:pt x="5808901" y="184836"/>
                  <a:pt x="5803129" y="119556"/>
                </a:cubicBezTo>
                <a:close/>
                <a:moveTo>
                  <a:pt x="5732355" y="0"/>
                </a:moveTo>
                <a:lnTo>
                  <a:pt x="5739861" y="0"/>
                </a:lnTo>
                <a:lnTo>
                  <a:pt x="5773819" y="242863"/>
                </a:lnTo>
                <a:cubicBezTo>
                  <a:pt x="5774855" y="311845"/>
                  <a:pt x="5772931" y="385267"/>
                  <a:pt x="5768194" y="467424"/>
                </a:cubicBezTo>
                <a:cubicBezTo>
                  <a:pt x="5732075" y="652756"/>
                  <a:pt x="5706762" y="849782"/>
                  <a:pt x="5690923" y="1070197"/>
                </a:cubicBezTo>
                <a:cubicBezTo>
                  <a:pt x="5686038" y="1137254"/>
                  <a:pt x="5682189" y="1205348"/>
                  <a:pt x="5679525" y="1272701"/>
                </a:cubicBezTo>
                <a:cubicBezTo>
                  <a:pt x="5678933" y="1381651"/>
                  <a:pt x="5679820" y="1493265"/>
                  <a:pt x="5680857" y="1601178"/>
                </a:cubicBezTo>
                <a:cubicBezTo>
                  <a:pt x="5681597" y="1687923"/>
                  <a:pt x="5682337" y="1777629"/>
                  <a:pt x="5682337" y="1866150"/>
                </a:cubicBezTo>
                <a:cubicBezTo>
                  <a:pt x="5682337" y="1938685"/>
                  <a:pt x="5681597" y="2003817"/>
                  <a:pt x="5680413" y="2065397"/>
                </a:cubicBezTo>
                <a:cubicBezTo>
                  <a:pt x="5679376" y="2227637"/>
                  <a:pt x="5686778" y="2392690"/>
                  <a:pt x="5693883" y="2552265"/>
                </a:cubicBezTo>
                <a:cubicBezTo>
                  <a:pt x="5708982" y="2888586"/>
                  <a:pt x="5724525" y="3236454"/>
                  <a:pt x="5662205" y="3580177"/>
                </a:cubicBezTo>
                <a:cubicBezTo>
                  <a:pt x="5659392" y="3646346"/>
                  <a:pt x="5657912" y="3713255"/>
                  <a:pt x="5656728" y="3776020"/>
                </a:cubicBezTo>
                <a:cubicBezTo>
                  <a:pt x="5655248" y="3852107"/>
                  <a:pt x="5654211" y="3914871"/>
                  <a:pt x="5653619" y="3973639"/>
                </a:cubicBezTo>
                <a:cubicBezTo>
                  <a:pt x="5652435" y="4023968"/>
                  <a:pt x="5651695" y="4072818"/>
                  <a:pt x="5651103" y="4119003"/>
                </a:cubicBezTo>
                <a:cubicBezTo>
                  <a:pt x="5600921" y="4706826"/>
                  <a:pt x="5675231" y="5296722"/>
                  <a:pt x="5762569" y="5899645"/>
                </a:cubicBezTo>
                <a:cubicBezTo>
                  <a:pt x="5766418" y="5978397"/>
                  <a:pt x="5767158" y="6054483"/>
                  <a:pt x="5764789" y="6132643"/>
                </a:cubicBezTo>
                <a:cubicBezTo>
                  <a:pt x="5762569" y="6188894"/>
                  <a:pt x="5758572" y="6246773"/>
                  <a:pt x="5752947" y="6304948"/>
                </a:cubicBezTo>
                <a:cubicBezTo>
                  <a:pt x="5747470" y="6361200"/>
                  <a:pt x="5740217" y="6419079"/>
                  <a:pt x="5731483" y="6477254"/>
                </a:cubicBezTo>
                <a:cubicBezTo>
                  <a:pt x="5710833" y="6547309"/>
                  <a:pt x="5695743" y="6618252"/>
                  <a:pt x="5684819" y="6689711"/>
                </a:cubicBezTo>
                <a:lnTo>
                  <a:pt x="5667900" y="6858000"/>
                </a:lnTo>
                <a:lnTo>
                  <a:pt x="5660443" y="6858000"/>
                </a:lnTo>
                <a:lnTo>
                  <a:pt x="5677480" y="6688527"/>
                </a:lnTo>
                <a:cubicBezTo>
                  <a:pt x="5688425" y="6616920"/>
                  <a:pt x="5703542" y="6545829"/>
                  <a:pt x="5724229" y="6475626"/>
                </a:cubicBezTo>
                <a:cubicBezTo>
                  <a:pt x="5732815" y="6418191"/>
                  <a:pt x="5740069" y="6360311"/>
                  <a:pt x="5745546" y="6304208"/>
                </a:cubicBezTo>
                <a:cubicBezTo>
                  <a:pt x="5751171" y="6246181"/>
                  <a:pt x="5755167" y="6188302"/>
                  <a:pt x="5757388" y="6132347"/>
                </a:cubicBezTo>
                <a:cubicBezTo>
                  <a:pt x="5759756" y="6054335"/>
                  <a:pt x="5759016" y="5978544"/>
                  <a:pt x="5755316" y="5900385"/>
                </a:cubicBezTo>
                <a:cubicBezTo>
                  <a:pt x="5667978" y="5297314"/>
                  <a:pt x="5593667" y="4706975"/>
                  <a:pt x="5643849" y="4118707"/>
                </a:cubicBezTo>
                <a:cubicBezTo>
                  <a:pt x="5644441" y="4072818"/>
                  <a:pt x="5645330" y="4023968"/>
                  <a:pt x="5646366" y="3973639"/>
                </a:cubicBezTo>
                <a:cubicBezTo>
                  <a:pt x="5646958" y="3914871"/>
                  <a:pt x="5647994" y="3852107"/>
                  <a:pt x="5649474" y="3776020"/>
                </a:cubicBezTo>
                <a:cubicBezTo>
                  <a:pt x="5650807" y="3713255"/>
                  <a:pt x="5652139" y="3646198"/>
                  <a:pt x="5655100" y="3579585"/>
                </a:cubicBezTo>
                <a:cubicBezTo>
                  <a:pt x="5717420" y="3236158"/>
                  <a:pt x="5701877" y="2888735"/>
                  <a:pt x="5686778" y="2552857"/>
                </a:cubicBezTo>
                <a:cubicBezTo>
                  <a:pt x="5679673" y="2393133"/>
                  <a:pt x="5672271" y="2227932"/>
                  <a:pt x="5673307" y="2065545"/>
                </a:cubicBezTo>
                <a:cubicBezTo>
                  <a:pt x="5674491" y="2003965"/>
                  <a:pt x="5675231" y="1938832"/>
                  <a:pt x="5675231" y="1866446"/>
                </a:cubicBezTo>
                <a:cubicBezTo>
                  <a:pt x="5675379" y="1777924"/>
                  <a:pt x="5674491" y="1688219"/>
                  <a:pt x="5673752" y="1601474"/>
                </a:cubicBezTo>
                <a:cubicBezTo>
                  <a:pt x="5672715" y="1493413"/>
                  <a:pt x="5671679" y="1381799"/>
                  <a:pt x="5672419" y="1272701"/>
                </a:cubicBezTo>
                <a:cubicBezTo>
                  <a:pt x="5675084" y="1205052"/>
                  <a:pt x="5678933" y="1136959"/>
                  <a:pt x="5683817" y="1069754"/>
                </a:cubicBezTo>
                <a:cubicBezTo>
                  <a:pt x="5699656" y="849042"/>
                  <a:pt x="5724970" y="651867"/>
                  <a:pt x="5761089" y="466683"/>
                </a:cubicBezTo>
                <a:cubicBezTo>
                  <a:pt x="5765826" y="385120"/>
                  <a:pt x="5767750" y="311993"/>
                  <a:pt x="5766713" y="243456"/>
                </a:cubicBezTo>
                <a:lnTo>
                  <a:pt x="5766418" y="243160"/>
                </a:lnTo>
                <a:close/>
                <a:moveTo>
                  <a:pt x="5684336" y="0"/>
                </a:moveTo>
                <a:lnTo>
                  <a:pt x="5691444" y="0"/>
                </a:lnTo>
                <a:lnTo>
                  <a:pt x="5699638" y="61010"/>
                </a:lnTo>
                <a:cubicBezTo>
                  <a:pt x="5710092" y="147163"/>
                  <a:pt x="5718974" y="234056"/>
                  <a:pt x="5724525" y="321023"/>
                </a:cubicBezTo>
                <a:cubicBezTo>
                  <a:pt x="5723489" y="389412"/>
                  <a:pt x="5719789" y="456469"/>
                  <a:pt x="5713423" y="520714"/>
                </a:cubicBezTo>
                <a:cubicBezTo>
                  <a:pt x="5677156" y="730175"/>
                  <a:pt x="5650807" y="948222"/>
                  <a:pt x="5633043" y="1187437"/>
                </a:cubicBezTo>
                <a:cubicBezTo>
                  <a:pt x="5627418" y="1262931"/>
                  <a:pt x="5622829" y="1337834"/>
                  <a:pt x="5619573" y="1409925"/>
                </a:cubicBezTo>
                <a:cubicBezTo>
                  <a:pt x="5630083" y="1579121"/>
                  <a:pt x="5622237" y="1746246"/>
                  <a:pt x="5614687" y="1907747"/>
                </a:cubicBezTo>
                <a:cubicBezTo>
                  <a:pt x="5613208" y="1937500"/>
                  <a:pt x="5611875" y="1967402"/>
                  <a:pt x="5610543" y="1997304"/>
                </a:cubicBezTo>
                <a:cubicBezTo>
                  <a:pt x="5608766" y="2037567"/>
                  <a:pt x="5606694" y="2090710"/>
                  <a:pt x="5605806" y="2144740"/>
                </a:cubicBezTo>
                <a:cubicBezTo>
                  <a:pt x="5687074" y="2698222"/>
                  <a:pt x="5687370" y="3179018"/>
                  <a:pt x="5606842" y="3614520"/>
                </a:cubicBezTo>
                <a:cubicBezTo>
                  <a:pt x="5606102" y="3677284"/>
                  <a:pt x="5606250" y="3733683"/>
                  <a:pt x="5607434" y="3786234"/>
                </a:cubicBezTo>
                <a:cubicBezTo>
                  <a:pt x="5607138" y="3833455"/>
                  <a:pt x="5606842" y="3880232"/>
                  <a:pt x="5606842" y="3927009"/>
                </a:cubicBezTo>
                <a:cubicBezTo>
                  <a:pt x="5606842" y="3973787"/>
                  <a:pt x="5606842" y="4020415"/>
                  <a:pt x="5606842" y="4067193"/>
                </a:cubicBezTo>
                <a:cubicBezTo>
                  <a:pt x="5606990" y="4137210"/>
                  <a:pt x="5607138" y="4206932"/>
                  <a:pt x="5607434" y="4275470"/>
                </a:cubicBezTo>
                <a:cubicBezTo>
                  <a:pt x="5561397" y="4849378"/>
                  <a:pt x="5636744" y="5401527"/>
                  <a:pt x="5716532" y="5985946"/>
                </a:cubicBezTo>
                <a:lnTo>
                  <a:pt x="5716976" y="5988758"/>
                </a:lnTo>
                <a:cubicBezTo>
                  <a:pt x="5718457" y="6047082"/>
                  <a:pt x="5717865" y="6107774"/>
                  <a:pt x="5715347" y="6169650"/>
                </a:cubicBezTo>
                <a:cubicBezTo>
                  <a:pt x="5710758" y="6283040"/>
                  <a:pt x="5699509" y="6401316"/>
                  <a:pt x="5681005" y="6531137"/>
                </a:cubicBezTo>
                <a:cubicBezTo>
                  <a:pt x="5672863" y="6589164"/>
                  <a:pt x="5662945" y="6650300"/>
                  <a:pt x="5651843" y="6713065"/>
                </a:cubicBezTo>
                <a:lnTo>
                  <a:pt x="5631568" y="6858000"/>
                </a:lnTo>
                <a:lnTo>
                  <a:pt x="5624318" y="6858000"/>
                </a:lnTo>
                <a:lnTo>
                  <a:pt x="5644738" y="6712028"/>
                </a:lnTo>
                <a:cubicBezTo>
                  <a:pt x="5655840" y="6649116"/>
                  <a:pt x="5665758" y="6588129"/>
                  <a:pt x="5673899" y="6530249"/>
                </a:cubicBezTo>
                <a:cubicBezTo>
                  <a:pt x="5692255" y="6400723"/>
                  <a:pt x="5703505" y="6282596"/>
                  <a:pt x="5708242" y="6169502"/>
                </a:cubicBezTo>
                <a:cubicBezTo>
                  <a:pt x="5710758" y="6107922"/>
                  <a:pt x="5711351" y="6047378"/>
                  <a:pt x="5709871" y="5989499"/>
                </a:cubicBezTo>
                <a:lnTo>
                  <a:pt x="5709574" y="5987130"/>
                </a:lnTo>
                <a:cubicBezTo>
                  <a:pt x="5629787" y="5402268"/>
                  <a:pt x="5554440" y="4849823"/>
                  <a:pt x="5600477" y="4275321"/>
                </a:cubicBezTo>
                <a:cubicBezTo>
                  <a:pt x="5600180" y="4207229"/>
                  <a:pt x="5599885" y="4137359"/>
                  <a:pt x="5599885" y="4067341"/>
                </a:cubicBezTo>
                <a:cubicBezTo>
                  <a:pt x="5599885" y="4020564"/>
                  <a:pt x="5599885" y="3973935"/>
                  <a:pt x="5599885" y="3927158"/>
                </a:cubicBezTo>
                <a:cubicBezTo>
                  <a:pt x="5600033" y="3880380"/>
                  <a:pt x="5600180" y="3833603"/>
                  <a:pt x="5600477" y="3786530"/>
                </a:cubicBezTo>
                <a:cubicBezTo>
                  <a:pt x="5599293" y="3733979"/>
                  <a:pt x="5598996" y="3677432"/>
                  <a:pt x="5599885" y="3613928"/>
                </a:cubicBezTo>
                <a:cubicBezTo>
                  <a:pt x="5680413" y="3178574"/>
                  <a:pt x="5679968" y="2698517"/>
                  <a:pt x="5598848" y="2145333"/>
                </a:cubicBezTo>
                <a:cubicBezTo>
                  <a:pt x="5599737" y="2090710"/>
                  <a:pt x="5601809" y="2037420"/>
                  <a:pt x="5603585" y="1997156"/>
                </a:cubicBezTo>
                <a:cubicBezTo>
                  <a:pt x="5604918" y="1967254"/>
                  <a:pt x="5606398" y="1937353"/>
                  <a:pt x="5607730" y="1907598"/>
                </a:cubicBezTo>
                <a:cubicBezTo>
                  <a:pt x="5615280" y="1746246"/>
                  <a:pt x="5623125" y="1579418"/>
                  <a:pt x="5612615" y="1410220"/>
                </a:cubicBezTo>
                <a:cubicBezTo>
                  <a:pt x="5615872" y="1337686"/>
                  <a:pt x="5620461" y="1262783"/>
                  <a:pt x="5626086" y="1187140"/>
                </a:cubicBezTo>
                <a:cubicBezTo>
                  <a:pt x="5643998" y="947630"/>
                  <a:pt x="5670347" y="729434"/>
                  <a:pt x="5706614" y="519974"/>
                </a:cubicBezTo>
                <a:cubicBezTo>
                  <a:pt x="5712979" y="456174"/>
                  <a:pt x="5716679" y="389264"/>
                  <a:pt x="5717568" y="321467"/>
                </a:cubicBezTo>
                <a:cubicBezTo>
                  <a:pt x="5712017" y="234796"/>
                  <a:pt x="5703135" y="148088"/>
                  <a:pt x="5692681" y="62064"/>
                </a:cubicBezTo>
                <a:close/>
                <a:moveTo>
                  <a:pt x="5624079" y="0"/>
                </a:moveTo>
                <a:lnTo>
                  <a:pt x="5631568" y="0"/>
                </a:lnTo>
                <a:lnTo>
                  <a:pt x="5640461" y="166483"/>
                </a:lnTo>
                <a:cubicBezTo>
                  <a:pt x="5642128" y="226469"/>
                  <a:pt x="5642073" y="286606"/>
                  <a:pt x="5639704" y="346780"/>
                </a:cubicBezTo>
                <a:cubicBezTo>
                  <a:pt x="5637780" y="403475"/>
                  <a:pt x="5635115" y="463130"/>
                  <a:pt x="5631415" y="524119"/>
                </a:cubicBezTo>
                <a:cubicBezTo>
                  <a:pt x="5628010" y="581405"/>
                  <a:pt x="5623865" y="639581"/>
                  <a:pt x="5618684" y="701901"/>
                </a:cubicBezTo>
                <a:cubicBezTo>
                  <a:pt x="5611579" y="802858"/>
                  <a:pt x="5603437" y="905589"/>
                  <a:pt x="5595740" y="1004917"/>
                </a:cubicBezTo>
                <a:cubicBezTo>
                  <a:pt x="5588042" y="1102468"/>
                  <a:pt x="5580197" y="1203572"/>
                  <a:pt x="5573092" y="1302899"/>
                </a:cubicBezTo>
                <a:cubicBezTo>
                  <a:pt x="5567910" y="1376174"/>
                  <a:pt x="5563618" y="1441899"/>
                  <a:pt x="5559917" y="1503478"/>
                </a:cubicBezTo>
                <a:cubicBezTo>
                  <a:pt x="5545262" y="1674452"/>
                  <a:pt x="5543189" y="1834916"/>
                  <a:pt x="5543189" y="1955560"/>
                </a:cubicBezTo>
                <a:cubicBezTo>
                  <a:pt x="5543189" y="2009739"/>
                  <a:pt x="5543486" y="2062732"/>
                  <a:pt x="5543930" y="2107289"/>
                </a:cubicBezTo>
                <a:cubicBezTo>
                  <a:pt x="5608619" y="2566771"/>
                  <a:pt x="5611283" y="3065481"/>
                  <a:pt x="5552664" y="3723617"/>
                </a:cubicBezTo>
                <a:cubicBezTo>
                  <a:pt x="5551627" y="3786530"/>
                  <a:pt x="5551035" y="3851367"/>
                  <a:pt x="5550591" y="3916055"/>
                </a:cubicBezTo>
                <a:cubicBezTo>
                  <a:pt x="5550295" y="3978376"/>
                  <a:pt x="5550146" y="4042917"/>
                  <a:pt x="5550295" y="4107753"/>
                </a:cubicBezTo>
                <a:cubicBezTo>
                  <a:pt x="5550443" y="4171554"/>
                  <a:pt x="5550887" y="4235058"/>
                  <a:pt x="5551479" y="4297082"/>
                </a:cubicBezTo>
                <a:cubicBezTo>
                  <a:pt x="5550887" y="4330833"/>
                  <a:pt x="5550295" y="4364436"/>
                  <a:pt x="5549703" y="4398038"/>
                </a:cubicBezTo>
                <a:cubicBezTo>
                  <a:pt x="5540377" y="4906222"/>
                  <a:pt x="5531347" y="5386429"/>
                  <a:pt x="5658208" y="5872556"/>
                </a:cubicBezTo>
                <a:cubicBezTo>
                  <a:pt x="5666646" y="5949828"/>
                  <a:pt x="5671531" y="6019697"/>
                  <a:pt x="5673011" y="6086755"/>
                </a:cubicBezTo>
                <a:cubicBezTo>
                  <a:pt x="5678488" y="6321380"/>
                  <a:pt x="5643109" y="6529214"/>
                  <a:pt x="5564950" y="6722095"/>
                </a:cubicBezTo>
                <a:cubicBezTo>
                  <a:pt x="5560953" y="6749036"/>
                  <a:pt x="5557437" y="6776866"/>
                  <a:pt x="5554403" y="6805861"/>
                </a:cubicBezTo>
                <a:lnTo>
                  <a:pt x="5550003" y="6858000"/>
                </a:lnTo>
                <a:lnTo>
                  <a:pt x="5542550" y="6858000"/>
                </a:lnTo>
                <a:lnTo>
                  <a:pt x="5547038" y="6804806"/>
                </a:lnTo>
                <a:cubicBezTo>
                  <a:pt x="5550110" y="6775608"/>
                  <a:pt x="5553700" y="6747482"/>
                  <a:pt x="5557845" y="6720023"/>
                </a:cubicBezTo>
                <a:cubicBezTo>
                  <a:pt x="5635855" y="6527289"/>
                  <a:pt x="5670939" y="6320492"/>
                  <a:pt x="5665610" y="6086755"/>
                </a:cubicBezTo>
                <a:cubicBezTo>
                  <a:pt x="5664129" y="6019993"/>
                  <a:pt x="5659245" y="5950271"/>
                  <a:pt x="5650954" y="5873741"/>
                </a:cubicBezTo>
                <a:cubicBezTo>
                  <a:pt x="5523945" y="5387169"/>
                  <a:pt x="5532828" y="4906518"/>
                  <a:pt x="5542301" y="4397742"/>
                </a:cubicBezTo>
                <a:cubicBezTo>
                  <a:pt x="5542893" y="4364287"/>
                  <a:pt x="5543486" y="4330685"/>
                  <a:pt x="5544078" y="4296934"/>
                </a:cubicBezTo>
                <a:cubicBezTo>
                  <a:pt x="5543486" y="4235058"/>
                  <a:pt x="5543041" y="4171554"/>
                  <a:pt x="5542893" y="4107753"/>
                </a:cubicBezTo>
                <a:cubicBezTo>
                  <a:pt x="5542746" y="4042917"/>
                  <a:pt x="5542893" y="3978376"/>
                  <a:pt x="5543189" y="3916055"/>
                </a:cubicBezTo>
                <a:cubicBezTo>
                  <a:pt x="5543633" y="3851367"/>
                  <a:pt x="5544373" y="3786530"/>
                  <a:pt x="5545262" y="3723322"/>
                </a:cubicBezTo>
                <a:cubicBezTo>
                  <a:pt x="5603733" y="3065481"/>
                  <a:pt x="5601069" y="2567363"/>
                  <a:pt x="5536528" y="2108030"/>
                </a:cubicBezTo>
                <a:cubicBezTo>
                  <a:pt x="5536084" y="2062881"/>
                  <a:pt x="5535788" y="2010034"/>
                  <a:pt x="5535788" y="1955856"/>
                </a:cubicBezTo>
                <a:cubicBezTo>
                  <a:pt x="5535936" y="1835064"/>
                  <a:pt x="5538008" y="1674452"/>
                  <a:pt x="5552664" y="1503183"/>
                </a:cubicBezTo>
                <a:cubicBezTo>
                  <a:pt x="5556364" y="1441603"/>
                  <a:pt x="5560657" y="1376026"/>
                  <a:pt x="5565838" y="1302604"/>
                </a:cubicBezTo>
                <a:cubicBezTo>
                  <a:pt x="5572943" y="1203128"/>
                  <a:pt x="5580789" y="1102172"/>
                  <a:pt x="5588486" y="1004473"/>
                </a:cubicBezTo>
                <a:cubicBezTo>
                  <a:pt x="5596184" y="905145"/>
                  <a:pt x="5604325" y="802562"/>
                  <a:pt x="5611431" y="701458"/>
                </a:cubicBezTo>
                <a:cubicBezTo>
                  <a:pt x="5616612" y="638989"/>
                  <a:pt x="5620757" y="580962"/>
                  <a:pt x="5624161" y="523823"/>
                </a:cubicBezTo>
                <a:cubicBezTo>
                  <a:pt x="5627862" y="462982"/>
                  <a:pt x="5630675" y="403327"/>
                  <a:pt x="5632451" y="346631"/>
                </a:cubicBezTo>
                <a:lnTo>
                  <a:pt x="5632155" y="346336"/>
                </a:lnTo>
                <a:cubicBezTo>
                  <a:pt x="5634561" y="286310"/>
                  <a:pt x="5634635" y="226303"/>
                  <a:pt x="5632976" y="166432"/>
                </a:cubicBezTo>
                <a:close/>
                <a:moveTo>
                  <a:pt x="5502164" y="0"/>
                </a:moveTo>
                <a:lnTo>
                  <a:pt x="5504824" y="0"/>
                </a:lnTo>
                <a:lnTo>
                  <a:pt x="5504824" y="99448"/>
                </a:lnTo>
                <a:lnTo>
                  <a:pt x="5504398" y="108065"/>
                </a:lnTo>
                <a:lnTo>
                  <a:pt x="5504824" y="124658"/>
                </a:lnTo>
                <a:lnTo>
                  <a:pt x="5504824" y="360993"/>
                </a:lnTo>
                <a:lnTo>
                  <a:pt x="5502366" y="325633"/>
                </a:lnTo>
                <a:cubicBezTo>
                  <a:pt x="5498566" y="253471"/>
                  <a:pt x="5496322" y="180701"/>
                  <a:pt x="5496812" y="107807"/>
                </a:cubicBezTo>
                <a:close/>
                <a:moveTo>
                  <a:pt x="5414398" y="0"/>
                </a:moveTo>
                <a:lnTo>
                  <a:pt x="5421883" y="0"/>
                </a:lnTo>
                <a:lnTo>
                  <a:pt x="5416930" y="87148"/>
                </a:lnTo>
                <a:cubicBezTo>
                  <a:pt x="5416321" y="148607"/>
                  <a:pt x="5418412" y="213074"/>
                  <a:pt x="5423112" y="281352"/>
                </a:cubicBezTo>
                <a:cubicBezTo>
                  <a:pt x="5426665" y="333458"/>
                  <a:pt x="5431846" y="389265"/>
                  <a:pt x="5438951" y="452178"/>
                </a:cubicBezTo>
                <a:cubicBezTo>
                  <a:pt x="5488467" y="672556"/>
                  <a:pt x="5500679" y="897098"/>
                  <a:pt x="5503566" y="1118434"/>
                </a:cubicBezTo>
                <a:lnTo>
                  <a:pt x="5504219" y="1294780"/>
                </a:lnTo>
                <a:lnTo>
                  <a:pt x="5514256" y="1112564"/>
                </a:lnTo>
                <a:cubicBezTo>
                  <a:pt x="5521688" y="1018120"/>
                  <a:pt x="5531643" y="923501"/>
                  <a:pt x="5544965" y="828911"/>
                </a:cubicBezTo>
                <a:cubicBezTo>
                  <a:pt x="5546742" y="739057"/>
                  <a:pt x="5547926" y="664746"/>
                  <a:pt x="5548667" y="595617"/>
                </a:cubicBezTo>
                <a:cubicBezTo>
                  <a:pt x="5549554" y="513461"/>
                  <a:pt x="5549851" y="437819"/>
                  <a:pt x="5549554" y="364099"/>
                </a:cubicBezTo>
                <a:cubicBezTo>
                  <a:pt x="5549259" y="274986"/>
                  <a:pt x="5548075" y="201564"/>
                  <a:pt x="5546002" y="132877"/>
                </a:cubicBezTo>
                <a:lnTo>
                  <a:pt x="5545557" y="132434"/>
                </a:lnTo>
                <a:lnTo>
                  <a:pt x="5534597" y="0"/>
                </a:lnTo>
                <a:lnTo>
                  <a:pt x="5542041" y="0"/>
                </a:lnTo>
                <a:lnTo>
                  <a:pt x="5552959" y="132138"/>
                </a:lnTo>
                <a:cubicBezTo>
                  <a:pt x="5555180" y="201119"/>
                  <a:pt x="5556364" y="274542"/>
                  <a:pt x="5556660" y="363804"/>
                </a:cubicBezTo>
                <a:cubicBezTo>
                  <a:pt x="5556956" y="437522"/>
                  <a:pt x="5556660" y="513313"/>
                  <a:pt x="5555772" y="595469"/>
                </a:cubicBezTo>
                <a:cubicBezTo>
                  <a:pt x="5555032" y="664746"/>
                  <a:pt x="5553848" y="739057"/>
                  <a:pt x="5552071" y="829355"/>
                </a:cubicBezTo>
                <a:cubicBezTo>
                  <a:pt x="5525499" y="1018536"/>
                  <a:pt x="5512325" y="1207754"/>
                  <a:pt x="5505867" y="1395436"/>
                </a:cubicBezTo>
                <a:lnTo>
                  <a:pt x="5504824" y="1448726"/>
                </a:lnTo>
                <a:lnTo>
                  <a:pt x="5504824" y="1774635"/>
                </a:lnTo>
                <a:lnTo>
                  <a:pt x="5499347" y="1639964"/>
                </a:lnTo>
                <a:cubicBezTo>
                  <a:pt x="5496793" y="1538786"/>
                  <a:pt x="5496904" y="1437682"/>
                  <a:pt x="5496978" y="1338280"/>
                </a:cubicBezTo>
                <a:cubicBezTo>
                  <a:pt x="5497275" y="1047403"/>
                  <a:pt x="5497570" y="746608"/>
                  <a:pt x="5431697" y="453214"/>
                </a:cubicBezTo>
                <a:cubicBezTo>
                  <a:pt x="5424444" y="389857"/>
                  <a:pt x="5419263" y="333903"/>
                  <a:pt x="5415711" y="281648"/>
                </a:cubicBezTo>
                <a:cubicBezTo>
                  <a:pt x="5410974" y="213111"/>
                  <a:pt x="5408864" y="148395"/>
                  <a:pt x="5409470" y="86697"/>
                </a:cubicBezTo>
                <a:close/>
                <a:moveTo>
                  <a:pt x="5341780" y="0"/>
                </a:moveTo>
                <a:lnTo>
                  <a:pt x="5349299" y="0"/>
                </a:lnTo>
                <a:lnTo>
                  <a:pt x="5345760" y="30075"/>
                </a:lnTo>
                <a:cubicBezTo>
                  <a:pt x="5342001" y="85343"/>
                  <a:pt x="5340808" y="142094"/>
                  <a:pt x="5342140" y="200528"/>
                </a:cubicBezTo>
                <a:cubicBezTo>
                  <a:pt x="5343620" y="267290"/>
                  <a:pt x="5348505" y="337012"/>
                  <a:pt x="5356795" y="413542"/>
                </a:cubicBezTo>
                <a:cubicBezTo>
                  <a:pt x="5483804" y="900114"/>
                  <a:pt x="5474922" y="1380765"/>
                  <a:pt x="5465448" y="1889541"/>
                </a:cubicBezTo>
                <a:cubicBezTo>
                  <a:pt x="5464856" y="1922996"/>
                  <a:pt x="5464264" y="1956598"/>
                  <a:pt x="5463672" y="1990349"/>
                </a:cubicBezTo>
                <a:cubicBezTo>
                  <a:pt x="5464264" y="2052225"/>
                  <a:pt x="5464708" y="2115730"/>
                  <a:pt x="5464856" y="2179530"/>
                </a:cubicBezTo>
                <a:cubicBezTo>
                  <a:pt x="5465004" y="2244367"/>
                  <a:pt x="5464856" y="2308907"/>
                  <a:pt x="5464560" y="2371228"/>
                </a:cubicBezTo>
                <a:cubicBezTo>
                  <a:pt x="5464116" y="2435916"/>
                  <a:pt x="5463376" y="2500753"/>
                  <a:pt x="5462488" y="2563961"/>
                </a:cubicBezTo>
                <a:cubicBezTo>
                  <a:pt x="5404016" y="3221802"/>
                  <a:pt x="5406680" y="3719919"/>
                  <a:pt x="5471221" y="4179253"/>
                </a:cubicBezTo>
                <a:cubicBezTo>
                  <a:pt x="5471666" y="4224402"/>
                  <a:pt x="5471961" y="4277249"/>
                  <a:pt x="5471961" y="4331427"/>
                </a:cubicBezTo>
                <a:cubicBezTo>
                  <a:pt x="5471813" y="4452219"/>
                  <a:pt x="5469741" y="4612831"/>
                  <a:pt x="5455086" y="4784100"/>
                </a:cubicBezTo>
                <a:cubicBezTo>
                  <a:pt x="5451385" y="4845680"/>
                  <a:pt x="5447093" y="4911257"/>
                  <a:pt x="5441912" y="4984679"/>
                </a:cubicBezTo>
                <a:cubicBezTo>
                  <a:pt x="5434807" y="5084155"/>
                  <a:pt x="5426961" y="5185111"/>
                  <a:pt x="5419263" y="5282810"/>
                </a:cubicBezTo>
                <a:cubicBezTo>
                  <a:pt x="5411566" y="5382138"/>
                  <a:pt x="5403424" y="5484721"/>
                  <a:pt x="5396318" y="5585825"/>
                </a:cubicBezTo>
                <a:cubicBezTo>
                  <a:pt x="5391138" y="5648294"/>
                  <a:pt x="5386992" y="5706321"/>
                  <a:pt x="5383588" y="5763460"/>
                </a:cubicBezTo>
                <a:cubicBezTo>
                  <a:pt x="5379887" y="5824301"/>
                  <a:pt x="5377074" y="5883956"/>
                  <a:pt x="5375298" y="5940652"/>
                </a:cubicBezTo>
                <a:lnTo>
                  <a:pt x="5375595" y="5940947"/>
                </a:lnTo>
                <a:cubicBezTo>
                  <a:pt x="5365972" y="6181050"/>
                  <a:pt x="5393654" y="6420857"/>
                  <a:pt x="5420300" y="6652819"/>
                </a:cubicBezTo>
                <a:lnTo>
                  <a:pt x="5441624" y="6858000"/>
                </a:lnTo>
                <a:lnTo>
                  <a:pt x="5434202" y="6858000"/>
                </a:lnTo>
                <a:lnTo>
                  <a:pt x="5412898" y="6653559"/>
                </a:lnTo>
                <a:cubicBezTo>
                  <a:pt x="5386105" y="6421301"/>
                  <a:pt x="5358571" y="6181199"/>
                  <a:pt x="5368045" y="5940503"/>
                </a:cubicBezTo>
                <a:cubicBezTo>
                  <a:pt x="5369969" y="5883808"/>
                  <a:pt x="5372634" y="5824153"/>
                  <a:pt x="5376335" y="5763164"/>
                </a:cubicBezTo>
                <a:cubicBezTo>
                  <a:pt x="5379739" y="5705878"/>
                  <a:pt x="5383884" y="5647702"/>
                  <a:pt x="5389065" y="5585382"/>
                </a:cubicBezTo>
                <a:cubicBezTo>
                  <a:pt x="5396170" y="5484425"/>
                  <a:pt x="5404312" y="5381694"/>
                  <a:pt x="5412009" y="5282366"/>
                </a:cubicBezTo>
                <a:cubicBezTo>
                  <a:pt x="5419708" y="5184815"/>
                  <a:pt x="5427553" y="5083711"/>
                  <a:pt x="5434658" y="4984384"/>
                </a:cubicBezTo>
                <a:cubicBezTo>
                  <a:pt x="5439839" y="4911109"/>
                  <a:pt x="5444132" y="4845384"/>
                  <a:pt x="5447833" y="4783805"/>
                </a:cubicBezTo>
                <a:cubicBezTo>
                  <a:pt x="5462488" y="4612831"/>
                  <a:pt x="5464560" y="4452367"/>
                  <a:pt x="5464560" y="4331723"/>
                </a:cubicBezTo>
                <a:cubicBezTo>
                  <a:pt x="5464560" y="4277544"/>
                  <a:pt x="5464264" y="4224551"/>
                  <a:pt x="5463820" y="4179994"/>
                </a:cubicBezTo>
                <a:cubicBezTo>
                  <a:pt x="5399131" y="3720511"/>
                  <a:pt x="5396467" y="3221802"/>
                  <a:pt x="5455086" y="2563666"/>
                </a:cubicBezTo>
                <a:cubicBezTo>
                  <a:pt x="5456122" y="2500753"/>
                  <a:pt x="5456714" y="2435916"/>
                  <a:pt x="5457159" y="2371228"/>
                </a:cubicBezTo>
                <a:cubicBezTo>
                  <a:pt x="5457454" y="2308907"/>
                  <a:pt x="5457603" y="2244367"/>
                  <a:pt x="5457454" y="2179530"/>
                </a:cubicBezTo>
                <a:cubicBezTo>
                  <a:pt x="5457306" y="2115730"/>
                  <a:pt x="5456862" y="2052225"/>
                  <a:pt x="5456270" y="1990201"/>
                </a:cubicBezTo>
                <a:cubicBezTo>
                  <a:pt x="5456862" y="1956450"/>
                  <a:pt x="5457454" y="1922847"/>
                  <a:pt x="5458046" y="1889245"/>
                </a:cubicBezTo>
                <a:cubicBezTo>
                  <a:pt x="5467372" y="1381061"/>
                  <a:pt x="5476402" y="900854"/>
                  <a:pt x="5349541" y="414727"/>
                </a:cubicBezTo>
                <a:cubicBezTo>
                  <a:pt x="5341104" y="337455"/>
                  <a:pt x="5336218" y="267586"/>
                  <a:pt x="5334739" y="200528"/>
                </a:cubicBezTo>
                <a:cubicBezTo>
                  <a:pt x="5333370" y="141872"/>
                  <a:pt x="5334554" y="84890"/>
                  <a:pt x="5338321" y="29398"/>
                </a:cubicBezTo>
                <a:close/>
                <a:moveTo>
                  <a:pt x="5300456" y="0"/>
                </a:moveTo>
                <a:lnTo>
                  <a:pt x="5307664" y="0"/>
                </a:lnTo>
                <a:lnTo>
                  <a:pt x="5299507" y="117781"/>
                </a:lnTo>
                <a:cubicBezTo>
                  <a:pt x="5296991" y="179361"/>
                  <a:pt x="5296399" y="239905"/>
                  <a:pt x="5297879" y="297784"/>
                </a:cubicBezTo>
                <a:lnTo>
                  <a:pt x="5298175" y="300153"/>
                </a:lnTo>
                <a:cubicBezTo>
                  <a:pt x="5377963" y="885015"/>
                  <a:pt x="5453310" y="1437460"/>
                  <a:pt x="5407273" y="2011962"/>
                </a:cubicBezTo>
                <a:cubicBezTo>
                  <a:pt x="5407569" y="2080054"/>
                  <a:pt x="5407865" y="2149923"/>
                  <a:pt x="5407865" y="2219942"/>
                </a:cubicBezTo>
                <a:cubicBezTo>
                  <a:pt x="5407865" y="2266719"/>
                  <a:pt x="5407865" y="2313348"/>
                  <a:pt x="5407865" y="2360125"/>
                </a:cubicBezTo>
                <a:cubicBezTo>
                  <a:pt x="5407717" y="2406903"/>
                  <a:pt x="5407569" y="2453679"/>
                  <a:pt x="5407273" y="2500753"/>
                </a:cubicBezTo>
                <a:cubicBezTo>
                  <a:pt x="5408457" y="2553303"/>
                  <a:pt x="5408753" y="2609850"/>
                  <a:pt x="5407865" y="2673356"/>
                </a:cubicBezTo>
                <a:cubicBezTo>
                  <a:pt x="5327337" y="3108709"/>
                  <a:pt x="5327781" y="3588766"/>
                  <a:pt x="5408901" y="4141950"/>
                </a:cubicBezTo>
                <a:cubicBezTo>
                  <a:pt x="5408012" y="4196573"/>
                  <a:pt x="5405940" y="4249863"/>
                  <a:pt x="5404164" y="4290127"/>
                </a:cubicBezTo>
                <a:cubicBezTo>
                  <a:pt x="5402831" y="4320029"/>
                  <a:pt x="5401351" y="4349930"/>
                  <a:pt x="5400019" y="4379685"/>
                </a:cubicBezTo>
                <a:cubicBezTo>
                  <a:pt x="5392470" y="4541037"/>
                  <a:pt x="5384624" y="4707865"/>
                  <a:pt x="5395134" y="4877063"/>
                </a:cubicBezTo>
                <a:cubicBezTo>
                  <a:pt x="5391878" y="4949597"/>
                  <a:pt x="5387289" y="5024500"/>
                  <a:pt x="5381663" y="5100143"/>
                </a:cubicBezTo>
                <a:cubicBezTo>
                  <a:pt x="5363752" y="5339653"/>
                  <a:pt x="5337403" y="5557849"/>
                  <a:pt x="5301136" y="5767309"/>
                </a:cubicBezTo>
                <a:cubicBezTo>
                  <a:pt x="5294770" y="5831109"/>
                  <a:pt x="5291070" y="5898019"/>
                  <a:pt x="5290181" y="5965816"/>
                </a:cubicBezTo>
                <a:cubicBezTo>
                  <a:pt x="5301284" y="6139158"/>
                  <a:pt x="5325708" y="6312649"/>
                  <a:pt x="5349393" y="6480513"/>
                </a:cubicBezTo>
                <a:lnTo>
                  <a:pt x="5349541" y="6480661"/>
                </a:lnTo>
                <a:cubicBezTo>
                  <a:pt x="5358867" y="6546793"/>
                  <a:pt x="5368276" y="6613480"/>
                  <a:pt x="5376922" y="6680635"/>
                </a:cubicBezTo>
                <a:lnTo>
                  <a:pt x="5396866" y="6858000"/>
                </a:lnTo>
                <a:lnTo>
                  <a:pt x="5389623" y="6858000"/>
                </a:lnTo>
                <a:lnTo>
                  <a:pt x="5369794" y="6681509"/>
                </a:lnTo>
                <a:cubicBezTo>
                  <a:pt x="5361162" y="6614452"/>
                  <a:pt x="5351762" y="6547867"/>
                  <a:pt x="5342436" y="6481846"/>
                </a:cubicBezTo>
                <a:cubicBezTo>
                  <a:pt x="5318751" y="6313833"/>
                  <a:pt x="5294326" y="6140194"/>
                  <a:pt x="5283224" y="5966260"/>
                </a:cubicBezTo>
                <a:cubicBezTo>
                  <a:pt x="5284260" y="5897871"/>
                  <a:pt x="5287961" y="5830814"/>
                  <a:pt x="5294326" y="5766569"/>
                </a:cubicBezTo>
                <a:cubicBezTo>
                  <a:pt x="5330593" y="5557108"/>
                  <a:pt x="5356943" y="5339061"/>
                  <a:pt x="5374706" y="5099846"/>
                </a:cubicBezTo>
                <a:cubicBezTo>
                  <a:pt x="5380331" y="5024352"/>
                  <a:pt x="5384920" y="4949449"/>
                  <a:pt x="5388177" y="4877358"/>
                </a:cubicBezTo>
                <a:cubicBezTo>
                  <a:pt x="5377667" y="4708162"/>
                  <a:pt x="5385513" y="4541037"/>
                  <a:pt x="5393062" y="4379536"/>
                </a:cubicBezTo>
                <a:cubicBezTo>
                  <a:pt x="5394542" y="4349783"/>
                  <a:pt x="5395875" y="4319881"/>
                  <a:pt x="5397207" y="4289979"/>
                </a:cubicBezTo>
                <a:cubicBezTo>
                  <a:pt x="5398983" y="4249716"/>
                  <a:pt x="5401055" y="4196573"/>
                  <a:pt x="5401944" y="4142543"/>
                </a:cubicBezTo>
                <a:cubicBezTo>
                  <a:pt x="5320675" y="3589061"/>
                  <a:pt x="5320380" y="3108264"/>
                  <a:pt x="5400907" y="2672762"/>
                </a:cubicBezTo>
                <a:cubicBezTo>
                  <a:pt x="5401647" y="2609999"/>
                  <a:pt x="5401499" y="2553600"/>
                  <a:pt x="5400315" y="2501049"/>
                </a:cubicBezTo>
                <a:cubicBezTo>
                  <a:pt x="5400612" y="2453827"/>
                  <a:pt x="5400907" y="2407051"/>
                  <a:pt x="5400907" y="2360273"/>
                </a:cubicBezTo>
                <a:cubicBezTo>
                  <a:pt x="5400907" y="2313497"/>
                  <a:pt x="5400907" y="2266867"/>
                  <a:pt x="5400907" y="2220091"/>
                </a:cubicBezTo>
                <a:cubicBezTo>
                  <a:pt x="5400759" y="2150072"/>
                  <a:pt x="5400612" y="2080351"/>
                  <a:pt x="5400315" y="2011813"/>
                </a:cubicBezTo>
                <a:cubicBezTo>
                  <a:pt x="5446352" y="1437905"/>
                  <a:pt x="5371006" y="885756"/>
                  <a:pt x="5291218" y="301337"/>
                </a:cubicBezTo>
                <a:lnTo>
                  <a:pt x="5290774" y="298525"/>
                </a:lnTo>
                <a:cubicBezTo>
                  <a:pt x="5289293" y="240201"/>
                  <a:pt x="5289885" y="179509"/>
                  <a:pt x="5292402" y="117633"/>
                </a:cubicBezTo>
                <a:close/>
                <a:moveTo>
                  <a:pt x="5253588" y="0"/>
                </a:moveTo>
                <a:lnTo>
                  <a:pt x="5261038" y="0"/>
                </a:lnTo>
                <a:lnTo>
                  <a:pt x="5250362" y="154936"/>
                </a:lnTo>
                <a:cubicBezTo>
                  <a:pt x="5247993" y="232948"/>
                  <a:pt x="5248733" y="308739"/>
                  <a:pt x="5252434" y="386898"/>
                </a:cubicBezTo>
                <a:cubicBezTo>
                  <a:pt x="5339771" y="989969"/>
                  <a:pt x="5414082" y="1580308"/>
                  <a:pt x="5363900" y="2168576"/>
                </a:cubicBezTo>
                <a:cubicBezTo>
                  <a:pt x="5363308" y="2214465"/>
                  <a:pt x="5362420" y="2263314"/>
                  <a:pt x="5361383" y="2313643"/>
                </a:cubicBezTo>
                <a:cubicBezTo>
                  <a:pt x="5360791" y="2372412"/>
                  <a:pt x="5359756" y="2435176"/>
                  <a:pt x="5358275" y="2511264"/>
                </a:cubicBezTo>
                <a:cubicBezTo>
                  <a:pt x="5356943" y="2574029"/>
                  <a:pt x="5355611" y="2641085"/>
                  <a:pt x="5352650" y="2707698"/>
                </a:cubicBezTo>
                <a:cubicBezTo>
                  <a:pt x="5290329" y="3051125"/>
                  <a:pt x="5305873" y="3398548"/>
                  <a:pt x="5320972" y="3734426"/>
                </a:cubicBezTo>
                <a:cubicBezTo>
                  <a:pt x="5328077" y="3894149"/>
                  <a:pt x="5335479" y="4059350"/>
                  <a:pt x="5334442" y="4221738"/>
                </a:cubicBezTo>
                <a:cubicBezTo>
                  <a:pt x="5333258" y="4283318"/>
                  <a:pt x="5332518" y="4348451"/>
                  <a:pt x="5332518" y="4420837"/>
                </a:cubicBezTo>
                <a:cubicBezTo>
                  <a:pt x="5332370" y="4509359"/>
                  <a:pt x="5333258" y="4599064"/>
                  <a:pt x="5333998" y="4685809"/>
                </a:cubicBezTo>
                <a:cubicBezTo>
                  <a:pt x="5335034" y="4793870"/>
                  <a:pt x="5336071" y="4905484"/>
                  <a:pt x="5335331" y="5014582"/>
                </a:cubicBezTo>
                <a:cubicBezTo>
                  <a:pt x="5332666" y="5082231"/>
                  <a:pt x="5328817" y="5150324"/>
                  <a:pt x="5323932" y="5217529"/>
                </a:cubicBezTo>
                <a:cubicBezTo>
                  <a:pt x="5308093" y="5438241"/>
                  <a:pt x="5282780" y="5635416"/>
                  <a:pt x="5246661" y="5820600"/>
                </a:cubicBezTo>
                <a:cubicBezTo>
                  <a:pt x="5241924" y="5902163"/>
                  <a:pt x="5240000" y="5975290"/>
                  <a:pt x="5241036" y="6043827"/>
                </a:cubicBezTo>
                <a:lnTo>
                  <a:pt x="5241332" y="6044123"/>
                </a:lnTo>
                <a:cubicBezTo>
                  <a:pt x="5254951" y="6150409"/>
                  <a:pt x="5270790" y="6259210"/>
                  <a:pt x="5286185" y="6364310"/>
                </a:cubicBezTo>
                <a:cubicBezTo>
                  <a:pt x="5298953" y="6451536"/>
                  <a:pt x="5311822" y="6539512"/>
                  <a:pt x="5323632" y="6628179"/>
                </a:cubicBezTo>
                <a:lnTo>
                  <a:pt x="5350292" y="6858000"/>
                </a:lnTo>
                <a:lnTo>
                  <a:pt x="5342733" y="6858000"/>
                </a:lnTo>
                <a:lnTo>
                  <a:pt x="5316147" y="6628839"/>
                </a:lnTo>
                <a:cubicBezTo>
                  <a:pt x="5304356" y="6540253"/>
                  <a:pt x="5291515" y="6452351"/>
                  <a:pt x="5278784" y="6365199"/>
                </a:cubicBezTo>
                <a:cubicBezTo>
                  <a:pt x="5263388" y="6259950"/>
                  <a:pt x="5247549" y="6151296"/>
                  <a:pt x="5233931" y="6044420"/>
                </a:cubicBezTo>
                <a:cubicBezTo>
                  <a:pt x="5232894" y="5975438"/>
                  <a:pt x="5234819" y="5902016"/>
                  <a:pt x="5239555" y="5819859"/>
                </a:cubicBezTo>
                <a:cubicBezTo>
                  <a:pt x="5275674" y="5634527"/>
                  <a:pt x="5300988" y="5437501"/>
                  <a:pt x="5316827" y="5217086"/>
                </a:cubicBezTo>
                <a:cubicBezTo>
                  <a:pt x="5321712" y="5150029"/>
                  <a:pt x="5325561" y="5081935"/>
                  <a:pt x="5328225" y="5014582"/>
                </a:cubicBezTo>
                <a:cubicBezTo>
                  <a:pt x="5328817" y="4905632"/>
                  <a:pt x="5327929" y="4794018"/>
                  <a:pt x="5326893" y="4686105"/>
                </a:cubicBezTo>
                <a:cubicBezTo>
                  <a:pt x="5326153" y="4599360"/>
                  <a:pt x="5325413" y="4509654"/>
                  <a:pt x="5325413" y="4421133"/>
                </a:cubicBezTo>
                <a:cubicBezTo>
                  <a:pt x="5325413" y="4348598"/>
                  <a:pt x="5326153" y="4283466"/>
                  <a:pt x="5327337" y="4221886"/>
                </a:cubicBezTo>
                <a:cubicBezTo>
                  <a:pt x="5328373" y="4059646"/>
                  <a:pt x="5320972" y="3894594"/>
                  <a:pt x="5313866" y="3735018"/>
                </a:cubicBezTo>
                <a:cubicBezTo>
                  <a:pt x="5298767" y="3398697"/>
                  <a:pt x="5283224" y="3050829"/>
                  <a:pt x="5345544" y="2707106"/>
                </a:cubicBezTo>
                <a:cubicBezTo>
                  <a:pt x="5348357" y="2640936"/>
                  <a:pt x="5349838" y="2574029"/>
                  <a:pt x="5351022" y="2511264"/>
                </a:cubicBezTo>
                <a:cubicBezTo>
                  <a:pt x="5352502" y="2435176"/>
                  <a:pt x="5353538" y="2372412"/>
                  <a:pt x="5354130" y="2313643"/>
                </a:cubicBezTo>
                <a:cubicBezTo>
                  <a:pt x="5355314" y="2263314"/>
                  <a:pt x="5356054" y="2214465"/>
                  <a:pt x="5356646" y="2168281"/>
                </a:cubicBezTo>
                <a:cubicBezTo>
                  <a:pt x="5406828" y="1580457"/>
                  <a:pt x="5332518" y="990561"/>
                  <a:pt x="5245181" y="387638"/>
                </a:cubicBezTo>
                <a:cubicBezTo>
                  <a:pt x="5241332" y="308886"/>
                  <a:pt x="5240592" y="232800"/>
                  <a:pt x="5242960" y="154640"/>
                </a:cubicBezTo>
                <a:close/>
                <a:moveTo>
                  <a:pt x="5153810" y="0"/>
                </a:moveTo>
                <a:lnTo>
                  <a:pt x="5161247" y="0"/>
                </a:lnTo>
                <a:lnTo>
                  <a:pt x="5160656" y="7795"/>
                </a:lnTo>
                <a:cubicBezTo>
                  <a:pt x="5156807" y="69228"/>
                  <a:pt x="5154735" y="131696"/>
                  <a:pt x="5154735" y="193128"/>
                </a:cubicBezTo>
                <a:cubicBezTo>
                  <a:pt x="5161544" y="233243"/>
                  <a:pt x="5167761" y="272767"/>
                  <a:pt x="5173979" y="311996"/>
                </a:cubicBezTo>
                <a:cubicBezTo>
                  <a:pt x="5172647" y="279280"/>
                  <a:pt x="5172795" y="246566"/>
                  <a:pt x="5174719" y="213852"/>
                </a:cubicBezTo>
                <a:cubicBezTo>
                  <a:pt x="5174719" y="154344"/>
                  <a:pt x="5177087" y="93653"/>
                  <a:pt x="5181676" y="33404"/>
                </a:cubicBezTo>
                <a:lnTo>
                  <a:pt x="5185330" y="0"/>
                </a:lnTo>
                <a:lnTo>
                  <a:pt x="5192906" y="0"/>
                </a:lnTo>
                <a:lnTo>
                  <a:pt x="5189226" y="33701"/>
                </a:lnTo>
                <a:cubicBezTo>
                  <a:pt x="5184637" y="93800"/>
                  <a:pt x="5182268" y="154344"/>
                  <a:pt x="5182268" y="213852"/>
                </a:cubicBezTo>
                <a:cubicBezTo>
                  <a:pt x="5178124" y="286090"/>
                  <a:pt x="5182713" y="358180"/>
                  <a:pt x="5192186" y="429974"/>
                </a:cubicBezTo>
                <a:cubicBezTo>
                  <a:pt x="5194110" y="443001"/>
                  <a:pt x="5195887" y="455880"/>
                  <a:pt x="5197812" y="468906"/>
                </a:cubicBezTo>
                <a:cubicBezTo>
                  <a:pt x="5211578" y="556540"/>
                  <a:pt x="5231562" y="643285"/>
                  <a:pt x="5251398" y="728549"/>
                </a:cubicBezTo>
                <a:cubicBezTo>
                  <a:pt x="5280412" y="853782"/>
                  <a:pt x="5310462" y="983307"/>
                  <a:pt x="5318751" y="1110464"/>
                </a:cubicBezTo>
                <a:cubicBezTo>
                  <a:pt x="5353686" y="1343018"/>
                  <a:pt x="5339179" y="1579568"/>
                  <a:pt x="5325116" y="1808273"/>
                </a:cubicBezTo>
                <a:cubicBezTo>
                  <a:pt x="5319787" y="1895019"/>
                  <a:pt x="5314311" y="1984872"/>
                  <a:pt x="5311646" y="2073097"/>
                </a:cubicBezTo>
                <a:cubicBezTo>
                  <a:pt x="5309425" y="2143559"/>
                  <a:pt x="5309277" y="2206324"/>
                  <a:pt x="5311054" y="2264944"/>
                </a:cubicBezTo>
                <a:cubicBezTo>
                  <a:pt x="5306169" y="2330371"/>
                  <a:pt x="5302764" y="2398762"/>
                  <a:pt x="5300691" y="2474107"/>
                </a:cubicBezTo>
                <a:cubicBezTo>
                  <a:pt x="5299212" y="2525918"/>
                  <a:pt x="5298472" y="2578912"/>
                  <a:pt x="5297731" y="2629982"/>
                </a:cubicBezTo>
                <a:lnTo>
                  <a:pt x="5296843" y="2684309"/>
                </a:lnTo>
                <a:cubicBezTo>
                  <a:pt x="5289589" y="2772534"/>
                  <a:pt x="5280708" y="2862982"/>
                  <a:pt x="5271974" y="2950467"/>
                </a:cubicBezTo>
                <a:cubicBezTo>
                  <a:pt x="5236743" y="3306326"/>
                  <a:pt x="5200180" y="3674178"/>
                  <a:pt x="5265609" y="4034185"/>
                </a:cubicBezTo>
                <a:cubicBezTo>
                  <a:pt x="5269458" y="4097246"/>
                  <a:pt x="5270346" y="4158529"/>
                  <a:pt x="5270642" y="4210044"/>
                </a:cubicBezTo>
                <a:cubicBezTo>
                  <a:pt x="5271530" y="4336016"/>
                  <a:pt x="5273455" y="4464506"/>
                  <a:pt x="5275379" y="4588850"/>
                </a:cubicBezTo>
                <a:cubicBezTo>
                  <a:pt x="5277895" y="4752570"/>
                  <a:pt x="5280560" y="4921767"/>
                  <a:pt x="5280708" y="5087116"/>
                </a:cubicBezTo>
                <a:cubicBezTo>
                  <a:pt x="5278192" y="5161574"/>
                  <a:pt x="5274047" y="5238846"/>
                  <a:pt x="5268717" y="5316709"/>
                </a:cubicBezTo>
                <a:cubicBezTo>
                  <a:pt x="5257467" y="5480577"/>
                  <a:pt x="5241184" y="5629494"/>
                  <a:pt x="5219276" y="5772342"/>
                </a:cubicBezTo>
                <a:cubicBezTo>
                  <a:pt x="5216908" y="5792178"/>
                  <a:pt x="5214391" y="5812311"/>
                  <a:pt x="5212022" y="5832442"/>
                </a:cubicBezTo>
                <a:cubicBezTo>
                  <a:pt x="5205953" y="5882328"/>
                  <a:pt x="5199736" y="5933990"/>
                  <a:pt x="5194555" y="5985209"/>
                </a:cubicBezTo>
                <a:cubicBezTo>
                  <a:pt x="5195443" y="6042643"/>
                  <a:pt x="5198848" y="6102447"/>
                  <a:pt x="5204620" y="6167727"/>
                </a:cubicBezTo>
                <a:cubicBezTo>
                  <a:pt x="5203733" y="6271644"/>
                  <a:pt x="5224753" y="6385330"/>
                  <a:pt x="5245181" y="6495168"/>
                </a:cubicBezTo>
                <a:cubicBezTo>
                  <a:pt x="5258651" y="6567999"/>
                  <a:pt x="5272714" y="6643493"/>
                  <a:pt x="5280560" y="6716620"/>
                </a:cubicBezTo>
                <a:lnTo>
                  <a:pt x="5280708" y="6717064"/>
                </a:lnTo>
                <a:cubicBezTo>
                  <a:pt x="5285963" y="6752073"/>
                  <a:pt x="5290552" y="6784084"/>
                  <a:pt x="5294623" y="6814134"/>
                </a:cubicBezTo>
                <a:lnTo>
                  <a:pt x="5300180" y="6858000"/>
                </a:lnTo>
                <a:lnTo>
                  <a:pt x="5292807" y="6858000"/>
                </a:lnTo>
                <a:lnTo>
                  <a:pt x="5287370" y="6815134"/>
                </a:lnTo>
                <a:cubicBezTo>
                  <a:pt x="5283299" y="6785084"/>
                  <a:pt x="5278710" y="6753036"/>
                  <a:pt x="5273455" y="6717953"/>
                </a:cubicBezTo>
                <a:cubicBezTo>
                  <a:pt x="5265609" y="6644826"/>
                  <a:pt x="5251546" y="6569627"/>
                  <a:pt x="5238075" y="6496797"/>
                </a:cubicBezTo>
                <a:cubicBezTo>
                  <a:pt x="5217500" y="6386515"/>
                  <a:pt x="5196331" y="6272532"/>
                  <a:pt x="5197367" y="6168320"/>
                </a:cubicBezTo>
                <a:cubicBezTo>
                  <a:pt x="5191594" y="6103187"/>
                  <a:pt x="5188337" y="6043236"/>
                  <a:pt x="5187302" y="5985209"/>
                </a:cubicBezTo>
                <a:cubicBezTo>
                  <a:pt x="5192483" y="5933546"/>
                  <a:pt x="5198699" y="5881883"/>
                  <a:pt x="5204769" y="5831849"/>
                </a:cubicBezTo>
                <a:cubicBezTo>
                  <a:pt x="5207285" y="5811718"/>
                  <a:pt x="5209654" y="5791734"/>
                  <a:pt x="5212022" y="5771603"/>
                </a:cubicBezTo>
                <a:cubicBezTo>
                  <a:pt x="5233931" y="5628903"/>
                  <a:pt x="5250065" y="5479985"/>
                  <a:pt x="5261464" y="5316413"/>
                </a:cubicBezTo>
                <a:cubicBezTo>
                  <a:pt x="5266941" y="5238550"/>
                  <a:pt x="5270938" y="5161426"/>
                  <a:pt x="5273455" y="5087116"/>
                </a:cubicBezTo>
                <a:cubicBezTo>
                  <a:pt x="5273158" y="4922063"/>
                  <a:pt x="5270642" y="4752718"/>
                  <a:pt x="5268126" y="4589146"/>
                </a:cubicBezTo>
                <a:cubicBezTo>
                  <a:pt x="5266201" y="4464802"/>
                  <a:pt x="5264277" y="4336312"/>
                  <a:pt x="5263388" y="4210340"/>
                </a:cubicBezTo>
                <a:cubicBezTo>
                  <a:pt x="5262945" y="4158826"/>
                  <a:pt x="5262056" y="4097838"/>
                  <a:pt x="5258356" y="4035369"/>
                </a:cubicBezTo>
                <a:cubicBezTo>
                  <a:pt x="5192778" y="3674919"/>
                  <a:pt x="5229342" y="3306326"/>
                  <a:pt x="5264721" y="2950021"/>
                </a:cubicBezTo>
                <a:cubicBezTo>
                  <a:pt x="5273455" y="2862536"/>
                  <a:pt x="5282484" y="2772091"/>
                  <a:pt x="5289589" y="2684162"/>
                </a:cubicBezTo>
                <a:lnTo>
                  <a:pt x="5290478" y="2630130"/>
                </a:lnTo>
                <a:cubicBezTo>
                  <a:pt x="5291218" y="2579061"/>
                  <a:pt x="5291958" y="2526215"/>
                  <a:pt x="5293438" y="2474256"/>
                </a:cubicBezTo>
                <a:cubicBezTo>
                  <a:pt x="5295659" y="2398762"/>
                  <a:pt x="5298915" y="2330371"/>
                  <a:pt x="5303801" y="2265239"/>
                </a:cubicBezTo>
                <a:cubicBezTo>
                  <a:pt x="5302024" y="2206767"/>
                  <a:pt x="5302172" y="2143856"/>
                  <a:pt x="5304393" y="2073246"/>
                </a:cubicBezTo>
                <a:cubicBezTo>
                  <a:pt x="5307205" y="1984872"/>
                  <a:pt x="5312682" y="1895019"/>
                  <a:pt x="5318011" y="1808126"/>
                </a:cubicBezTo>
                <a:cubicBezTo>
                  <a:pt x="5331926" y="1579716"/>
                  <a:pt x="5346433" y="1343610"/>
                  <a:pt x="5311646" y="1111500"/>
                </a:cubicBezTo>
                <a:cubicBezTo>
                  <a:pt x="5303356" y="984640"/>
                  <a:pt x="5273455" y="855410"/>
                  <a:pt x="5244441" y="730473"/>
                </a:cubicBezTo>
                <a:cubicBezTo>
                  <a:pt x="5235263" y="691246"/>
                  <a:pt x="5226085" y="651574"/>
                  <a:pt x="5217500" y="611754"/>
                </a:cubicBezTo>
                <a:cubicBezTo>
                  <a:pt x="5252730" y="883388"/>
                  <a:pt x="5274639" y="1136074"/>
                  <a:pt x="5283816" y="1375880"/>
                </a:cubicBezTo>
                <a:cubicBezTo>
                  <a:pt x="5286777" y="1455076"/>
                  <a:pt x="5288405" y="1534568"/>
                  <a:pt x="5288702" y="1611987"/>
                </a:cubicBezTo>
                <a:cubicBezTo>
                  <a:pt x="5288997" y="1691775"/>
                  <a:pt x="5287813" y="1771414"/>
                  <a:pt x="5285149" y="1848685"/>
                </a:cubicBezTo>
                <a:cubicBezTo>
                  <a:pt x="5282484" y="1928473"/>
                  <a:pt x="5278192" y="2008408"/>
                  <a:pt x="5272566" y="2086124"/>
                </a:cubicBezTo>
                <a:cubicBezTo>
                  <a:pt x="5273898" y="2145484"/>
                  <a:pt x="5273010" y="2209579"/>
                  <a:pt x="5269753" y="2281818"/>
                </a:cubicBezTo>
                <a:cubicBezTo>
                  <a:pt x="5276267" y="2340585"/>
                  <a:pt x="5280856" y="2403201"/>
                  <a:pt x="5283373" y="2467298"/>
                </a:cubicBezTo>
                <a:cubicBezTo>
                  <a:pt x="5285592" y="2526807"/>
                  <a:pt x="5286333" y="2589718"/>
                  <a:pt x="5285149" y="2654555"/>
                </a:cubicBezTo>
                <a:cubicBezTo>
                  <a:pt x="5206397" y="3151192"/>
                  <a:pt x="5124833" y="3664261"/>
                  <a:pt x="5203585" y="4198793"/>
                </a:cubicBezTo>
                <a:cubicBezTo>
                  <a:pt x="5204620" y="4259337"/>
                  <a:pt x="5205953" y="4321954"/>
                  <a:pt x="5208025" y="4391084"/>
                </a:cubicBezTo>
                <a:cubicBezTo>
                  <a:pt x="5210986" y="4495000"/>
                  <a:pt x="5214835" y="4600248"/>
                  <a:pt x="5218535" y="4701944"/>
                </a:cubicBezTo>
                <a:cubicBezTo>
                  <a:pt x="5224013" y="4849825"/>
                  <a:pt x="5229490" y="5002739"/>
                  <a:pt x="5232450" y="5150916"/>
                </a:cubicBezTo>
                <a:cubicBezTo>
                  <a:pt x="5229342" y="5211756"/>
                  <a:pt x="5225197" y="5273041"/>
                  <a:pt x="5219719" y="5338913"/>
                </a:cubicBezTo>
                <a:cubicBezTo>
                  <a:pt x="5209358" y="5464590"/>
                  <a:pt x="5195591" y="5591302"/>
                  <a:pt x="5178568" y="5715499"/>
                </a:cubicBezTo>
                <a:cubicBezTo>
                  <a:pt x="5171018" y="5779744"/>
                  <a:pt x="5161248" y="5842804"/>
                  <a:pt x="5151182" y="5907345"/>
                </a:cubicBezTo>
                <a:cubicBezTo>
                  <a:pt x="5149702" y="5923036"/>
                  <a:pt x="5147481" y="5939467"/>
                  <a:pt x="5145113" y="5956786"/>
                </a:cubicBezTo>
                <a:cubicBezTo>
                  <a:pt x="5138155" y="6006820"/>
                  <a:pt x="5131050" y="6058630"/>
                  <a:pt x="5145261" y="6102151"/>
                </a:cubicBezTo>
                <a:lnTo>
                  <a:pt x="5145261" y="6103335"/>
                </a:lnTo>
                <a:cubicBezTo>
                  <a:pt x="5145557" y="6301547"/>
                  <a:pt x="5180936" y="6489395"/>
                  <a:pt x="5233782" y="6710402"/>
                </a:cubicBezTo>
                <a:cubicBezTo>
                  <a:pt x="5240666" y="6747854"/>
                  <a:pt x="5246735" y="6783085"/>
                  <a:pt x="5252064" y="6816540"/>
                </a:cubicBezTo>
                <a:lnTo>
                  <a:pt x="5258075" y="6858000"/>
                </a:lnTo>
                <a:lnTo>
                  <a:pt x="5250507" y="6858000"/>
                </a:lnTo>
                <a:lnTo>
                  <a:pt x="5244663" y="6817760"/>
                </a:lnTo>
                <a:cubicBezTo>
                  <a:pt x="5239333" y="6784417"/>
                  <a:pt x="5233264" y="6749334"/>
                  <a:pt x="5226381" y="6712031"/>
                </a:cubicBezTo>
                <a:cubicBezTo>
                  <a:pt x="5173387" y="6490875"/>
                  <a:pt x="5138008" y="6302731"/>
                  <a:pt x="5137712" y="6103927"/>
                </a:cubicBezTo>
                <a:cubicBezTo>
                  <a:pt x="5123501" y="6058927"/>
                  <a:pt x="5130754" y="6006524"/>
                  <a:pt x="5137712" y="5955751"/>
                </a:cubicBezTo>
                <a:cubicBezTo>
                  <a:pt x="5139932" y="5938431"/>
                  <a:pt x="5142300" y="5922148"/>
                  <a:pt x="5143633" y="5906309"/>
                </a:cubicBezTo>
                <a:cubicBezTo>
                  <a:pt x="5153699" y="5841620"/>
                  <a:pt x="5163321" y="5778559"/>
                  <a:pt x="5171018" y="5714463"/>
                </a:cubicBezTo>
                <a:cubicBezTo>
                  <a:pt x="5188042" y="5590267"/>
                  <a:pt x="5201809" y="5463702"/>
                  <a:pt x="5212170" y="5338173"/>
                </a:cubicBezTo>
                <a:cubicBezTo>
                  <a:pt x="5217500" y="5272449"/>
                  <a:pt x="5221792" y="5211016"/>
                  <a:pt x="5224901" y="5150621"/>
                </a:cubicBezTo>
                <a:cubicBezTo>
                  <a:pt x="5221940" y="5002739"/>
                  <a:pt x="5216315" y="4849974"/>
                  <a:pt x="5210986" y="4702092"/>
                </a:cubicBezTo>
                <a:cubicBezTo>
                  <a:pt x="5207285" y="4600396"/>
                  <a:pt x="5203436" y="4495148"/>
                  <a:pt x="5200476" y="4391231"/>
                </a:cubicBezTo>
                <a:cubicBezTo>
                  <a:pt x="5198404" y="4322249"/>
                  <a:pt x="5197071" y="4259486"/>
                  <a:pt x="5196035" y="4199385"/>
                </a:cubicBezTo>
                <a:cubicBezTo>
                  <a:pt x="5117135" y="3664112"/>
                  <a:pt x="5198699" y="3150451"/>
                  <a:pt x="5277599" y="2653815"/>
                </a:cubicBezTo>
                <a:cubicBezTo>
                  <a:pt x="5278636" y="2589718"/>
                  <a:pt x="5278044" y="2526807"/>
                  <a:pt x="5275674" y="2467594"/>
                </a:cubicBezTo>
                <a:cubicBezTo>
                  <a:pt x="5273158" y="2403645"/>
                  <a:pt x="5268569" y="2341177"/>
                  <a:pt x="5262056" y="2282115"/>
                </a:cubicBezTo>
                <a:cubicBezTo>
                  <a:pt x="5265313" y="2209433"/>
                  <a:pt x="5266201" y="2145484"/>
                  <a:pt x="5264721" y="2085976"/>
                </a:cubicBezTo>
                <a:cubicBezTo>
                  <a:pt x="5270346" y="2007965"/>
                  <a:pt x="5274639" y="1928028"/>
                  <a:pt x="5277303" y="1848389"/>
                </a:cubicBezTo>
                <a:cubicBezTo>
                  <a:pt x="5279968" y="1771118"/>
                  <a:pt x="5281152" y="1691627"/>
                  <a:pt x="5280856" y="1611987"/>
                </a:cubicBezTo>
                <a:cubicBezTo>
                  <a:pt x="5280560" y="1534715"/>
                  <a:pt x="5278931" y="1455224"/>
                  <a:pt x="5275971" y="1376176"/>
                </a:cubicBezTo>
                <a:cubicBezTo>
                  <a:pt x="5265461" y="1096550"/>
                  <a:pt x="5237336" y="799455"/>
                  <a:pt x="5191002" y="474679"/>
                </a:cubicBezTo>
                <a:cubicBezTo>
                  <a:pt x="5188634" y="459580"/>
                  <a:pt x="5186413" y="444481"/>
                  <a:pt x="5184489" y="429382"/>
                </a:cubicBezTo>
                <a:cubicBezTo>
                  <a:pt x="5173090" y="352407"/>
                  <a:pt x="5160804" y="273951"/>
                  <a:pt x="5147481" y="193720"/>
                </a:cubicBezTo>
                <a:cubicBezTo>
                  <a:pt x="5147481" y="131548"/>
                  <a:pt x="5149554" y="69080"/>
                  <a:pt x="5153254" y="7352"/>
                </a:cubicBezTo>
                <a:close/>
                <a:moveTo>
                  <a:pt x="5109437" y="0"/>
                </a:moveTo>
                <a:lnTo>
                  <a:pt x="5116758" y="0"/>
                </a:lnTo>
                <a:lnTo>
                  <a:pt x="5107365" y="140874"/>
                </a:lnTo>
                <a:cubicBezTo>
                  <a:pt x="5105885" y="215628"/>
                  <a:pt x="5106773" y="284314"/>
                  <a:pt x="5110178" y="350779"/>
                </a:cubicBezTo>
                <a:cubicBezTo>
                  <a:pt x="5167466" y="556835"/>
                  <a:pt x="5203585" y="781691"/>
                  <a:pt x="5220756" y="1037486"/>
                </a:cubicBezTo>
                <a:cubicBezTo>
                  <a:pt x="5225641" y="1109132"/>
                  <a:pt x="5229045" y="1183886"/>
                  <a:pt x="5231266" y="1266191"/>
                </a:cubicBezTo>
                <a:cubicBezTo>
                  <a:pt x="5257319" y="1429022"/>
                  <a:pt x="5246957" y="1593779"/>
                  <a:pt x="5237039" y="1753058"/>
                </a:cubicBezTo>
                <a:cubicBezTo>
                  <a:pt x="5231414" y="1841728"/>
                  <a:pt x="5225641" y="1933357"/>
                  <a:pt x="5226085" y="2025137"/>
                </a:cubicBezTo>
                <a:cubicBezTo>
                  <a:pt x="5226381" y="2080647"/>
                  <a:pt x="5228602" y="2131568"/>
                  <a:pt x="5233339" y="2180861"/>
                </a:cubicBezTo>
                <a:cubicBezTo>
                  <a:pt x="5231858" y="2242739"/>
                  <a:pt x="5230822" y="2308020"/>
                  <a:pt x="5229934" y="2392839"/>
                </a:cubicBezTo>
                <a:cubicBezTo>
                  <a:pt x="5229490" y="2437989"/>
                  <a:pt x="5229045" y="2483138"/>
                  <a:pt x="5228750" y="2528140"/>
                </a:cubicBezTo>
                <a:lnTo>
                  <a:pt x="5228158" y="2603634"/>
                </a:lnTo>
                <a:cubicBezTo>
                  <a:pt x="5218832" y="2781269"/>
                  <a:pt x="5196627" y="2958756"/>
                  <a:pt x="5175163" y="3130322"/>
                </a:cubicBezTo>
                <a:cubicBezTo>
                  <a:pt x="5139044" y="3419125"/>
                  <a:pt x="5101741" y="3717847"/>
                  <a:pt x="5126165" y="4017901"/>
                </a:cubicBezTo>
                <a:cubicBezTo>
                  <a:pt x="5128090" y="4086143"/>
                  <a:pt x="5129866" y="4147575"/>
                  <a:pt x="5132679" y="4209451"/>
                </a:cubicBezTo>
                <a:cubicBezTo>
                  <a:pt x="5138008" y="4321510"/>
                  <a:pt x="5147481" y="4435936"/>
                  <a:pt x="5156659" y="4546513"/>
                </a:cubicBezTo>
                <a:cubicBezTo>
                  <a:pt x="5173831" y="4751682"/>
                  <a:pt x="5191446" y="4963807"/>
                  <a:pt x="5183453" y="5177118"/>
                </a:cubicBezTo>
                <a:cubicBezTo>
                  <a:pt x="5177384" y="5244027"/>
                  <a:pt x="5169834" y="5311824"/>
                  <a:pt x="5162432" y="5377253"/>
                </a:cubicBezTo>
                <a:cubicBezTo>
                  <a:pt x="5147778" y="5507814"/>
                  <a:pt x="5132679" y="5642669"/>
                  <a:pt x="5126313" y="5776339"/>
                </a:cubicBezTo>
                <a:lnTo>
                  <a:pt x="5124981" y="5791290"/>
                </a:lnTo>
                <a:cubicBezTo>
                  <a:pt x="5118468" y="5862345"/>
                  <a:pt x="5111659" y="5935617"/>
                  <a:pt x="5109290" y="6009041"/>
                </a:cubicBezTo>
                <a:cubicBezTo>
                  <a:pt x="5118764" y="6172909"/>
                  <a:pt x="5148665" y="6342994"/>
                  <a:pt x="5177531" y="6507454"/>
                </a:cubicBezTo>
                <a:lnTo>
                  <a:pt x="5177384" y="6507306"/>
                </a:lnTo>
                <a:cubicBezTo>
                  <a:pt x="5188116" y="6568516"/>
                  <a:pt x="5199033" y="6630763"/>
                  <a:pt x="5208970" y="6693064"/>
                </a:cubicBezTo>
                <a:lnTo>
                  <a:pt x="5231749" y="6858000"/>
                </a:lnTo>
                <a:lnTo>
                  <a:pt x="5224510" y="6858000"/>
                </a:lnTo>
                <a:lnTo>
                  <a:pt x="5201994" y="6694452"/>
                </a:lnTo>
                <a:cubicBezTo>
                  <a:pt x="5192076" y="6632243"/>
                  <a:pt x="5181159" y="6570071"/>
                  <a:pt x="5170426" y="6508935"/>
                </a:cubicBezTo>
                <a:cubicBezTo>
                  <a:pt x="5141412" y="6344179"/>
                  <a:pt x="5111659" y="6173945"/>
                  <a:pt x="5102036" y="6009337"/>
                </a:cubicBezTo>
                <a:cubicBezTo>
                  <a:pt x="5104405" y="5935323"/>
                  <a:pt x="5111214" y="5861899"/>
                  <a:pt x="5117727" y="5790845"/>
                </a:cubicBezTo>
                <a:lnTo>
                  <a:pt x="5119060" y="5776043"/>
                </a:lnTo>
                <a:cubicBezTo>
                  <a:pt x="5125425" y="5642372"/>
                  <a:pt x="5140524" y="5507222"/>
                  <a:pt x="5155179" y="5376660"/>
                </a:cubicBezTo>
                <a:cubicBezTo>
                  <a:pt x="5162432" y="5311232"/>
                  <a:pt x="5169982" y="5243582"/>
                  <a:pt x="5176051" y="5176821"/>
                </a:cubicBezTo>
                <a:cubicBezTo>
                  <a:pt x="5183897" y="4964251"/>
                  <a:pt x="5166282" y="4752274"/>
                  <a:pt x="5149258" y="4547253"/>
                </a:cubicBezTo>
                <a:cubicBezTo>
                  <a:pt x="5140080" y="4436528"/>
                  <a:pt x="5130458" y="4322102"/>
                  <a:pt x="5125277" y="4209895"/>
                </a:cubicBezTo>
                <a:cubicBezTo>
                  <a:pt x="5122316" y="4147871"/>
                  <a:pt x="5120540" y="4086439"/>
                  <a:pt x="5118764" y="4018346"/>
                </a:cubicBezTo>
                <a:cubicBezTo>
                  <a:pt x="5094339" y="3717699"/>
                  <a:pt x="5131642" y="3418680"/>
                  <a:pt x="5167761" y="3129433"/>
                </a:cubicBezTo>
                <a:cubicBezTo>
                  <a:pt x="5189226" y="2958014"/>
                  <a:pt x="5211430" y="2780677"/>
                  <a:pt x="5220756" y="2603485"/>
                </a:cubicBezTo>
                <a:lnTo>
                  <a:pt x="5221348" y="2528140"/>
                </a:lnTo>
                <a:cubicBezTo>
                  <a:pt x="5221644" y="2482989"/>
                  <a:pt x="5222088" y="2437989"/>
                  <a:pt x="5222532" y="2392839"/>
                </a:cubicBezTo>
                <a:cubicBezTo>
                  <a:pt x="5223421" y="2308020"/>
                  <a:pt x="5224457" y="2242739"/>
                  <a:pt x="5225937" y="2181158"/>
                </a:cubicBezTo>
                <a:cubicBezTo>
                  <a:pt x="5221200" y="2132012"/>
                  <a:pt x="5218832" y="2080795"/>
                  <a:pt x="5218684" y="2025137"/>
                </a:cubicBezTo>
                <a:cubicBezTo>
                  <a:pt x="5218240" y="1933210"/>
                  <a:pt x="5224013" y="1841283"/>
                  <a:pt x="5229637" y="1752466"/>
                </a:cubicBezTo>
                <a:cubicBezTo>
                  <a:pt x="5240147" y="1586378"/>
                  <a:pt x="5249918" y="1429319"/>
                  <a:pt x="5223865" y="1266783"/>
                </a:cubicBezTo>
                <a:cubicBezTo>
                  <a:pt x="5221644" y="1184182"/>
                  <a:pt x="5218092" y="1109428"/>
                  <a:pt x="5213354" y="1037930"/>
                </a:cubicBezTo>
                <a:cubicBezTo>
                  <a:pt x="5196183" y="782728"/>
                  <a:pt x="5160212" y="558315"/>
                  <a:pt x="5102925" y="351963"/>
                </a:cubicBezTo>
                <a:cubicBezTo>
                  <a:pt x="5099372" y="284609"/>
                  <a:pt x="5098484" y="215776"/>
                  <a:pt x="5099964" y="140725"/>
                </a:cubicBezTo>
                <a:close/>
                <a:moveTo>
                  <a:pt x="5043149" y="0"/>
                </a:moveTo>
                <a:lnTo>
                  <a:pt x="5050609" y="0"/>
                </a:lnTo>
                <a:lnTo>
                  <a:pt x="5035423" y="76333"/>
                </a:lnTo>
                <a:cubicBezTo>
                  <a:pt x="5031723" y="137765"/>
                  <a:pt x="5030242" y="195497"/>
                  <a:pt x="5030834" y="251895"/>
                </a:cubicBezTo>
                <a:cubicBezTo>
                  <a:pt x="5070210" y="476308"/>
                  <a:pt x="5098336" y="662824"/>
                  <a:pt x="5119505" y="838386"/>
                </a:cubicBezTo>
                <a:cubicBezTo>
                  <a:pt x="5127645" y="905592"/>
                  <a:pt x="5134603" y="971613"/>
                  <a:pt x="5140525" y="1034525"/>
                </a:cubicBezTo>
                <a:cubicBezTo>
                  <a:pt x="5158140" y="1332211"/>
                  <a:pt x="5160656" y="1583565"/>
                  <a:pt x="5148518" y="1825445"/>
                </a:cubicBezTo>
                <a:cubicBezTo>
                  <a:pt x="5144965" y="1896203"/>
                  <a:pt x="5140228" y="1960595"/>
                  <a:pt x="5134011" y="2022324"/>
                </a:cubicBezTo>
                <a:cubicBezTo>
                  <a:pt x="5123353" y="2087753"/>
                  <a:pt x="5114027" y="2156142"/>
                  <a:pt x="5106033" y="2225715"/>
                </a:cubicBezTo>
                <a:cubicBezTo>
                  <a:pt x="5114323" y="2292476"/>
                  <a:pt x="5120837" y="2361606"/>
                  <a:pt x="5125426" y="2430292"/>
                </a:cubicBezTo>
                <a:cubicBezTo>
                  <a:pt x="5129866" y="2497497"/>
                  <a:pt x="5132531" y="2566183"/>
                  <a:pt x="5133419" y="2634423"/>
                </a:cubicBezTo>
                <a:cubicBezTo>
                  <a:pt x="5129718" y="2860908"/>
                  <a:pt x="5096856" y="3083692"/>
                  <a:pt x="5065029" y="3299072"/>
                </a:cubicBezTo>
                <a:cubicBezTo>
                  <a:pt x="5029947" y="3537103"/>
                  <a:pt x="4993531" y="3783275"/>
                  <a:pt x="4996492" y="4035073"/>
                </a:cubicBezTo>
                <a:cubicBezTo>
                  <a:pt x="4994715" y="4102574"/>
                  <a:pt x="4994863" y="4171704"/>
                  <a:pt x="4997084" y="4246606"/>
                </a:cubicBezTo>
                <a:cubicBezTo>
                  <a:pt x="5002857" y="4441265"/>
                  <a:pt x="5021656" y="4638735"/>
                  <a:pt x="5039717" y="4829545"/>
                </a:cubicBezTo>
                <a:cubicBezTo>
                  <a:pt x="5054372" y="4983792"/>
                  <a:pt x="5069471" y="5143070"/>
                  <a:pt x="5077612" y="5299537"/>
                </a:cubicBezTo>
                <a:cubicBezTo>
                  <a:pt x="5075984" y="5356824"/>
                  <a:pt x="5073023" y="5412780"/>
                  <a:pt x="5068730" y="5466218"/>
                </a:cubicBezTo>
                <a:cubicBezTo>
                  <a:pt x="5064141" y="5523506"/>
                  <a:pt x="5058072" y="5579904"/>
                  <a:pt x="5050522" y="5633787"/>
                </a:cubicBezTo>
                <a:cubicBezTo>
                  <a:pt x="5045786" y="5715055"/>
                  <a:pt x="5038088" y="5792918"/>
                  <a:pt x="5031871" y="5851686"/>
                </a:cubicBezTo>
                <a:cubicBezTo>
                  <a:pt x="5025802" y="5905569"/>
                  <a:pt x="5022397" y="5958859"/>
                  <a:pt x="5021213" y="6011557"/>
                </a:cubicBezTo>
                <a:cubicBezTo>
                  <a:pt x="5023433" y="5956490"/>
                  <a:pt x="5030983" y="5901571"/>
                  <a:pt x="5045786" y="5846653"/>
                </a:cubicBezTo>
                <a:cubicBezTo>
                  <a:pt x="5049635" y="5817491"/>
                  <a:pt x="5053631" y="5787885"/>
                  <a:pt x="5057628" y="5757983"/>
                </a:cubicBezTo>
                <a:cubicBezTo>
                  <a:pt x="5063549" y="5714019"/>
                  <a:pt x="5069618" y="5669313"/>
                  <a:pt x="5075539" y="5623277"/>
                </a:cubicBezTo>
                <a:cubicBezTo>
                  <a:pt x="5093451" y="5565102"/>
                  <a:pt x="5108254" y="5505002"/>
                  <a:pt x="5119652" y="5444014"/>
                </a:cubicBezTo>
                <a:cubicBezTo>
                  <a:pt x="5130310" y="5386875"/>
                  <a:pt x="5138452" y="5326626"/>
                  <a:pt x="5143633" y="5264899"/>
                </a:cubicBezTo>
                <a:cubicBezTo>
                  <a:pt x="5157103" y="5017839"/>
                  <a:pt x="5125129" y="4771222"/>
                  <a:pt x="5094339" y="4532746"/>
                </a:cubicBezTo>
                <a:cubicBezTo>
                  <a:pt x="5078648" y="4411066"/>
                  <a:pt x="5062365" y="4285094"/>
                  <a:pt x="5052595" y="4161934"/>
                </a:cubicBezTo>
                <a:cubicBezTo>
                  <a:pt x="5046970" y="4091769"/>
                  <a:pt x="5043121" y="4020566"/>
                  <a:pt x="5040752" y="3944035"/>
                </a:cubicBezTo>
                <a:cubicBezTo>
                  <a:pt x="5028614" y="3688241"/>
                  <a:pt x="5066658" y="3429930"/>
                  <a:pt x="5103369" y="3180057"/>
                </a:cubicBezTo>
                <a:cubicBezTo>
                  <a:pt x="5122613" y="3049645"/>
                  <a:pt x="5142449" y="2914792"/>
                  <a:pt x="5154883" y="2781861"/>
                </a:cubicBezTo>
                <a:cubicBezTo>
                  <a:pt x="5159324" y="2728126"/>
                  <a:pt x="5161840" y="2669063"/>
                  <a:pt x="5162432" y="2601265"/>
                </a:cubicBezTo>
                <a:cubicBezTo>
                  <a:pt x="5163617" y="2471740"/>
                  <a:pt x="5158584" y="2352725"/>
                  <a:pt x="5147186" y="2237557"/>
                </a:cubicBezTo>
                <a:cubicBezTo>
                  <a:pt x="5153551" y="2169465"/>
                  <a:pt x="5160360" y="2107143"/>
                  <a:pt x="5168353" y="2046304"/>
                </a:cubicBezTo>
                <a:cubicBezTo>
                  <a:pt x="5172647" y="1993459"/>
                  <a:pt x="5176495" y="1940760"/>
                  <a:pt x="5179900" y="1889838"/>
                </a:cubicBezTo>
                <a:cubicBezTo>
                  <a:pt x="5192778" y="1697843"/>
                  <a:pt x="5204621" y="1474911"/>
                  <a:pt x="5181381" y="1258789"/>
                </a:cubicBezTo>
                <a:cubicBezTo>
                  <a:pt x="5177087" y="1183738"/>
                  <a:pt x="5171166" y="1106911"/>
                  <a:pt x="5163173" y="1023423"/>
                </a:cubicBezTo>
                <a:cubicBezTo>
                  <a:pt x="5142004" y="803748"/>
                  <a:pt x="5109586" y="571787"/>
                  <a:pt x="5063845" y="314364"/>
                </a:cubicBezTo>
                <a:cubicBezTo>
                  <a:pt x="5060737" y="237537"/>
                  <a:pt x="5060293" y="161450"/>
                  <a:pt x="5062661" y="81070"/>
                </a:cubicBezTo>
                <a:lnTo>
                  <a:pt x="5076742" y="0"/>
                </a:lnTo>
                <a:lnTo>
                  <a:pt x="5084290" y="0"/>
                </a:lnTo>
                <a:lnTo>
                  <a:pt x="5070063" y="81662"/>
                </a:lnTo>
                <a:cubicBezTo>
                  <a:pt x="5067842" y="161302"/>
                  <a:pt x="5068138" y="237388"/>
                  <a:pt x="5071247" y="313475"/>
                </a:cubicBezTo>
                <a:cubicBezTo>
                  <a:pt x="5116840" y="570750"/>
                  <a:pt x="5149406" y="802859"/>
                  <a:pt x="5170574" y="1022683"/>
                </a:cubicBezTo>
                <a:cubicBezTo>
                  <a:pt x="5178568" y="1106171"/>
                  <a:pt x="5184489" y="1183295"/>
                  <a:pt x="5188781" y="1258197"/>
                </a:cubicBezTo>
                <a:cubicBezTo>
                  <a:pt x="5212022" y="1474764"/>
                  <a:pt x="5200180" y="1698141"/>
                  <a:pt x="5187302" y="1890430"/>
                </a:cubicBezTo>
                <a:cubicBezTo>
                  <a:pt x="5183897" y="1941352"/>
                  <a:pt x="5180048" y="1994050"/>
                  <a:pt x="5175755" y="2047192"/>
                </a:cubicBezTo>
                <a:cubicBezTo>
                  <a:pt x="5167761" y="2108032"/>
                  <a:pt x="5160953" y="2170352"/>
                  <a:pt x="5154587" y="2237557"/>
                </a:cubicBezTo>
                <a:cubicBezTo>
                  <a:pt x="5165985" y="2352280"/>
                  <a:pt x="5171018" y="2471444"/>
                  <a:pt x="5169834" y="2601265"/>
                </a:cubicBezTo>
                <a:cubicBezTo>
                  <a:pt x="5169242" y="2669211"/>
                  <a:pt x="5166726" y="2728422"/>
                  <a:pt x="5162285" y="2782453"/>
                </a:cubicBezTo>
                <a:cubicBezTo>
                  <a:pt x="5149850" y="2915679"/>
                  <a:pt x="5130015" y="3050533"/>
                  <a:pt x="5110771" y="3181094"/>
                </a:cubicBezTo>
                <a:cubicBezTo>
                  <a:pt x="5074059" y="3430522"/>
                  <a:pt x="5036163" y="3688537"/>
                  <a:pt x="5048302" y="3943739"/>
                </a:cubicBezTo>
                <a:cubicBezTo>
                  <a:pt x="5050670" y="4020122"/>
                  <a:pt x="5054667" y="4091324"/>
                  <a:pt x="5060145" y="4161342"/>
                </a:cubicBezTo>
                <a:cubicBezTo>
                  <a:pt x="5069914" y="4284354"/>
                  <a:pt x="5086197" y="4410031"/>
                  <a:pt x="5101888" y="4531711"/>
                </a:cubicBezTo>
                <a:cubicBezTo>
                  <a:pt x="5132679" y="4770630"/>
                  <a:pt x="5164653" y="5017542"/>
                  <a:pt x="5151182" y="5265343"/>
                </a:cubicBezTo>
                <a:cubicBezTo>
                  <a:pt x="5145854" y="5327367"/>
                  <a:pt x="5137712" y="5387911"/>
                  <a:pt x="5127053" y="5445198"/>
                </a:cubicBezTo>
                <a:cubicBezTo>
                  <a:pt x="5115655" y="5506334"/>
                  <a:pt x="5100704" y="5566729"/>
                  <a:pt x="5082792" y="5624608"/>
                </a:cubicBezTo>
                <a:cubicBezTo>
                  <a:pt x="5077020" y="5670054"/>
                  <a:pt x="5070950" y="5714759"/>
                  <a:pt x="5065029" y="5758724"/>
                </a:cubicBezTo>
                <a:cubicBezTo>
                  <a:pt x="5061032" y="5788625"/>
                  <a:pt x="5057036" y="5818231"/>
                  <a:pt x="5053187" y="5847837"/>
                </a:cubicBezTo>
                <a:cubicBezTo>
                  <a:pt x="4994272" y="6067364"/>
                  <a:pt x="5050522" y="6288963"/>
                  <a:pt x="5104849" y="6503310"/>
                </a:cubicBezTo>
                <a:lnTo>
                  <a:pt x="5104849" y="6503753"/>
                </a:lnTo>
                <a:cubicBezTo>
                  <a:pt x="5133493" y="6616885"/>
                  <a:pt x="5162886" y="6732931"/>
                  <a:pt x="5175481" y="6848831"/>
                </a:cubicBezTo>
                <a:lnTo>
                  <a:pt x="5175983" y="6858000"/>
                </a:lnTo>
                <a:lnTo>
                  <a:pt x="5168421" y="6858000"/>
                </a:lnTo>
                <a:lnTo>
                  <a:pt x="5167954" y="6849483"/>
                </a:lnTo>
                <a:cubicBezTo>
                  <a:pt x="5155401" y="6734041"/>
                  <a:pt x="5126091" y="6618329"/>
                  <a:pt x="5097448" y="6505530"/>
                </a:cubicBezTo>
                <a:cubicBezTo>
                  <a:pt x="5060440" y="6359870"/>
                  <a:pt x="5022841" y="6210804"/>
                  <a:pt x="5020621" y="6061294"/>
                </a:cubicBezTo>
                <a:cubicBezTo>
                  <a:pt x="5020916" y="6237746"/>
                  <a:pt x="5044454" y="6404870"/>
                  <a:pt x="5069766" y="6551863"/>
                </a:cubicBezTo>
                <a:cubicBezTo>
                  <a:pt x="5080868" y="6615960"/>
                  <a:pt x="5092859" y="6679464"/>
                  <a:pt x="5102185" y="6727573"/>
                </a:cubicBezTo>
                <a:lnTo>
                  <a:pt x="5123724" y="6858000"/>
                </a:lnTo>
                <a:lnTo>
                  <a:pt x="5116231" y="6858000"/>
                </a:lnTo>
                <a:lnTo>
                  <a:pt x="5094931" y="6729054"/>
                </a:lnTo>
                <a:cubicBezTo>
                  <a:pt x="5085605" y="6680796"/>
                  <a:pt x="5073615" y="6617293"/>
                  <a:pt x="5062513" y="6553195"/>
                </a:cubicBezTo>
                <a:cubicBezTo>
                  <a:pt x="5027282" y="6348619"/>
                  <a:pt x="4995160" y="6105112"/>
                  <a:pt x="5024469" y="5851242"/>
                </a:cubicBezTo>
                <a:cubicBezTo>
                  <a:pt x="5030687" y="5792622"/>
                  <a:pt x="5038384" y="5714907"/>
                  <a:pt x="5043121" y="5633343"/>
                </a:cubicBezTo>
                <a:cubicBezTo>
                  <a:pt x="5050670" y="5579312"/>
                  <a:pt x="5056740" y="5523061"/>
                  <a:pt x="5061329" y="5465922"/>
                </a:cubicBezTo>
                <a:cubicBezTo>
                  <a:pt x="5065621" y="5412484"/>
                  <a:pt x="5068582" y="5356677"/>
                  <a:pt x="5070210" y="5299834"/>
                </a:cubicBezTo>
                <a:cubicBezTo>
                  <a:pt x="5062217" y="5143810"/>
                  <a:pt x="5047118" y="4984531"/>
                  <a:pt x="5032463" y="4830434"/>
                </a:cubicBezTo>
                <a:cubicBezTo>
                  <a:pt x="5014255" y="4639476"/>
                  <a:pt x="4995604" y="4442004"/>
                  <a:pt x="4989831" y="4247051"/>
                </a:cubicBezTo>
                <a:cubicBezTo>
                  <a:pt x="4987758" y="4172000"/>
                  <a:pt x="4987462" y="4102722"/>
                  <a:pt x="4989239" y="4035221"/>
                </a:cubicBezTo>
                <a:cubicBezTo>
                  <a:pt x="4986278" y="3782979"/>
                  <a:pt x="5022693" y="3536511"/>
                  <a:pt x="5057924" y="3298185"/>
                </a:cubicBezTo>
                <a:cubicBezTo>
                  <a:pt x="5089750" y="3082952"/>
                  <a:pt x="5122613" y="2860465"/>
                  <a:pt x="5126313" y="2634572"/>
                </a:cubicBezTo>
                <a:cubicBezTo>
                  <a:pt x="5125426" y="2566626"/>
                  <a:pt x="5122761" y="2497941"/>
                  <a:pt x="5118320" y="2430884"/>
                </a:cubicBezTo>
                <a:cubicBezTo>
                  <a:pt x="5113731" y="2362346"/>
                  <a:pt x="5107217" y="2293363"/>
                  <a:pt x="5098928" y="2225863"/>
                </a:cubicBezTo>
                <a:cubicBezTo>
                  <a:pt x="5106922" y="2155254"/>
                  <a:pt x="5116248" y="2086716"/>
                  <a:pt x="5126905" y="2021435"/>
                </a:cubicBezTo>
                <a:cubicBezTo>
                  <a:pt x="5132975" y="1960152"/>
                  <a:pt x="5137712" y="1895906"/>
                  <a:pt x="5141265" y="1825148"/>
                </a:cubicBezTo>
                <a:cubicBezTo>
                  <a:pt x="5153254" y="1583417"/>
                  <a:pt x="5150738" y="1332359"/>
                  <a:pt x="5133271" y="1035117"/>
                </a:cubicBezTo>
                <a:cubicBezTo>
                  <a:pt x="5127350" y="972353"/>
                  <a:pt x="5120392" y="906332"/>
                  <a:pt x="5112251" y="839275"/>
                </a:cubicBezTo>
                <a:cubicBezTo>
                  <a:pt x="5091083" y="663861"/>
                  <a:pt x="5062957" y="477343"/>
                  <a:pt x="5023581" y="252487"/>
                </a:cubicBezTo>
                <a:cubicBezTo>
                  <a:pt x="5022989" y="195348"/>
                  <a:pt x="5024469" y="137617"/>
                  <a:pt x="5028170" y="75297"/>
                </a:cubicBezTo>
                <a:close/>
                <a:moveTo>
                  <a:pt x="5020711" y="0"/>
                </a:moveTo>
                <a:lnTo>
                  <a:pt x="5028290" y="0"/>
                </a:lnTo>
                <a:lnTo>
                  <a:pt x="5017068" y="81367"/>
                </a:lnTo>
                <a:cubicBezTo>
                  <a:pt x="5017068" y="138653"/>
                  <a:pt x="5018400" y="197421"/>
                  <a:pt x="5020769" y="255745"/>
                </a:cubicBezTo>
                <a:cubicBezTo>
                  <a:pt x="5032315" y="400073"/>
                  <a:pt x="5047858" y="546325"/>
                  <a:pt x="5062957" y="687841"/>
                </a:cubicBezTo>
                <a:cubicBezTo>
                  <a:pt x="5071395" y="767629"/>
                  <a:pt x="5080128" y="849934"/>
                  <a:pt x="5088122" y="931053"/>
                </a:cubicBezTo>
                <a:cubicBezTo>
                  <a:pt x="5094043" y="992781"/>
                  <a:pt x="5101741" y="1074198"/>
                  <a:pt x="5106922" y="1156057"/>
                </a:cubicBezTo>
                <a:cubicBezTo>
                  <a:pt x="5117432" y="1356933"/>
                  <a:pt x="5110178" y="1561953"/>
                  <a:pt x="5102777" y="1718271"/>
                </a:cubicBezTo>
                <a:cubicBezTo>
                  <a:pt x="5099520" y="1786513"/>
                  <a:pt x="5095672" y="1854903"/>
                  <a:pt x="5092710" y="1906861"/>
                </a:cubicBezTo>
                <a:cubicBezTo>
                  <a:pt x="5085753" y="1959116"/>
                  <a:pt x="5077908" y="2016255"/>
                  <a:pt x="5067694" y="2086865"/>
                </a:cubicBezTo>
                <a:lnTo>
                  <a:pt x="5067694" y="2088049"/>
                </a:lnTo>
                <a:cubicBezTo>
                  <a:pt x="5059256" y="2146668"/>
                  <a:pt x="5050670" y="2207508"/>
                  <a:pt x="5046378" y="2268792"/>
                </a:cubicBezTo>
                <a:cubicBezTo>
                  <a:pt x="5055999" y="2382924"/>
                  <a:pt x="5060737" y="2503270"/>
                  <a:pt x="5060737" y="2636200"/>
                </a:cubicBezTo>
                <a:cubicBezTo>
                  <a:pt x="5060737" y="2698521"/>
                  <a:pt x="5059700" y="2760989"/>
                  <a:pt x="5057480" y="2821829"/>
                </a:cubicBezTo>
                <a:cubicBezTo>
                  <a:pt x="5053631" y="3007161"/>
                  <a:pt x="5031426" y="3193380"/>
                  <a:pt x="5009814" y="3373531"/>
                </a:cubicBezTo>
                <a:cubicBezTo>
                  <a:pt x="4984205" y="3586989"/>
                  <a:pt x="4957708" y="3807849"/>
                  <a:pt x="4963629" y="4021899"/>
                </a:cubicBezTo>
                <a:cubicBezTo>
                  <a:pt x="4960817" y="4093989"/>
                  <a:pt x="4960225" y="4167707"/>
                  <a:pt x="4961409" y="4247644"/>
                </a:cubicBezTo>
                <a:cubicBezTo>
                  <a:pt x="4964369" y="4440673"/>
                  <a:pt x="4978876" y="4636663"/>
                  <a:pt x="4992939" y="4826141"/>
                </a:cubicBezTo>
                <a:cubicBezTo>
                  <a:pt x="5006262" y="5005700"/>
                  <a:pt x="5019880" y="5191329"/>
                  <a:pt x="5024026" y="5375329"/>
                </a:cubicBezTo>
                <a:cubicBezTo>
                  <a:pt x="5021953" y="5443125"/>
                  <a:pt x="5018104" y="5508999"/>
                  <a:pt x="5012627" y="5571319"/>
                </a:cubicBezTo>
                <a:cubicBezTo>
                  <a:pt x="5006706" y="5638672"/>
                  <a:pt x="4998712" y="5704545"/>
                  <a:pt x="4988794" y="5767309"/>
                </a:cubicBezTo>
                <a:cubicBezTo>
                  <a:pt x="4984353" y="5833034"/>
                  <a:pt x="4978432" y="5900536"/>
                  <a:pt x="4971179" y="5967888"/>
                </a:cubicBezTo>
                <a:cubicBezTo>
                  <a:pt x="4952972" y="6154406"/>
                  <a:pt x="4988054" y="6333817"/>
                  <a:pt x="5032463" y="6532323"/>
                </a:cubicBezTo>
                <a:lnTo>
                  <a:pt x="5038680" y="6560005"/>
                </a:lnTo>
                <a:cubicBezTo>
                  <a:pt x="5050375" y="6612112"/>
                  <a:pt x="5062365" y="6665846"/>
                  <a:pt x="5072875" y="6719136"/>
                </a:cubicBezTo>
                <a:lnTo>
                  <a:pt x="5073171" y="6719432"/>
                </a:lnTo>
                <a:lnTo>
                  <a:pt x="5101928" y="6858000"/>
                </a:lnTo>
                <a:lnTo>
                  <a:pt x="5094744" y="6858000"/>
                </a:lnTo>
                <a:lnTo>
                  <a:pt x="5066066" y="6721357"/>
                </a:lnTo>
                <a:cubicBezTo>
                  <a:pt x="5055407" y="6667919"/>
                  <a:pt x="5043417" y="6614036"/>
                  <a:pt x="5031723" y="6562078"/>
                </a:cubicBezTo>
                <a:lnTo>
                  <a:pt x="5025505" y="6534396"/>
                </a:lnTo>
                <a:cubicBezTo>
                  <a:pt x="4981097" y="6335297"/>
                  <a:pt x="4945718" y="6155294"/>
                  <a:pt x="4964074" y="5967593"/>
                </a:cubicBezTo>
                <a:cubicBezTo>
                  <a:pt x="4971475" y="5900240"/>
                  <a:pt x="4977248" y="5832739"/>
                  <a:pt x="4981689" y="5766866"/>
                </a:cubicBezTo>
                <a:cubicBezTo>
                  <a:pt x="4991459" y="5704101"/>
                  <a:pt x="4999452" y="5638228"/>
                  <a:pt x="5005374" y="5571170"/>
                </a:cubicBezTo>
                <a:cubicBezTo>
                  <a:pt x="5010703" y="5508850"/>
                  <a:pt x="5014551" y="5443125"/>
                  <a:pt x="5016772" y="5375772"/>
                </a:cubicBezTo>
                <a:cubicBezTo>
                  <a:pt x="5012627" y="5192069"/>
                  <a:pt x="4999009" y="5006588"/>
                  <a:pt x="4985686" y="4827177"/>
                </a:cubicBezTo>
                <a:cubicBezTo>
                  <a:pt x="4971623" y="4637552"/>
                  <a:pt x="4957116" y="4441561"/>
                  <a:pt x="4954156" y="4248235"/>
                </a:cubicBezTo>
                <a:cubicBezTo>
                  <a:pt x="4952823" y="4168299"/>
                  <a:pt x="4953564" y="4094285"/>
                  <a:pt x="4956376" y="4022343"/>
                </a:cubicBezTo>
                <a:cubicBezTo>
                  <a:pt x="4950455" y="3808145"/>
                  <a:pt x="4976952" y="3586989"/>
                  <a:pt x="5002561" y="3373088"/>
                </a:cubicBezTo>
                <a:cubicBezTo>
                  <a:pt x="5024173" y="3193084"/>
                  <a:pt x="5046378" y="3007161"/>
                  <a:pt x="5050227" y="2821978"/>
                </a:cubicBezTo>
                <a:cubicBezTo>
                  <a:pt x="5052447" y="2761138"/>
                  <a:pt x="5053483" y="2698816"/>
                  <a:pt x="5053483" y="2636644"/>
                </a:cubicBezTo>
                <a:cubicBezTo>
                  <a:pt x="5053483" y="2503862"/>
                  <a:pt x="5048746" y="2383663"/>
                  <a:pt x="5039124" y="2269236"/>
                </a:cubicBezTo>
                <a:cubicBezTo>
                  <a:pt x="5043417" y="2207064"/>
                  <a:pt x="5052003" y="2146224"/>
                  <a:pt x="5060588" y="2087309"/>
                </a:cubicBezTo>
                <a:lnTo>
                  <a:pt x="5060588" y="2086125"/>
                </a:lnTo>
                <a:cubicBezTo>
                  <a:pt x="5070655" y="2015515"/>
                  <a:pt x="5078500" y="1958524"/>
                  <a:pt x="5085310" y="1906418"/>
                </a:cubicBezTo>
                <a:cubicBezTo>
                  <a:pt x="5088122" y="1854608"/>
                  <a:pt x="5091971" y="1786217"/>
                  <a:pt x="5095227" y="1718124"/>
                </a:cubicBezTo>
                <a:cubicBezTo>
                  <a:pt x="5102777" y="1561953"/>
                  <a:pt x="5109882" y="1357081"/>
                  <a:pt x="5099372" y="1156649"/>
                </a:cubicBezTo>
                <a:cubicBezTo>
                  <a:pt x="5094191" y="1075085"/>
                  <a:pt x="5086642" y="993669"/>
                  <a:pt x="5080573" y="931941"/>
                </a:cubicBezTo>
                <a:cubicBezTo>
                  <a:pt x="5072727" y="850821"/>
                  <a:pt x="5063845" y="768370"/>
                  <a:pt x="5055407" y="688730"/>
                </a:cubicBezTo>
                <a:cubicBezTo>
                  <a:pt x="5040308" y="547214"/>
                  <a:pt x="5024618" y="400961"/>
                  <a:pt x="5013219" y="256336"/>
                </a:cubicBezTo>
                <a:cubicBezTo>
                  <a:pt x="5010851" y="197717"/>
                  <a:pt x="5009519" y="138802"/>
                  <a:pt x="5009519" y="81070"/>
                </a:cubicBezTo>
                <a:close/>
                <a:moveTo>
                  <a:pt x="4939099" y="0"/>
                </a:moveTo>
                <a:lnTo>
                  <a:pt x="4946504" y="0"/>
                </a:lnTo>
                <a:lnTo>
                  <a:pt x="4934763" y="59162"/>
                </a:lnTo>
                <a:lnTo>
                  <a:pt x="4933136" y="66859"/>
                </a:lnTo>
                <a:cubicBezTo>
                  <a:pt x="4934320" y="120298"/>
                  <a:pt x="4935652" y="191796"/>
                  <a:pt x="4938168" y="264774"/>
                </a:cubicBezTo>
                <a:cubicBezTo>
                  <a:pt x="4959929" y="452326"/>
                  <a:pt x="4975176" y="596655"/>
                  <a:pt x="4987906" y="732398"/>
                </a:cubicBezTo>
                <a:cubicBezTo>
                  <a:pt x="4995604" y="815591"/>
                  <a:pt x="5001969" y="892121"/>
                  <a:pt x="5007446" y="966580"/>
                </a:cubicBezTo>
                <a:cubicBezTo>
                  <a:pt x="5000933" y="1146287"/>
                  <a:pt x="5000044" y="1327031"/>
                  <a:pt x="4999156" y="1501853"/>
                </a:cubicBezTo>
                <a:cubicBezTo>
                  <a:pt x="4998860" y="1549666"/>
                  <a:pt x="4998564" y="1597628"/>
                  <a:pt x="4998268" y="1645589"/>
                </a:cubicBezTo>
                <a:cubicBezTo>
                  <a:pt x="4997528" y="1733371"/>
                  <a:pt x="4996640" y="1805460"/>
                  <a:pt x="4995307" y="1872370"/>
                </a:cubicBezTo>
                <a:cubicBezTo>
                  <a:pt x="5002117" y="1916186"/>
                  <a:pt x="4998417" y="1962964"/>
                  <a:pt x="4984205" y="2014478"/>
                </a:cubicBezTo>
                <a:cubicBezTo>
                  <a:pt x="4971623" y="2060515"/>
                  <a:pt x="4951935" y="2105811"/>
                  <a:pt x="4932987" y="2149480"/>
                </a:cubicBezTo>
                <a:cubicBezTo>
                  <a:pt x="4927510" y="2166504"/>
                  <a:pt x="4920256" y="2184859"/>
                  <a:pt x="4912707" y="2204251"/>
                </a:cubicBezTo>
                <a:cubicBezTo>
                  <a:pt x="4894500" y="2251029"/>
                  <a:pt x="4875552" y="2299286"/>
                  <a:pt x="4875552" y="2340585"/>
                </a:cubicBezTo>
                <a:cubicBezTo>
                  <a:pt x="4889615" y="2502974"/>
                  <a:pt x="4899681" y="2647153"/>
                  <a:pt x="4906194" y="2780972"/>
                </a:cubicBezTo>
                <a:cubicBezTo>
                  <a:pt x="4908562" y="2829970"/>
                  <a:pt x="4910635" y="2878969"/>
                  <a:pt x="4912115" y="2926781"/>
                </a:cubicBezTo>
                <a:cubicBezTo>
                  <a:pt x="4914188" y="3201077"/>
                  <a:pt x="4912856" y="3430374"/>
                  <a:pt x="4875552" y="3676102"/>
                </a:cubicBezTo>
                <a:cubicBezTo>
                  <a:pt x="4867706" y="3756038"/>
                  <a:pt x="4862082" y="3835677"/>
                  <a:pt x="4858528" y="3912505"/>
                </a:cubicBezTo>
                <a:cubicBezTo>
                  <a:pt x="4837212" y="4383237"/>
                  <a:pt x="4895388" y="4856486"/>
                  <a:pt x="4951787" y="5314340"/>
                </a:cubicBezTo>
                <a:lnTo>
                  <a:pt x="4952379" y="5318781"/>
                </a:lnTo>
                <a:cubicBezTo>
                  <a:pt x="4952379" y="5322334"/>
                  <a:pt x="4952379" y="5326034"/>
                  <a:pt x="4952379" y="5329587"/>
                </a:cubicBezTo>
                <a:cubicBezTo>
                  <a:pt x="4988054" y="5101326"/>
                  <a:pt x="4951787" y="4876026"/>
                  <a:pt x="4916556" y="4657831"/>
                </a:cubicBezTo>
                <a:cubicBezTo>
                  <a:pt x="4888726" y="4485525"/>
                  <a:pt x="4859861" y="4307298"/>
                  <a:pt x="4868298" y="4132624"/>
                </a:cubicBezTo>
                <a:cubicBezTo>
                  <a:pt x="4872739" y="4087623"/>
                  <a:pt x="4878513" y="4039661"/>
                  <a:pt x="4885914" y="3985631"/>
                </a:cubicBezTo>
                <a:cubicBezTo>
                  <a:pt x="4892131" y="3939742"/>
                  <a:pt x="4899089" y="3892669"/>
                  <a:pt x="4905750" y="3847224"/>
                </a:cubicBezTo>
                <a:lnTo>
                  <a:pt x="4907378" y="3836418"/>
                </a:lnTo>
                <a:cubicBezTo>
                  <a:pt x="4918184" y="3738867"/>
                  <a:pt x="4930915" y="3639835"/>
                  <a:pt x="4943201" y="3543912"/>
                </a:cubicBezTo>
                <a:cubicBezTo>
                  <a:pt x="4973843" y="3305290"/>
                  <a:pt x="5005374" y="3058675"/>
                  <a:pt x="5010851" y="2819164"/>
                </a:cubicBezTo>
                <a:cubicBezTo>
                  <a:pt x="5012035" y="2759064"/>
                  <a:pt x="5011443" y="2698521"/>
                  <a:pt x="5008927" y="2639014"/>
                </a:cubicBezTo>
                <a:cubicBezTo>
                  <a:pt x="5003598" y="2511264"/>
                  <a:pt x="4990126" y="2394320"/>
                  <a:pt x="4968071" y="2281670"/>
                </a:cubicBezTo>
                <a:cubicBezTo>
                  <a:pt x="4969698" y="2213724"/>
                  <a:pt x="4978136" y="2149333"/>
                  <a:pt x="4990275" y="2073394"/>
                </a:cubicBezTo>
                <a:cubicBezTo>
                  <a:pt x="5000933" y="2007373"/>
                  <a:pt x="5012627" y="1938539"/>
                  <a:pt x="5025358" y="1868966"/>
                </a:cubicBezTo>
                <a:cubicBezTo>
                  <a:pt x="5027874" y="1820560"/>
                  <a:pt x="5030834" y="1771562"/>
                  <a:pt x="5033795" y="1722713"/>
                </a:cubicBezTo>
                <a:cubicBezTo>
                  <a:pt x="5035423" y="1696511"/>
                  <a:pt x="5037052" y="1670310"/>
                  <a:pt x="5038533" y="1644109"/>
                </a:cubicBezTo>
                <a:cubicBezTo>
                  <a:pt x="5051115" y="1427838"/>
                  <a:pt x="5061921" y="1197505"/>
                  <a:pt x="5043121" y="967320"/>
                </a:cubicBezTo>
                <a:cubicBezTo>
                  <a:pt x="5036904" y="897007"/>
                  <a:pt x="5029502" y="823436"/>
                  <a:pt x="5020621" y="742316"/>
                </a:cubicBezTo>
                <a:cubicBezTo>
                  <a:pt x="5004485" y="594731"/>
                  <a:pt x="4985686" y="445518"/>
                  <a:pt x="4967478" y="301338"/>
                </a:cubicBezTo>
                <a:lnTo>
                  <a:pt x="4966590" y="294677"/>
                </a:lnTo>
                <a:cubicBezTo>
                  <a:pt x="4963629" y="226435"/>
                  <a:pt x="4961853" y="155973"/>
                  <a:pt x="4960817" y="65972"/>
                </a:cubicBezTo>
                <a:lnTo>
                  <a:pt x="4972651" y="0"/>
                </a:lnTo>
                <a:lnTo>
                  <a:pt x="4980062" y="0"/>
                </a:lnTo>
                <a:lnTo>
                  <a:pt x="4968071" y="66564"/>
                </a:lnTo>
                <a:cubicBezTo>
                  <a:pt x="4969106" y="155825"/>
                  <a:pt x="4970882" y="226139"/>
                  <a:pt x="4973843" y="293936"/>
                </a:cubicBezTo>
                <a:lnTo>
                  <a:pt x="4974732" y="300301"/>
                </a:lnTo>
                <a:cubicBezTo>
                  <a:pt x="4992939" y="444630"/>
                  <a:pt x="5011739" y="593843"/>
                  <a:pt x="5027874" y="741428"/>
                </a:cubicBezTo>
                <a:cubicBezTo>
                  <a:pt x="5036756" y="822548"/>
                  <a:pt x="5044157" y="896265"/>
                  <a:pt x="5050375" y="966580"/>
                </a:cubicBezTo>
                <a:cubicBezTo>
                  <a:pt x="5069174" y="1197210"/>
                  <a:pt x="5058368" y="1427986"/>
                  <a:pt x="5045786" y="1644406"/>
                </a:cubicBezTo>
                <a:cubicBezTo>
                  <a:pt x="5044157" y="1670607"/>
                  <a:pt x="5042677" y="1696808"/>
                  <a:pt x="5041049" y="1723008"/>
                </a:cubicBezTo>
                <a:cubicBezTo>
                  <a:pt x="5038088" y="1771858"/>
                  <a:pt x="5035128" y="1820708"/>
                  <a:pt x="5032463" y="1869706"/>
                </a:cubicBezTo>
                <a:cubicBezTo>
                  <a:pt x="5019732" y="1939723"/>
                  <a:pt x="5008038" y="2008408"/>
                  <a:pt x="4997380" y="2074431"/>
                </a:cubicBezTo>
                <a:cubicBezTo>
                  <a:pt x="4985242" y="2150072"/>
                  <a:pt x="4976804" y="2214170"/>
                  <a:pt x="4975176" y="2280782"/>
                </a:cubicBezTo>
                <a:cubicBezTo>
                  <a:pt x="4997232" y="2392988"/>
                  <a:pt x="5010555" y="2510226"/>
                  <a:pt x="5016032" y="2638422"/>
                </a:cubicBezTo>
                <a:cubicBezTo>
                  <a:pt x="5018548" y="2698076"/>
                  <a:pt x="5019140" y="2758767"/>
                  <a:pt x="5017956" y="2819016"/>
                </a:cubicBezTo>
                <a:cubicBezTo>
                  <a:pt x="5012479" y="3058971"/>
                  <a:pt x="4980800" y="3305734"/>
                  <a:pt x="4950307" y="3544505"/>
                </a:cubicBezTo>
                <a:cubicBezTo>
                  <a:pt x="4938020" y="3640427"/>
                  <a:pt x="4925290" y="3739459"/>
                  <a:pt x="4914484" y="3837009"/>
                </a:cubicBezTo>
                <a:lnTo>
                  <a:pt x="4912856" y="3847965"/>
                </a:lnTo>
                <a:cubicBezTo>
                  <a:pt x="4906194" y="3893409"/>
                  <a:pt x="4899236" y="3940483"/>
                  <a:pt x="4893020" y="3986371"/>
                </a:cubicBezTo>
                <a:cubicBezTo>
                  <a:pt x="4885766" y="4040254"/>
                  <a:pt x="4879993" y="4088215"/>
                  <a:pt x="4875552" y="4132920"/>
                </a:cubicBezTo>
                <a:cubicBezTo>
                  <a:pt x="4867262" y="4306706"/>
                  <a:pt x="4895980" y="4484490"/>
                  <a:pt x="4923810" y="4656499"/>
                </a:cubicBezTo>
                <a:cubicBezTo>
                  <a:pt x="4960225" y="4881651"/>
                  <a:pt x="4997972" y="5114501"/>
                  <a:pt x="4956524" y="5350459"/>
                </a:cubicBezTo>
                <a:lnTo>
                  <a:pt x="4951787" y="5415592"/>
                </a:lnTo>
                <a:cubicBezTo>
                  <a:pt x="4949567" y="5446530"/>
                  <a:pt x="4947198" y="5477764"/>
                  <a:pt x="4944978" y="5508850"/>
                </a:cubicBezTo>
                <a:cubicBezTo>
                  <a:pt x="4940389" y="5572651"/>
                  <a:pt x="4937132" y="5621796"/>
                  <a:pt x="4934468" y="5668573"/>
                </a:cubicBezTo>
                <a:cubicBezTo>
                  <a:pt x="4930471" y="5724084"/>
                  <a:pt x="4925734" y="5781963"/>
                  <a:pt x="4920256" y="5844136"/>
                </a:cubicBezTo>
                <a:cubicBezTo>
                  <a:pt x="4919664" y="5856423"/>
                  <a:pt x="4919221" y="5868856"/>
                  <a:pt x="4918777" y="5881291"/>
                </a:cubicBezTo>
                <a:cubicBezTo>
                  <a:pt x="4911967" y="6005043"/>
                  <a:pt x="4917296" y="6136050"/>
                  <a:pt x="4936096" y="6306135"/>
                </a:cubicBezTo>
                <a:cubicBezTo>
                  <a:pt x="4943054" y="6368454"/>
                  <a:pt x="4951195" y="6431811"/>
                  <a:pt x="4959188" y="6492948"/>
                </a:cubicBezTo>
                <a:lnTo>
                  <a:pt x="4962297" y="6517076"/>
                </a:lnTo>
                <a:cubicBezTo>
                  <a:pt x="4963629" y="6524626"/>
                  <a:pt x="4964666" y="6532027"/>
                  <a:pt x="4965998" y="6539577"/>
                </a:cubicBezTo>
                <a:cubicBezTo>
                  <a:pt x="4969995" y="6552899"/>
                  <a:pt x="4973992" y="6566222"/>
                  <a:pt x="4977989" y="6579396"/>
                </a:cubicBezTo>
                <a:lnTo>
                  <a:pt x="4978136" y="6579544"/>
                </a:lnTo>
                <a:cubicBezTo>
                  <a:pt x="5007557" y="6656742"/>
                  <a:pt x="5027255" y="6734735"/>
                  <a:pt x="5039680" y="6813160"/>
                </a:cubicBezTo>
                <a:lnTo>
                  <a:pt x="5044810" y="6858000"/>
                </a:lnTo>
                <a:lnTo>
                  <a:pt x="5037204" y="6858000"/>
                </a:lnTo>
                <a:lnTo>
                  <a:pt x="5033152" y="6821181"/>
                </a:lnTo>
                <a:cubicBezTo>
                  <a:pt x="5021296" y="6743773"/>
                  <a:pt x="5002413" y="6666807"/>
                  <a:pt x="4974139" y="6590646"/>
                </a:cubicBezTo>
                <a:cubicBezTo>
                  <a:pt x="4985871" y="6670730"/>
                  <a:pt x="4992976" y="6749926"/>
                  <a:pt x="4996587" y="6828716"/>
                </a:cubicBezTo>
                <a:lnTo>
                  <a:pt x="4996770" y="6858000"/>
                </a:lnTo>
                <a:lnTo>
                  <a:pt x="4988288" y="6858000"/>
                </a:lnTo>
                <a:lnTo>
                  <a:pt x="4987208" y="6792236"/>
                </a:lnTo>
                <a:cubicBezTo>
                  <a:pt x="4982226" y="6709347"/>
                  <a:pt x="4973178" y="6625951"/>
                  <a:pt x="4958745" y="6541500"/>
                </a:cubicBezTo>
                <a:cubicBezTo>
                  <a:pt x="4955191" y="6529510"/>
                  <a:pt x="4951639" y="6517668"/>
                  <a:pt x="4947938" y="6505678"/>
                </a:cubicBezTo>
                <a:cubicBezTo>
                  <a:pt x="4941425" y="6484658"/>
                  <a:pt x="4934912" y="6463342"/>
                  <a:pt x="4928547" y="6441878"/>
                </a:cubicBezTo>
                <a:cubicBezTo>
                  <a:pt x="4911671" y="6385775"/>
                  <a:pt x="4898644" y="6339738"/>
                  <a:pt x="4887542" y="6296957"/>
                </a:cubicBezTo>
                <a:cubicBezTo>
                  <a:pt x="4867558" y="6158549"/>
                  <a:pt x="4889023" y="6017921"/>
                  <a:pt x="4908119" y="5893873"/>
                </a:cubicBezTo>
                <a:cubicBezTo>
                  <a:pt x="4909746" y="5876702"/>
                  <a:pt x="4911227" y="5860123"/>
                  <a:pt x="4912707" y="5843544"/>
                </a:cubicBezTo>
                <a:cubicBezTo>
                  <a:pt x="4915372" y="5775746"/>
                  <a:pt x="4918037" y="5707949"/>
                  <a:pt x="4920553" y="5639411"/>
                </a:cubicBezTo>
                <a:cubicBezTo>
                  <a:pt x="4928842" y="5587601"/>
                  <a:pt x="4935060" y="5533867"/>
                  <a:pt x="4939057" y="5478949"/>
                </a:cubicBezTo>
                <a:cubicBezTo>
                  <a:pt x="4942905" y="5427878"/>
                  <a:pt x="4944830" y="5374144"/>
                  <a:pt x="4944978" y="5319373"/>
                </a:cubicBezTo>
                <a:lnTo>
                  <a:pt x="4944386" y="5315376"/>
                </a:lnTo>
                <a:cubicBezTo>
                  <a:pt x="4887986" y="4857375"/>
                  <a:pt x="4829663" y="4383681"/>
                  <a:pt x="4851127" y="3912357"/>
                </a:cubicBezTo>
                <a:cubicBezTo>
                  <a:pt x="4854680" y="3835530"/>
                  <a:pt x="4860453" y="3755742"/>
                  <a:pt x="4868298" y="3675362"/>
                </a:cubicBezTo>
                <a:cubicBezTo>
                  <a:pt x="4905454" y="3429930"/>
                  <a:pt x="4906786" y="3200929"/>
                  <a:pt x="4904714" y="2927077"/>
                </a:cubicBezTo>
                <a:cubicBezTo>
                  <a:pt x="4903085" y="2879412"/>
                  <a:pt x="4901161" y="2830266"/>
                  <a:pt x="4898793" y="2781416"/>
                </a:cubicBezTo>
                <a:cubicBezTo>
                  <a:pt x="4892279" y="2647598"/>
                  <a:pt x="4882213" y="2503418"/>
                  <a:pt x="4868150" y="2340882"/>
                </a:cubicBezTo>
                <a:cubicBezTo>
                  <a:pt x="4868150" y="2297805"/>
                  <a:pt x="4887394" y="2248809"/>
                  <a:pt x="4905898" y="2201438"/>
                </a:cubicBezTo>
                <a:cubicBezTo>
                  <a:pt x="4913448" y="2182196"/>
                  <a:pt x="4920553" y="2163987"/>
                  <a:pt x="4926178" y="2146816"/>
                </a:cubicBezTo>
                <a:cubicBezTo>
                  <a:pt x="4945126" y="2103001"/>
                  <a:pt x="4964666" y="2058147"/>
                  <a:pt x="4977248" y="2012554"/>
                </a:cubicBezTo>
                <a:cubicBezTo>
                  <a:pt x="4991310" y="1961928"/>
                  <a:pt x="4994864" y="1916186"/>
                  <a:pt x="4988202" y="1872813"/>
                </a:cubicBezTo>
                <a:cubicBezTo>
                  <a:pt x="4989386" y="1805164"/>
                  <a:pt x="4990423" y="1733223"/>
                  <a:pt x="4991015" y="1645442"/>
                </a:cubicBezTo>
                <a:cubicBezTo>
                  <a:pt x="4991459" y="1597479"/>
                  <a:pt x="4991607" y="1549666"/>
                  <a:pt x="4991903" y="1501706"/>
                </a:cubicBezTo>
                <a:cubicBezTo>
                  <a:pt x="4992791" y="1326882"/>
                  <a:pt x="4993680" y="1146138"/>
                  <a:pt x="5000193" y="966728"/>
                </a:cubicBezTo>
                <a:cubicBezTo>
                  <a:pt x="4994864" y="892862"/>
                  <a:pt x="4988350" y="816331"/>
                  <a:pt x="4980653" y="733138"/>
                </a:cubicBezTo>
                <a:cubicBezTo>
                  <a:pt x="4968071" y="597396"/>
                  <a:pt x="4952675" y="453067"/>
                  <a:pt x="4930915" y="265366"/>
                </a:cubicBezTo>
                <a:cubicBezTo>
                  <a:pt x="4928398" y="192092"/>
                  <a:pt x="4927066" y="120446"/>
                  <a:pt x="4926030" y="66267"/>
                </a:cubicBezTo>
                <a:lnTo>
                  <a:pt x="4927658" y="57681"/>
                </a:lnTo>
                <a:close/>
                <a:moveTo>
                  <a:pt x="4863330" y="0"/>
                </a:moveTo>
                <a:lnTo>
                  <a:pt x="4870456" y="0"/>
                </a:lnTo>
                <a:lnTo>
                  <a:pt x="4867831" y="32533"/>
                </a:lnTo>
                <a:cubicBezTo>
                  <a:pt x="4866624" y="82930"/>
                  <a:pt x="4868631" y="133436"/>
                  <a:pt x="4874959" y="183951"/>
                </a:cubicBezTo>
                <a:cubicBezTo>
                  <a:pt x="4878956" y="223623"/>
                  <a:pt x="4882509" y="264626"/>
                  <a:pt x="4885766" y="307703"/>
                </a:cubicBezTo>
                <a:cubicBezTo>
                  <a:pt x="4882509" y="248788"/>
                  <a:pt x="4880732" y="190612"/>
                  <a:pt x="4879253" y="140578"/>
                </a:cubicBezTo>
                <a:lnTo>
                  <a:pt x="4896129" y="0"/>
                </a:lnTo>
                <a:lnTo>
                  <a:pt x="4903739" y="0"/>
                </a:lnTo>
                <a:lnTo>
                  <a:pt x="4886802" y="140578"/>
                </a:lnTo>
                <a:cubicBezTo>
                  <a:pt x="4888282" y="191648"/>
                  <a:pt x="4890207" y="251748"/>
                  <a:pt x="4893611" y="312440"/>
                </a:cubicBezTo>
                <a:cubicBezTo>
                  <a:pt x="4903825" y="412508"/>
                  <a:pt x="4915520" y="514500"/>
                  <a:pt x="4926770" y="613235"/>
                </a:cubicBezTo>
                <a:cubicBezTo>
                  <a:pt x="4931655" y="656904"/>
                  <a:pt x="4936687" y="700720"/>
                  <a:pt x="4941573" y="744389"/>
                </a:cubicBezTo>
                <a:cubicBezTo>
                  <a:pt x="4951047" y="828766"/>
                  <a:pt x="4958448" y="897451"/>
                  <a:pt x="4964665" y="960808"/>
                </a:cubicBezTo>
                <a:cubicBezTo>
                  <a:pt x="4959484" y="1176634"/>
                  <a:pt x="4956080" y="1412296"/>
                  <a:pt x="4954007" y="1703174"/>
                </a:cubicBezTo>
                <a:lnTo>
                  <a:pt x="4954007" y="1705838"/>
                </a:lnTo>
                <a:cubicBezTo>
                  <a:pt x="4953563" y="1766085"/>
                  <a:pt x="4953119" y="1828406"/>
                  <a:pt x="4950750" y="1890134"/>
                </a:cubicBezTo>
                <a:cubicBezTo>
                  <a:pt x="4929582" y="1963556"/>
                  <a:pt x="4911523" y="2027801"/>
                  <a:pt x="4895684" y="2087309"/>
                </a:cubicBezTo>
                <a:cubicBezTo>
                  <a:pt x="4847723" y="2344140"/>
                  <a:pt x="4846834" y="2601858"/>
                  <a:pt x="4850387" y="2865350"/>
                </a:cubicBezTo>
                <a:lnTo>
                  <a:pt x="4851275" y="2930187"/>
                </a:lnTo>
                <a:cubicBezTo>
                  <a:pt x="4851867" y="2973262"/>
                  <a:pt x="4852459" y="3016341"/>
                  <a:pt x="4852903" y="3059416"/>
                </a:cubicBezTo>
                <a:cubicBezTo>
                  <a:pt x="4856160" y="3255700"/>
                  <a:pt x="4856604" y="3463829"/>
                  <a:pt x="4823741" y="3660707"/>
                </a:cubicBezTo>
                <a:cubicBezTo>
                  <a:pt x="4817672" y="3732206"/>
                  <a:pt x="4812491" y="3804000"/>
                  <a:pt x="4808642" y="3874166"/>
                </a:cubicBezTo>
                <a:cubicBezTo>
                  <a:pt x="4784069" y="4318697"/>
                  <a:pt x="4804646" y="4748721"/>
                  <a:pt x="4870075" y="5152693"/>
                </a:cubicBezTo>
                <a:cubicBezTo>
                  <a:pt x="4874072" y="5220342"/>
                  <a:pt x="4875996" y="5288880"/>
                  <a:pt x="4875848" y="5362598"/>
                </a:cubicBezTo>
                <a:cubicBezTo>
                  <a:pt x="4875700" y="5435724"/>
                  <a:pt x="4873627" y="5503669"/>
                  <a:pt x="4869630" y="5570431"/>
                </a:cubicBezTo>
                <a:cubicBezTo>
                  <a:pt x="4867262" y="5641929"/>
                  <a:pt x="4864154" y="5711503"/>
                  <a:pt x="4861341" y="5770270"/>
                </a:cubicBezTo>
                <a:cubicBezTo>
                  <a:pt x="4830847" y="5906309"/>
                  <a:pt x="4821077" y="6053005"/>
                  <a:pt x="4831439" y="6219242"/>
                </a:cubicBezTo>
                <a:lnTo>
                  <a:pt x="4831439" y="6218946"/>
                </a:lnTo>
                <a:cubicBezTo>
                  <a:pt x="4835435" y="6284079"/>
                  <a:pt x="4842689" y="6354985"/>
                  <a:pt x="4854088" y="6442025"/>
                </a:cubicBezTo>
                <a:cubicBezTo>
                  <a:pt x="4865745" y="6517085"/>
                  <a:pt x="4877141" y="6595219"/>
                  <a:pt x="4887305" y="6675876"/>
                </a:cubicBezTo>
                <a:lnTo>
                  <a:pt x="4906202" y="6858000"/>
                </a:lnTo>
                <a:lnTo>
                  <a:pt x="4898703" y="6858000"/>
                </a:lnTo>
                <a:lnTo>
                  <a:pt x="4879887" y="6676675"/>
                </a:lnTo>
                <a:cubicBezTo>
                  <a:pt x="4869732" y="6596112"/>
                  <a:pt x="4858344" y="6518057"/>
                  <a:pt x="4846686" y="6443062"/>
                </a:cubicBezTo>
                <a:cubicBezTo>
                  <a:pt x="4835288" y="6355725"/>
                  <a:pt x="4828034" y="6284671"/>
                  <a:pt x="4824038" y="6219391"/>
                </a:cubicBezTo>
                <a:cubicBezTo>
                  <a:pt x="4813675" y="6052413"/>
                  <a:pt x="4823593" y="5905124"/>
                  <a:pt x="4854088" y="5769085"/>
                </a:cubicBezTo>
                <a:cubicBezTo>
                  <a:pt x="4856900" y="5711058"/>
                  <a:pt x="4860009" y="5641336"/>
                  <a:pt x="4862377" y="5569838"/>
                </a:cubicBezTo>
                <a:cubicBezTo>
                  <a:pt x="4866374" y="5503077"/>
                  <a:pt x="4868594" y="5435132"/>
                  <a:pt x="4868594" y="5362302"/>
                </a:cubicBezTo>
                <a:cubicBezTo>
                  <a:pt x="4868743" y="5288880"/>
                  <a:pt x="4866818" y="5220490"/>
                  <a:pt x="4862822" y="5153285"/>
                </a:cubicBezTo>
                <a:cubicBezTo>
                  <a:pt x="4797392" y="4749165"/>
                  <a:pt x="4776668" y="4318401"/>
                  <a:pt x="4801389" y="3873426"/>
                </a:cubicBezTo>
                <a:cubicBezTo>
                  <a:pt x="4805386" y="3803260"/>
                  <a:pt x="4810419" y="3731318"/>
                  <a:pt x="4816636" y="3659523"/>
                </a:cubicBezTo>
                <a:cubicBezTo>
                  <a:pt x="4849499" y="3462941"/>
                  <a:pt x="4849055" y="3255256"/>
                  <a:pt x="4845798" y="3059268"/>
                </a:cubicBezTo>
                <a:cubicBezTo>
                  <a:pt x="4845354" y="3016192"/>
                  <a:pt x="4844761" y="2973115"/>
                  <a:pt x="4844169" y="2930038"/>
                </a:cubicBezTo>
                <a:lnTo>
                  <a:pt x="4843281" y="2865053"/>
                </a:lnTo>
                <a:cubicBezTo>
                  <a:pt x="4839729" y="2601265"/>
                  <a:pt x="4840616" y="2343102"/>
                  <a:pt x="4888726" y="2085385"/>
                </a:cubicBezTo>
                <a:cubicBezTo>
                  <a:pt x="4904565" y="2025432"/>
                  <a:pt x="4922625" y="1961188"/>
                  <a:pt x="4943645" y="1888654"/>
                </a:cubicBezTo>
                <a:cubicBezTo>
                  <a:pt x="4945866" y="1827961"/>
                  <a:pt x="4946310" y="1765790"/>
                  <a:pt x="4946754" y="1705541"/>
                </a:cubicBezTo>
                <a:lnTo>
                  <a:pt x="4946754" y="1702877"/>
                </a:lnTo>
                <a:cubicBezTo>
                  <a:pt x="4948826" y="1412000"/>
                  <a:pt x="4952231" y="1176189"/>
                  <a:pt x="4957412" y="960956"/>
                </a:cubicBezTo>
                <a:cubicBezTo>
                  <a:pt x="4951194" y="898043"/>
                  <a:pt x="4943941" y="829358"/>
                  <a:pt x="4934468" y="744981"/>
                </a:cubicBezTo>
                <a:cubicBezTo>
                  <a:pt x="4929582" y="701165"/>
                  <a:pt x="4924698" y="657496"/>
                  <a:pt x="4919664" y="613827"/>
                </a:cubicBezTo>
                <a:cubicBezTo>
                  <a:pt x="4908562" y="516572"/>
                  <a:pt x="4897164" y="416208"/>
                  <a:pt x="4886950" y="317325"/>
                </a:cubicBezTo>
                <a:cubicBezTo>
                  <a:pt x="4887986" y="331832"/>
                  <a:pt x="4888874" y="346487"/>
                  <a:pt x="4889911" y="361586"/>
                </a:cubicBezTo>
                <a:cubicBezTo>
                  <a:pt x="4885914" y="484006"/>
                  <a:pt x="4890650" y="618860"/>
                  <a:pt x="4905010" y="786133"/>
                </a:cubicBezTo>
                <a:cubicBezTo>
                  <a:pt x="4907822" y="817515"/>
                  <a:pt x="4910635" y="848898"/>
                  <a:pt x="4913595" y="880279"/>
                </a:cubicBezTo>
                <a:cubicBezTo>
                  <a:pt x="4917296" y="919359"/>
                  <a:pt x="4920996" y="959771"/>
                  <a:pt x="4924253" y="999591"/>
                </a:cubicBezTo>
                <a:cubicBezTo>
                  <a:pt x="4920701" y="1161090"/>
                  <a:pt x="4915964" y="1323775"/>
                  <a:pt x="4911375" y="1480981"/>
                </a:cubicBezTo>
                <a:cubicBezTo>
                  <a:pt x="4909599" y="1544782"/>
                  <a:pt x="4907674" y="1608435"/>
                  <a:pt x="4905897" y="1672087"/>
                </a:cubicBezTo>
                <a:cubicBezTo>
                  <a:pt x="4903973" y="1745065"/>
                  <a:pt x="4901753" y="1820561"/>
                  <a:pt x="4896868" y="1895611"/>
                </a:cubicBezTo>
                <a:lnTo>
                  <a:pt x="4896571" y="1896796"/>
                </a:lnTo>
                <a:cubicBezTo>
                  <a:pt x="4871407" y="1960299"/>
                  <a:pt x="4848315" y="2022176"/>
                  <a:pt x="4827887" y="2080648"/>
                </a:cubicBezTo>
                <a:cubicBezTo>
                  <a:pt x="4803017" y="2151997"/>
                  <a:pt x="4785846" y="2210912"/>
                  <a:pt x="4773708" y="2265980"/>
                </a:cubicBezTo>
                <a:cubicBezTo>
                  <a:pt x="4706650" y="2584687"/>
                  <a:pt x="4731963" y="2915088"/>
                  <a:pt x="4756536" y="3234680"/>
                </a:cubicBezTo>
                <a:cubicBezTo>
                  <a:pt x="4759644" y="3274500"/>
                  <a:pt x="4762754" y="3314319"/>
                  <a:pt x="4765566" y="3354139"/>
                </a:cubicBezTo>
                <a:cubicBezTo>
                  <a:pt x="4770155" y="3418088"/>
                  <a:pt x="4775188" y="3493730"/>
                  <a:pt x="4778001" y="3570558"/>
                </a:cubicBezTo>
                <a:cubicBezTo>
                  <a:pt x="4794579" y="3790381"/>
                  <a:pt x="4787771" y="4011685"/>
                  <a:pt x="4781109" y="4225734"/>
                </a:cubicBezTo>
                <a:cubicBezTo>
                  <a:pt x="4771635" y="4529638"/>
                  <a:pt x="4762013" y="4843904"/>
                  <a:pt x="4819153" y="5160390"/>
                </a:cubicBezTo>
                <a:cubicBezTo>
                  <a:pt x="4821817" y="5211460"/>
                  <a:pt x="4823593" y="5264307"/>
                  <a:pt x="4825074" y="5322630"/>
                </a:cubicBezTo>
                <a:cubicBezTo>
                  <a:pt x="4827887" y="5441793"/>
                  <a:pt x="4827590" y="5547042"/>
                  <a:pt x="4824333" y="5644741"/>
                </a:cubicBezTo>
                <a:cubicBezTo>
                  <a:pt x="4821817" y="5700696"/>
                  <a:pt x="4819893" y="5757688"/>
                  <a:pt x="4817968" y="5812754"/>
                </a:cubicBezTo>
                <a:lnTo>
                  <a:pt x="4816488" y="5855238"/>
                </a:lnTo>
                <a:cubicBezTo>
                  <a:pt x="4804942" y="5965668"/>
                  <a:pt x="4801981" y="6079502"/>
                  <a:pt x="4807606" y="6203551"/>
                </a:cubicBezTo>
                <a:cubicBezTo>
                  <a:pt x="4809975" y="6259210"/>
                  <a:pt x="4814120" y="6315756"/>
                  <a:pt x="4820188" y="6376892"/>
                </a:cubicBezTo>
                <a:cubicBezTo>
                  <a:pt x="4839062" y="6519889"/>
                  <a:pt x="4852128" y="6662843"/>
                  <a:pt x="4859519" y="6810635"/>
                </a:cubicBezTo>
                <a:lnTo>
                  <a:pt x="4860955" y="6858000"/>
                </a:lnTo>
                <a:lnTo>
                  <a:pt x="4853618" y="6858000"/>
                </a:lnTo>
                <a:lnTo>
                  <a:pt x="4852193" y="6811024"/>
                </a:lnTo>
                <a:cubicBezTo>
                  <a:pt x="4844806" y="6663399"/>
                  <a:pt x="4831754" y="6520611"/>
                  <a:pt x="4812935" y="6377781"/>
                </a:cubicBezTo>
                <a:cubicBezTo>
                  <a:pt x="4806866" y="6316497"/>
                  <a:pt x="4802721" y="6259654"/>
                  <a:pt x="4800205" y="6203994"/>
                </a:cubicBezTo>
                <a:cubicBezTo>
                  <a:pt x="4794579" y="6079651"/>
                  <a:pt x="4797392" y="5965372"/>
                  <a:pt x="4809086" y="5854794"/>
                </a:cubicBezTo>
                <a:lnTo>
                  <a:pt x="4810567" y="5812605"/>
                </a:lnTo>
                <a:cubicBezTo>
                  <a:pt x="4812491" y="5757539"/>
                  <a:pt x="4814415" y="5700548"/>
                  <a:pt x="4816932" y="5644445"/>
                </a:cubicBezTo>
                <a:cubicBezTo>
                  <a:pt x="4820337" y="5547042"/>
                  <a:pt x="4820485" y="5441793"/>
                  <a:pt x="4817672" y="5322926"/>
                </a:cubicBezTo>
                <a:cubicBezTo>
                  <a:pt x="4816340" y="5264603"/>
                  <a:pt x="4814415" y="5211756"/>
                  <a:pt x="4811899" y="5161279"/>
                </a:cubicBezTo>
                <a:cubicBezTo>
                  <a:pt x="4754612" y="4844644"/>
                  <a:pt x="4764381" y="4529934"/>
                  <a:pt x="4773708" y="4225586"/>
                </a:cubicBezTo>
                <a:cubicBezTo>
                  <a:pt x="4780369" y="4011685"/>
                  <a:pt x="4787179" y="3790677"/>
                  <a:pt x="4770599" y="3571002"/>
                </a:cubicBezTo>
                <a:cubicBezTo>
                  <a:pt x="4767935" y="3494175"/>
                  <a:pt x="4762754" y="3418532"/>
                  <a:pt x="4758165" y="3354732"/>
                </a:cubicBezTo>
                <a:cubicBezTo>
                  <a:pt x="4755204" y="3314912"/>
                  <a:pt x="4752244" y="3275092"/>
                  <a:pt x="4749134" y="3235272"/>
                </a:cubicBezTo>
                <a:cubicBezTo>
                  <a:pt x="4724562" y="2915235"/>
                  <a:pt x="4699249" y="2584242"/>
                  <a:pt x="4766454" y="2264499"/>
                </a:cubicBezTo>
                <a:cubicBezTo>
                  <a:pt x="4778593" y="2208989"/>
                  <a:pt x="4795912" y="2149925"/>
                  <a:pt x="4820781" y="2078279"/>
                </a:cubicBezTo>
                <a:cubicBezTo>
                  <a:pt x="4841061" y="2019808"/>
                  <a:pt x="4864154" y="1958079"/>
                  <a:pt x="4889318" y="1894723"/>
                </a:cubicBezTo>
                <a:cubicBezTo>
                  <a:pt x="4894203" y="1819968"/>
                  <a:pt x="4896276" y="1744769"/>
                  <a:pt x="4898348" y="1672087"/>
                </a:cubicBezTo>
                <a:cubicBezTo>
                  <a:pt x="4900125" y="1608583"/>
                  <a:pt x="4901901" y="1544782"/>
                  <a:pt x="4903825" y="1480981"/>
                </a:cubicBezTo>
                <a:cubicBezTo>
                  <a:pt x="4908414" y="1323775"/>
                  <a:pt x="4913299" y="1161090"/>
                  <a:pt x="4916704" y="1000035"/>
                </a:cubicBezTo>
                <a:cubicBezTo>
                  <a:pt x="4913447" y="960659"/>
                  <a:pt x="4909746" y="920248"/>
                  <a:pt x="4906046" y="881168"/>
                </a:cubicBezTo>
                <a:cubicBezTo>
                  <a:pt x="4903085" y="849638"/>
                  <a:pt x="4900125" y="818256"/>
                  <a:pt x="4897460" y="786873"/>
                </a:cubicBezTo>
                <a:cubicBezTo>
                  <a:pt x="4883101" y="619304"/>
                  <a:pt x="4878364" y="484154"/>
                  <a:pt x="4882361" y="361882"/>
                </a:cubicBezTo>
                <a:cubicBezTo>
                  <a:pt x="4878364" y="298525"/>
                  <a:pt x="4873479" y="240498"/>
                  <a:pt x="4867854" y="184543"/>
                </a:cubicBezTo>
                <a:cubicBezTo>
                  <a:pt x="4861526" y="133732"/>
                  <a:pt x="4859518" y="82967"/>
                  <a:pt x="4860728" y="32339"/>
                </a:cubicBezTo>
                <a:close/>
                <a:moveTo>
                  <a:pt x="4786833" y="0"/>
                </a:moveTo>
                <a:lnTo>
                  <a:pt x="4794266" y="0"/>
                </a:lnTo>
                <a:lnTo>
                  <a:pt x="4794210" y="1172"/>
                </a:lnTo>
                <a:cubicBezTo>
                  <a:pt x="4796283" y="29853"/>
                  <a:pt x="4800946" y="57608"/>
                  <a:pt x="4805534" y="84919"/>
                </a:cubicBezTo>
                <a:cubicBezTo>
                  <a:pt x="4811456" y="120150"/>
                  <a:pt x="4817080" y="153457"/>
                  <a:pt x="4816488" y="186171"/>
                </a:cubicBezTo>
                <a:cubicBezTo>
                  <a:pt x="4824778" y="244494"/>
                  <a:pt x="4831587" y="301338"/>
                  <a:pt x="4837212" y="359365"/>
                </a:cubicBezTo>
                <a:cubicBezTo>
                  <a:pt x="4843578" y="499401"/>
                  <a:pt x="4852164" y="641656"/>
                  <a:pt x="4862822" y="781988"/>
                </a:cubicBezTo>
                <a:lnTo>
                  <a:pt x="4866226" y="826545"/>
                </a:lnTo>
                <a:cubicBezTo>
                  <a:pt x="4870519" y="881019"/>
                  <a:pt x="4874811" y="937123"/>
                  <a:pt x="4877921" y="992337"/>
                </a:cubicBezTo>
                <a:cubicBezTo>
                  <a:pt x="4869631" y="1106320"/>
                  <a:pt x="4870223" y="1222079"/>
                  <a:pt x="4870815" y="1333841"/>
                </a:cubicBezTo>
                <a:cubicBezTo>
                  <a:pt x="4871555" y="1464698"/>
                  <a:pt x="4872147" y="1599997"/>
                  <a:pt x="4858677" y="1733223"/>
                </a:cubicBezTo>
                <a:cubicBezTo>
                  <a:pt x="4853051" y="1787845"/>
                  <a:pt x="4844762" y="1836843"/>
                  <a:pt x="4833216" y="1882732"/>
                </a:cubicBezTo>
                <a:cubicBezTo>
                  <a:pt x="4802573" y="1939871"/>
                  <a:pt x="4775188" y="1998047"/>
                  <a:pt x="4751799" y="2056371"/>
                </a:cubicBezTo>
                <a:cubicBezTo>
                  <a:pt x="4727819" y="2116175"/>
                  <a:pt x="4708131" y="2175089"/>
                  <a:pt x="4693328" y="2231638"/>
                </a:cubicBezTo>
                <a:cubicBezTo>
                  <a:pt x="4629676" y="2490983"/>
                  <a:pt x="4659281" y="2756991"/>
                  <a:pt x="4687851" y="3014266"/>
                </a:cubicBezTo>
                <a:cubicBezTo>
                  <a:pt x="4699101" y="3115369"/>
                  <a:pt x="4710648" y="3219877"/>
                  <a:pt x="4716272" y="3321869"/>
                </a:cubicBezTo>
                <a:cubicBezTo>
                  <a:pt x="4720566" y="3400916"/>
                  <a:pt x="4721009" y="3471230"/>
                  <a:pt x="4717456" y="3536807"/>
                </a:cubicBezTo>
                <a:cubicBezTo>
                  <a:pt x="4726487" y="3751893"/>
                  <a:pt x="4726042" y="3973049"/>
                  <a:pt x="4725747" y="4186802"/>
                </a:cubicBezTo>
                <a:cubicBezTo>
                  <a:pt x="4725302" y="4521349"/>
                  <a:pt x="4724710" y="4867293"/>
                  <a:pt x="4759793" y="5204651"/>
                </a:cubicBezTo>
                <a:cubicBezTo>
                  <a:pt x="4761717" y="5280589"/>
                  <a:pt x="4766011" y="5343206"/>
                  <a:pt x="4773411" y="5402269"/>
                </a:cubicBezTo>
                <a:lnTo>
                  <a:pt x="4775188" y="5443422"/>
                </a:lnTo>
                <a:cubicBezTo>
                  <a:pt x="4777853" y="5504261"/>
                  <a:pt x="4780665" y="5567174"/>
                  <a:pt x="4782886" y="5628754"/>
                </a:cubicBezTo>
                <a:cubicBezTo>
                  <a:pt x="4782442" y="5713574"/>
                  <a:pt x="4781553" y="5778856"/>
                  <a:pt x="4780221" y="5840583"/>
                </a:cubicBezTo>
                <a:cubicBezTo>
                  <a:pt x="4753132" y="5957082"/>
                  <a:pt x="4739069" y="6078910"/>
                  <a:pt x="4736997" y="6213764"/>
                </a:cubicBezTo>
                <a:cubicBezTo>
                  <a:pt x="4736108" y="6267500"/>
                  <a:pt x="4737145" y="6326415"/>
                  <a:pt x="4740253" y="6399541"/>
                </a:cubicBezTo>
                <a:lnTo>
                  <a:pt x="4740402" y="6399541"/>
                </a:lnTo>
                <a:cubicBezTo>
                  <a:pt x="4734407" y="6527142"/>
                  <a:pt x="4736257" y="6657075"/>
                  <a:pt x="4741956" y="6787081"/>
                </a:cubicBezTo>
                <a:lnTo>
                  <a:pt x="4746461" y="6858000"/>
                </a:lnTo>
                <a:lnTo>
                  <a:pt x="4739036" y="6858000"/>
                </a:lnTo>
                <a:lnTo>
                  <a:pt x="4734554" y="6787397"/>
                </a:lnTo>
                <a:cubicBezTo>
                  <a:pt x="4728855" y="6657298"/>
                  <a:pt x="4727005" y="6527291"/>
                  <a:pt x="4733000" y="6399690"/>
                </a:cubicBezTo>
                <a:cubicBezTo>
                  <a:pt x="4729891" y="6326711"/>
                  <a:pt x="4728855" y="6267500"/>
                  <a:pt x="4729595" y="6213764"/>
                </a:cubicBezTo>
                <a:cubicBezTo>
                  <a:pt x="4731668" y="6078466"/>
                  <a:pt x="4745878" y="5956045"/>
                  <a:pt x="4772968" y="5839843"/>
                </a:cubicBezTo>
                <a:cubicBezTo>
                  <a:pt x="4774300" y="5779003"/>
                  <a:pt x="4775040" y="5713722"/>
                  <a:pt x="4775632" y="5629050"/>
                </a:cubicBezTo>
                <a:cubicBezTo>
                  <a:pt x="4773411" y="5567618"/>
                  <a:pt x="4770599" y="5504853"/>
                  <a:pt x="4767935" y="5444013"/>
                </a:cubicBezTo>
                <a:lnTo>
                  <a:pt x="4766158" y="5403158"/>
                </a:lnTo>
                <a:cubicBezTo>
                  <a:pt x="4758757" y="5344094"/>
                  <a:pt x="4754464" y="5281181"/>
                  <a:pt x="4752539" y="5205391"/>
                </a:cubicBezTo>
                <a:cubicBezTo>
                  <a:pt x="4717309" y="4867885"/>
                  <a:pt x="4717901" y="4521792"/>
                  <a:pt x="4718493" y="4187098"/>
                </a:cubicBezTo>
                <a:cubicBezTo>
                  <a:pt x="4718789" y="3973345"/>
                  <a:pt x="4719233" y="3752337"/>
                  <a:pt x="4710203" y="3537103"/>
                </a:cubicBezTo>
                <a:cubicBezTo>
                  <a:pt x="4713756" y="3471378"/>
                  <a:pt x="4713312" y="3401361"/>
                  <a:pt x="4709019" y="3322609"/>
                </a:cubicBezTo>
                <a:cubicBezTo>
                  <a:pt x="4703394" y="3220913"/>
                  <a:pt x="4691847" y="3116555"/>
                  <a:pt x="4680597" y="3015450"/>
                </a:cubicBezTo>
                <a:cubicBezTo>
                  <a:pt x="4651880" y="2757437"/>
                  <a:pt x="4622274" y="2490836"/>
                  <a:pt x="4686223" y="2230156"/>
                </a:cubicBezTo>
                <a:cubicBezTo>
                  <a:pt x="4701025" y="2173166"/>
                  <a:pt x="4720861" y="2113954"/>
                  <a:pt x="4744991" y="2053854"/>
                </a:cubicBezTo>
                <a:cubicBezTo>
                  <a:pt x="4768527" y="1995235"/>
                  <a:pt x="4795912" y="1936763"/>
                  <a:pt x="4826406" y="1880216"/>
                </a:cubicBezTo>
                <a:cubicBezTo>
                  <a:pt x="4837508" y="1835511"/>
                  <a:pt x="4845798" y="1786959"/>
                  <a:pt x="4851275" y="1732483"/>
                </a:cubicBezTo>
                <a:cubicBezTo>
                  <a:pt x="4864746" y="1599701"/>
                  <a:pt x="4864006" y="1464550"/>
                  <a:pt x="4863414" y="1333841"/>
                </a:cubicBezTo>
                <a:cubicBezTo>
                  <a:pt x="4862822" y="1221782"/>
                  <a:pt x="4862229" y="1106024"/>
                  <a:pt x="4870519" y="992189"/>
                </a:cubicBezTo>
                <a:cubicBezTo>
                  <a:pt x="4867411" y="937566"/>
                  <a:pt x="4863117" y="881464"/>
                  <a:pt x="4858825" y="827137"/>
                </a:cubicBezTo>
                <a:lnTo>
                  <a:pt x="4855420" y="782580"/>
                </a:lnTo>
                <a:cubicBezTo>
                  <a:pt x="4844762" y="642248"/>
                  <a:pt x="4836028" y="499993"/>
                  <a:pt x="4829811" y="359957"/>
                </a:cubicBezTo>
                <a:cubicBezTo>
                  <a:pt x="4824186" y="302225"/>
                  <a:pt x="4817377" y="245531"/>
                  <a:pt x="4809087" y="186615"/>
                </a:cubicBezTo>
                <a:cubicBezTo>
                  <a:pt x="4809531" y="154049"/>
                  <a:pt x="4804054" y="121038"/>
                  <a:pt x="4798133" y="86103"/>
                </a:cubicBezTo>
                <a:cubicBezTo>
                  <a:pt x="4793544" y="58496"/>
                  <a:pt x="4788844" y="30407"/>
                  <a:pt x="4786772" y="1264"/>
                </a:cubicBezTo>
                <a:close/>
                <a:moveTo>
                  <a:pt x="4741303" y="0"/>
                </a:moveTo>
                <a:lnTo>
                  <a:pt x="4748902" y="0"/>
                </a:lnTo>
                <a:lnTo>
                  <a:pt x="4746766" y="36052"/>
                </a:lnTo>
                <a:cubicBezTo>
                  <a:pt x="4747877" y="66009"/>
                  <a:pt x="4754908" y="97058"/>
                  <a:pt x="4769563" y="122371"/>
                </a:cubicBezTo>
                <a:lnTo>
                  <a:pt x="4770007" y="123259"/>
                </a:lnTo>
                <a:cubicBezTo>
                  <a:pt x="4782886" y="175069"/>
                  <a:pt x="4796060" y="228508"/>
                  <a:pt x="4806274" y="281206"/>
                </a:cubicBezTo>
                <a:cubicBezTo>
                  <a:pt x="4827147" y="435600"/>
                  <a:pt x="4819005" y="587479"/>
                  <a:pt x="4811159" y="734175"/>
                </a:cubicBezTo>
                <a:cubicBezTo>
                  <a:pt x="4809531" y="764077"/>
                  <a:pt x="4807902" y="793831"/>
                  <a:pt x="4806570" y="823733"/>
                </a:cubicBezTo>
                <a:cubicBezTo>
                  <a:pt x="4805682" y="843273"/>
                  <a:pt x="4804794" y="862813"/>
                  <a:pt x="4804054" y="882500"/>
                </a:cubicBezTo>
                <a:cubicBezTo>
                  <a:pt x="4802425" y="922173"/>
                  <a:pt x="4800797" y="963324"/>
                  <a:pt x="4798281" y="1003588"/>
                </a:cubicBezTo>
                <a:cubicBezTo>
                  <a:pt x="4788511" y="1230665"/>
                  <a:pt x="4788807" y="1455077"/>
                  <a:pt x="4789843" y="1665574"/>
                </a:cubicBezTo>
                <a:cubicBezTo>
                  <a:pt x="4790139" y="1739884"/>
                  <a:pt x="4790139" y="1812715"/>
                  <a:pt x="4785550" y="1885101"/>
                </a:cubicBezTo>
                <a:cubicBezTo>
                  <a:pt x="4772819" y="1978212"/>
                  <a:pt x="4730631" y="2059184"/>
                  <a:pt x="4680745" y="2147854"/>
                </a:cubicBezTo>
                <a:cubicBezTo>
                  <a:pt x="4629083" y="2223238"/>
                  <a:pt x="4594944" y="2300027"/>
                  <a:pt x="4573910" y="2377703"/>
                </a:cubicBezTo>
                <a:lnTo>
                  <a:pt x="4571054" y="2392717"/>
                </a:lnTo>
                <a:lnTo>
                  <a:pt x="4571054" y="2363398"/>
                </a:lnTo>
                <a:lnTo>
                  <a:pt x="4609107" y="2258481"/>
                </a:lnTo>
                <a:cubicBezTo>
                  <a:pt x="4626872" y="2219877"/>
                  <a:pt x="4648493" y="2181548"/>
                  <a:pt x="4674528" y="2143561"/>
                </a:cubicBezTo>
                <a:cubicBezTo>
                  <a:pt x="4723822" y="2055927"/>
                  <a:pt x="4765862" y="1975547"/>
                  <a:pt x="4778297" y="1884066"/>
                </a:cubicBezTo>
                <a:cubicBezTo>
                  <a:pt x="4782737" y="1812123"/>
                  <a:pt x="4782886" y="1739589"/>
                  <a:pt x="4782442" y="1665279"/>
                </a:cubicBezTo>
                <a:cubicBezTo>
                  <a:pt x="4781405" y="1454781"/>
                  <a:pt x="4781109" y="1230221"/>
                  <a:pt x="4790879" y="1002848"/>
                </a:cubicBezTo>
                <a:cubicBezTo>
                  <a:pt x="4793396" y="962584"/>
                  <a:pt x="4795024" y="921580"/>
                  <a:pt x="4796652" y="881909"/>
                </a:cubicBezTo>
                <a:cubicBezTo>
                  <a:pt x="4797392" y="862369"/>
                  <a:pt x="4798281" y="842680"/>
                  <a:pt x="4799168" y="823141"/>
                </a:cubicBezTo>
                <a:cubicBezTo>
                  <a:pt x="4800501" y="793239"/>
                  <a:pt x="4802130" y="763485"/>
                  <a:pt x="4803757" y="733583"/>
                </a:cubicBezTo>
                <a:cubicBezTo>
                  <a:pt x="4811603" y="587182"/>
                  <a:pt x="4819745" y="435749"/>
                  <a:pt x="4799021" y="282243"/>
                </a:cubicBezTo>
                <a:cubicBezTo>
                  <a:pt x="4788955" y="230136"/>
                  <a:pt x="4775632" y="176994"/>
                  <a:pt x="4762901" y="125480"/>
                </a:cubicBezTo>
                <a:cubicBezTo>
                  <a:pt x="4747210" y="98317"/>
                  <a:pt x="4739994" y="66157"/>
                  <a:pt x="4738995" y="35423"/>
                </a:cubicBezTo>
                <a:close/>
                <a:moveTo>
                  <a:pt x="4679049" y="0"/>
                </a:moveTo>
                <a:lnTo>
                  <a:pt x="4686535" y="0"/>
                </a:lnTo>
                <a:lnTo>
                  <a:pt x="4689988" y="34058"/>
                </a:lnTo>
                <a:cubicBezTo>
                  <a:pt x="4694253" y="63798"/>
                  <a:pt x="4699434" y="93357"/>
                  <a:pt x="4704578" y="122667"/>
                </a:cubicBezTo>
                <a:cubicBezTo>
                  <a:pt x="4709611" y="154197"/>
                  <a:pt x="4718937" y="185432"/>
                  <a:pt x="4728855" y="218590"/>
                </a:cubicBezTo>
                <a:cubicBezTo>
                  <a:pt x="4734332" y="236945"/>
                  <a:pt x="4740105" y="256041"/>
                  <a:pt x="4744990" y="275137"/>
                </a:cubicBezTo>
                <a:cubicBezTo>
                  <a:pt x="4771487" y="410140"/>
                  <a:pt x="4756388" y="541737"/>
                  <a:pt x="4741734" y="669042"/>
                </a:cubicBezTo>
                <a:lnTo>
                  <a:pt x="4741289" y="673335"/>
                </a:lnTo>
                <a:cubicBezTo>
                  <a:pt x="4734035" y="736544"/>
                  <a:pt x="4726487" y="802120"/>
                  <a:pt x="4724562" y="868437"/>
                </a:cubicBezTo>
                <a:cubicBezTo>
                  <a:pt x="4731075" y="1065760"/>
                  <a:pt x="4725598" y="1268264"/>
                  <a:pt x="4720417" y="1464107"/>
                </a:cubicBezTo>
                <a:cubicBezTo>
                  <a:pt x="4719085" y="1513993"/>
                  <a:pt x="4717753" y="1564027"/>
                  <a:pt x="4716568" y="1613912"/>
                </a:cubicBezTo>
                <a:cubicBezTo>
                  <a:pt x="4715236" y="1670015"/>
                  <a:pt x="4714200" y="1726118"/>
                  <a:pt x="4713164" y="1782222"/>
                </a:cubicBezTo>
                <a:lnTo>
                  <a:pt x="4712572" y="1801612"/>
                </a:lnTo>
                <a:lnTo>
                  <a:pt x="4698213" y="1846170"/>
                </a:lnTo>
                <a:cubicBezTo>
                  <a:pt x="4679117" y="1905382"/>
                  <a:pt x="4659281" y="1966518"/>
                  <a:pt x="4640629" y="2026617"/>
                </a:cubicBezTo>
                <a:cubicBezTo>
                  <a:pt x="4613688" y="2113066"/>
                  <a:pt x="4593260" y="2184270"/>
                  <a:pt x="4575941" y="2250734"/>
                </a:cubicBezTo>
                <a:lnTo>
                  <a:pt x="4571054" y="2268587"/>
                </a:lnTo>
                <a:lnTo>
                  <a:pt x="4571054" y="2241114"/>
                </a:lnTo>
                <a:lnTo>
                  <a:pt x="4597664" y="2144133"/>
                </a:lnTo>
                <a:cubicBezTo>
                  <a:pt x="4608322" y="2107182"/>
                  <a:pt x="4620201" y="2067696"/>
                  <a:pt x="4633672" y="2024397"/>
                </a:cubicBezTo>
                <a:cubicBezTo>
                  <a:pt x="4652323" y="1964297"/>
                  <a:pt x="4672159" y="1903161"/>
                  <a:pt x="4691255" y="1843949"/>
                </a:cubicBezTo>
                <a:lnTo>
                  <a:pt x="4705466" y="1799985"/>
                </a:lnTo>
                <a:lnTo>
                  <a:pt x="4705762" y="1782222"/>
                </a:lnTo>
                <a:cubicBezTo>
                  <a:pt x="4706799" y="1726266"/>
                  <a:pt x="4707834" y="1670015"/>
                  <a:pt x="4709167" y="1613912"/>
                </a:cubicBezTo>
                <a:cubicBezTo>
                  <a:pt x="4710351" y="1564027"/>
                  <a:pt x="4711683" y="1513993"/>
                  <a:pt x="4713015" y="1464107"/>
                </a:cubicBezTo>
                <a:cubicBezTo>
                  <a:pt x="4718196" y="1268412"/>
                  <a:pt x="4723674" y="1065908"/>
                  <a:pt x="4717161" y="868585"/>
                </a:cubicBezTo>
                <a:cubicBezTo>
                  <a:pt x="4719085" y="801677"/>
                  <a:pt x="4726635" y="736099"/>
                  <a:pt x="4733888" y="672595"/>
                </a:cubicBezTo>
                <a:lnTo>
                  <a:pt x="4734332" y="668302"/>
                </a:lnTo>
                <a:cubicBezTo>
                  <a:pt x="4748987" y="541589"/>
                  <a:pt x="4764086" y="410583"/>
                  <a:pt x="4737737" y="276765"/>
                </a:cubicBezTo>
                <a:cubicBezTo>
                  <a:pt x="4732851" y="257966"/>
                  <a:pt x="4727227" y="239017"/>
                  <a:pt x="4721749" y="220662"/>
                </a:cubicBezTo>
                <a:cubicBezTo>
                  <a:pt x="4711683" y="187207"/>
                  <a:pt x="4702357" y="155678"/>
                  <a:pt x="4697176" y="123851"/>
                </a:cubicBezTo>
                <a:cubicBezTo>
                  <a:pt x="4692032" y="94356"/>
                  <a:pt x="4686833" y="64603"/>
                  <a:pt x="4682550" y="34650"/>
                </a:cubicBezTo>
                <a:close/>
                <a:moveTo>
                  <a:pt x="4643221" y="0"/>
                </a:moveTo>
                <a:lnTo>
                  <a:pt x="4650727" y="0"/>
                </a:lnTo>
                <a:lnTo>
                  <a:pt x="4651179" y="13993"/>
                </a:lnTo>
                <a:cubicBezTo>
                  <a:pt x="4655451" y="66759"/>
                  <a:pt x="4662612" y="119337"/>
                  <a:pt x="4673640" y="171517"/>
                </a:cubicBezTo>
                <a:cubicBezTo>
                  <a:pt x="4678228" y="222291"/>
                  <a:pt x="4681337" y="273213"/>
                  <a:pt x="4682966" y="323543"/>
                </a:cubicBezTo>
                <a:cubicBezTo>
                  <a:pt x="4669791" y="434860"/>
                  <a:pt x="4668459" y="550620"/>
                  <a:pt x="4678377" y="688434"/>
                </a:cubicBezTo>
                <a:cubicBezTo>
                  <a:pt x="4682374" y="742613"/>
                  <a:pt x="4687998" y="799900"/>
                  <a:pt x="4696140" y="868734"/>
                </a:cubicBezTo>
                <a:cubicBezTo>
                  <a:pt x="4691847" y="1039411"/>
                  <a:pt x="4682817" y="1208017"/>
                  <a:pt x="4673936" y="1371145"/>
                </a:cubicBezTo>
                <a:cubicBezTo>
                  <a:pt x="4669199" y="1458038"/>
                  <a:pt x="4664314" y="1547891"/>
                  <a:pt x="4660317" y="1636117"/>
                </a:cubicBezTo>
                <a:lnTo>
                  <a:pt x="4659577" y="1651659"/>
                </a:lnTo>
                <a:cubicBezTo>
                  <a:pt x="4656912" y="1708503"/>
                  <a:pt x="4654248" y="1767418"/>
                  <a:pt x="4649807" y="1824261"/>
                </a:cubicBezTo>
                <a:lnTo>
                  <a:pt x="4649511" y="1825447"/>
                </a:lnTo>
                <a:cubicBezTo>
                  <a:pt x="4625161" y="1883400"/>
                  <a:pt x="4603252" y="1941946"/>
                  <a:pt x="4583916" y="2000676"/>
                </a:cubicBezTo>
                <a:lnTo>
                  <a:pt x="4571054" y="2045887"/>
                </a:lnTo>
                <a:lnTo>
                  <a:pt x="4571054" y="2019191"/>
                </a:lnTo>
                <a:lnTo>
                  <a:pt x="4576940" y="1998530"/>
                </a:lnTo>
                <a:cubicBezTo>
                  <a:pt x="4596295" y="1939725"/>
                  <a:pt x="4618203" y="1881105"/>
                  <a:pt x="4642553" y="1823078"/>
                </a:cubicBezTo>
                <a:cubicBezTo>
                  <a:pt x="4646995" y="1766530"/>
                  <a:pt x="4649659" y="1708059"/>
                  <a:pt x="4652176" y="1651365"/>
                </a:cubicBezTo>
                <a:lnTo>
                  <a:pt x="4652916" y="1635821"/>
                </a:lnTo>
                <a:cubicBezTo>
                  <a:pt x="4656912" y="1547595"/>
                  <a:pt x="4661797" y="1457593"/>
                  <a:pt x="4666534" y="1370701"/>
                </a:cubicBezTo>
                <a:cubicBezTo>
                  <a:pt x="4675268" y="1207720"/>
                  <a:pt x="4684446" y="1039115"/>
                  <a:pt x="4688739" y="869030"/>
                </a:cubicBezTo>
                <a:cubicBezTo>
                  <a:pt x="4680597" y="800640"/>
                  <a:pt x="4674972" y="743206"/>
                  <a:pt x="4670975" y="688878"/>
                </a:cubicBezTo>
                <a:cubicBezTo>
                  <a:pt x="4661057" y="550472"/>
                  <a:pt x="4662389" y="434268"/>
                  <a:pt x="4675564" y="323098"/>
                </a:cubicBezTo>
                <a:cubicBezTo>
                  <a:pt x="4673936" y="273509"/>
                  <a:pt x="4670827" y="222736"/>
                  <a:pt x="4666238" y="172553"/>
                </a:cubicBezTo>
                <a:cubicBezTo>
                  <a:pt x="4655173" y="120225"/>
                  <a:pt x="4647985" y="67499"/>
                  <a:pt x="4643694" y="14588"/>
                </a:cubicBezTo>
                <a:close/>
                <a:moveTo>
                  <a:pt x="4567397" y="0"/>
                </a:moveTo>
                <a:lnTo>
                  <a:pt x="4572953" y="0"/>
                </a:lnTo>
                <a:lnTo>
                  <a:pt x="4572953" y="82308"/>
                </a:lnTo>
                <a:lnTo>
                  <a:pt x="4582931" y="117454"/>
                </a:lnTo>
                <a:cubicBezTo>
                  <a:pt x="4590652" y="137711"/>
                  <a:pt x="4600291" y="157750"/>
                  <a:pt x="4611764" y="177141"/>
                </a:cubicBezTo>
                <a:lnTo>
                  <a:pt x="4612207" y="178029"/>
                </a:lnTo>
                <a:cubicBezTo>
                  <a:pt x="4624050" y="221550"/>
                  <a:pt x="4636337" y="268476"/>
                  <a:pt x="4645366" y="316289"/>
                </a:cubicBezTo>
                <a:cubicBezTo>
                  <a:pt x="4658541" y="385419"/>
                  <a:pt x="4663278" y="446850"/>
                  <a:pt x="4659873" y="503990"/>
                </a:cubicBezTo>
                <a:cubicBezTo>
                  <a:pt x="4644923" y="559205"/>
                  <a:pt x="4634708" y="615012"/>
                  <a:pt x="4628195" y="675408"/>
                </a:cubicBezTo>
                <a:cubicBezTo>
                  <a:pt x="4622422" y="729438"/>
                  <a:pt x="4619757" y="785838"/>
                  <a:pt x="4620349" y="847862"/>
                </a:cubicBezTo>
                <a:cubicBezTo>
                  <a:pt x="4594000" y="1097586"/>
                  <a:pt x="4580974" y="1350420"/>
                  <a:pt x="4580974" y="1599849"/>
                </a:cubicBezTo>
                <a:cubicBezTo>
                  <a:pt x="4580974" y="1626939"/>
                  <a:pt x="4581269" y="1654028"/>
                  <a:pt x="4581269" y="1680970"/>
                </a:cubicBezTo>
                <a:cubicBezTo>
                  <a:pt x="4581269" y="1716497"/>
                  <a:pt x="4581566" y="1751875"/>
                  <a:pt x="4581269" y="1786959"/>
                </a:cubicBezTo>
                <a:lnTo>
                  <a:pt x="4581269" y="1787846"/>
                </a:lnTo>
                <a:lnTo>
                  <a:pt x="4571054" y="1827561"/>
                </a:lnTo>
                <a:lnTo>
                  <a:pt x="4571054" y="1798459"/>
                </a:lnTo>
                <a:lnTo>
                  <a:pt x="4574164" y="1786366"/>
                </a:lnTo>
                <a:cubicBezTo>
                  <a:pt x="4574164" y="1751432"/>
                  <a:pt x="4574016" y="1716200"/>
                  <a:pt x="4573869" y="1680822"/>
                </a:cubicBezTo>
                <a:cubicBezTo>
                  <a:pt x="4573720" y="1653880"/>
                  <a:pt x="4573572" y="1626790"/>
                  <a:pt x="4573572" y="1599701"/>
                </a:cubicBezTo>
                <a:cubicBezTo>
                  <a:pt x="4573424" y="1349976"/>
                  <a:pt x="4586747" y="1096994"/>
                  <a:pt x="4612948" y="847417"/>
                </a:cubicBezTo>
                <a:cubicBezTo>
                  <a:pt x="4612356" y="785689"/>
                  <a:pt x="4614872" y="728995"/>
                  <a:pt x="4620793" y="674667"/>
                </a:cubicBezTo>
                <a:cubicBezTo>
                  <a:pt x="4627307" y="613827"/>
                  <a:pt x="4637669" y="557724"/>
                  <a:pt x="4652472" y="502805"/>
                </a:cubicBezTo>
                <a:cubicBezTo>
                  <a:pt x="4655728" y="446998"/>
                  <a:pt x="4650991" y="386159"/>
                  <a:pt x="4637965" y="317621"/>
                </a:cubicBezTo>
                <a:cubicBezTo>
                  <a:pt x="4628935" y="270400"/>
                  <a:pt x="4616945" y="223771"/>
                  <a:pt x="4605102" y="180398"/>
                </a:cubicBezTo>
                <a:cubicBezTo>
                  <a:pt x="4593445" y="160636"/>
                  <a:pt x="4583656" y="140190"/>
                  <a:pt x="4575822" y="119517"/>
                </a:cubicBezTo>
                <a:lnTo>
                  <a:pt x="4571904" y="105623"/>
                </a:lnTo>
                <a:lnTo>
                  <a:pt x="4561294" y="271544"/>
                </a:lnTo>
                <a:cubicBezTo>
                  <a:pt x="4555152" y="334345"/>
                  <a:pt x="4546973" y="395629"/>
                  <a:pt x="4536685" y="456322"/>
                </a:cubicBezTo>
                <a:cubicBezTo>
                  <a:pt x="4537869" y="514941"/>
                  <a:pt x="4539942" y="574448"/>
                  <a:pt x="4543050" y="632476"/>
                </a:cubicBezTo>
                <a:cubicBezTo>
                  <a:pt x="4546307" y="695092"/>
                  <a:pt x="4550304" y="753564"/>
                  <a:pt x="4555485" y="810999"/>
                </a:cubicBezTo>
                <a:lnTo>
                  <a:pt x="4556669" y="831575"/>
                </a:lnTo>
                <a:cubicBezTo>
                  <a:pt x="4559333" y="883089"/>
                  <a:pt x="4562294" y="936527"/>
                  <a:pt x="4565995" y="989373"/>
                </a:cubicBezTo>
                <a:cubicBezTo>
                  <a:pt x="4564811" y="1061908"/>
                  <a:pt x="4563627" y="1134147"/>
                  <a:pt x="4562294" y="1206088"/>
                </a:cubicBezTo>
                <a:cubicBezTo>
                  <a:pt x="4555336" y="1257751"/>
                  <a:pt x="4551488" y="1311781"/>
                  <a:pt x="4550747" y="1371881"/>
                </a:cubicBezTo>
                <a:cubicBezTo>
                  <a:pt x="4578281" y="1579269"/>
                  <a:pt x="4570288" y="1786510"/>
                  <a:pt x="4562590" y="1987089"/>
                </a:cubicBezTo>
                <a:cubicBezTo>
                  <a:pt x="4555485" y="2170201"/>
                  <a:pt x="4548231" y="2359530"/>
                  <a:pt x="4568363" y="2547083"/>
                </a:cubicBezTo>
                <a:lnTo>
                  <a:pt x="4572953" y="2589417"/>
                </a:lnTo>
                <a:lnTo>
                  <a:pt x="4572953" y="2659621"/>
                </a:lnTo>
                <a:lnTo>
                  <a:pt x="4560814" y="2547527"/>
                </a:lnTo>
                <a:cubicBezTo>
                  <a:pt x="4540534" y="2359530"/>
                  <a:pt x="4547935" y="2169906"/>
                  <a:pt x="4554893" y="1986497"/>
                </a:cubicBezTo>
                <a:cubicBezTo>
                  <a:pt x="4562590" y="1786214"/>
                  <a:pt x="4570435" y="1579269"/>
                  <a:pt x="4543050" y="1372029"/>
                </a:cubicBezTo>
                <a:cubicBezTo>
                  <a:pt x="4543790" y="1311189"/>
                  <a:pt x="4547639" y="1256714"/>
                  <a:pt x="4554596" y="1205200"/>
                </a:cubicBezTo>
                <a:cubicBezTo>
                  <a:pt x="4555928" y="1133702"/>
                  <a:pt x="4557113" y="1061464"/>
                  <a:pt x="4558149" y="989225"/>
                </a:cubicBezTo>
                <a:cubicBezTo>
                  <a:pt x="4554449" y="936527"/>
                  <a:pt x="4551636" y="883237"/>
                  <a:pt x="4548823" y="831575"/>
                </a:cubicBezTo>
                <a:lnTo>
                  <a:pt x="4547787" y="811146"/>
                </a:lnTo>
                <a:cubicBezTo>
                  <a:pt x="4542754" y="753711"/>
                  <a:pt x="4538610" y="695239"/>
                  <a:pt x="4535353" y="632476"/>
                </a:cubicBezTo>
                <a:cubicBezTo>
                  <a:pt x="4532392" y="574300"/>
                  <a:pt x="4530172" y="514792"/>
                  <a:pt x="4528987" y="455433"/>
                </a:cubicBezTo>
                <a:cubicBezTo>
                  <a:pt x="4549563" y="333753"/>
                  <a:pt x="4561554" y="210149"/>
                  <a:pt x="4565846" y="77070"/>
                </a:cubicBezTo>
                <a:close/>
                <a:moveTo>
                  <a:pt x="4516086" y="0"/>
                </a:moveTo>
                <a:lnTo>
                  <a:pt x="4523280" y="0"/>
                </a:lnTo>
                <a:lnTo>
                  <a:pt x="4521438" y="74851"/>
                </a:lnTo>
                <a:cubicBezTo>
                  <a:pt x="4516701" y="205708"/>
                  <a:pt x="4505302" y="328424"/>
                  <a:pt x="4486355" y="450252"/>
                </a:cubicBezTo>
                <a:cubicBezTo>
                  <a:pt x="4488575" y="495697"/>
                  <a:pt x="4491240" y="542622"/>
                  <a:pt x="4493905" y="588215"/>
                </a:cubicBezTo>
                <a:lnTo>
                  <a:pt x="4496273" y="628627"/>
                </a:lnTo>
                <a:cubicBezTo>
                  <a:pt x="4502194" y="735652"/>
                  <a:pt x="4508707" y="862217"/>
                  <a:pt x="4510928" y="989225"/>
                </a:cubicBezTo>
                <a:cubicBezTo>
                  <a:pt x="4506634" y="1077747"/>
                  <a:pt x="4503230" y="1167009"/>
                  <a:pt x="4500713" y="1262043"/>
                </a:cubicBezTo>
                <a:cubicBezTo>
                  <a:pt x="4512852" y="1470025"/>
                  <a:pt x="4510188" y="1680225"/>
                  <a:pt x="4507671" y="1883617"/>
                </a:cubicBezTo>
                <a:cubicBezTo>
                  <a:pt x="4505007" y="2101960"/>
                  <a:pt x="4502194" y="2327705"/>
                  <a:pt x="4518033" y="2547083"/>
                </a:cubicBezTo>
                <a:cubicBezTo>
                  <a:pt x="4524251" y="2610884"/>
                  <a:pt x="4531948" y="2674388"/>
                  <a:pt x="4538461" y="2727974"/>
                </a:cubicBezTo>
                <a:cubicBezTo>
                  <a:pt x="4542384" y="2792958"/>
                  <a:pt x="4549267" y="2858720"/>
                  <a:pt x="4557538" y="2924317"/>
                </a:cubicBezTo>
                <a:lnTo>
                  <a:pt x="4572953" y="3034197"/>
                </a:lnTo>
                <a:lnTo>
                  <a:pt x="4572953" y="3085824"/>
                </a:lnTo>
                <a:lnTo>
                  <a:pt x="4550432" y="2925020"/>
                </a:lnTo>
                <a:cubicBezTo>
                  <a:pt x="4542161" y="2859350"/>
                  <a:pt x="4535278" y="2793551"/>
                  <a:pt x="4531356" y="2728566"/>
                </a:cubicBezTo>
                <a:cubicBezTo>
                  <a:pt x="4524694" y="2675128"/>
                  <a:pt x="4517145" y="2611624"/>
                  <a:pt x="4510928" y="2547675"/>
                </a:cubicBezTo>
                <a:cubicBezTo>
                  <a:pt x="4494940" y="2327852"/>
                  <a:pt x="4497753" y="2101960"/>
                  <a:pt x="4500566" y="1883470"/>
                </a:cubicBezTo>
                <a:cubicBezTo>
                  <a:pt x="4503082" y="1680225"/>
                  <a:pt x="4505747" y="1470172"/>
                  <a:pt x="4493608" y="1262043"/>
                </a:cubicBezTo>
                <a:cubicBezTo>
                  <a:pt x="4496273" y="1166565"/>
                  <a:pt x="4499529" y="1077303"/>
                  <a:pt x="4503823" y="988930"/>
                </a:cubicBezTo>
                <a:cubicBezTo>
                  <a:pt x="4501750" y="862364"/>
                  <a:pt x="4495237" y="735948"/>
                  <a:pt x="4489167" y="628924"/>
                </a:cubicBezTo>
                <a:lnTo>
                  <a:pt x="4486799" y="588659"/>
                </a:lnTo>
                <a:cubicBezTo>
                  <a:pt x="4484134" y="543214"/>
                  <a:pt x="4481470" y="496141"/>
                  <a:pt x="4479249" y="449955"/>
                </a:cubicBezTo>
                <a:cubicBezTo>
                  <a:pt x="4498197" y="327684"/>
                  <a:pt x="4509596" y="205116"/>
                  <a:pt x="4514184" y="74702"/>
                </a:cubicBezTo>
                <a:close/>
                <a:moveTo>
                  <a:pt x="4451671" y="0"/>
                </a:moveTo>
                <a:lnTo>
                  <a:pt x="4460029" y="0"/>
                </a:lnTo>
                <a:lnTo>
                  <a:pt x="4461653" y="28166"/>
                </a:lnTo>
                <a:cubicBezTo>
                  <a:pt x="4463077" y="60492"/>
                  <a:pt x="4464002" y="91800"/>
                  <a:pt x="4464446" y="122515"/>
                </a:cubicBezTo>
                <a:cubicBezTo>
                  <a:pt x="4466371" y="265512"/>
                  <a:pt x="4457341" y="393261"/>
                  <a:pt x="4436617" y="513164"/>
                </a:cubicBezTo>
                <a:lnTo>
                  <a:pt x="4437949" y="535665"/>
                </a:lnTo>
                <a:cubicBezTo>
                  <a:pt x="4440761" y="586439"/>
                  <a:pt x="4443426" y="637213"/>
                  <a:pt x="4445943" y="687986"/>
                </a:cubicBezTo>
                <a:cubicBezTo>
                  <a:pt x="4450976" y="790719"/>
                  <a:pt x="4453936" y="874059"/>
                  <a:pt x="4455121" y="950590"/>
                </a:cubicBezTo>
                <a:cubicBezTo>
                  <a:pt x="4449347" y="999291"/>
                  <a:pt x="4446535" y="1051546"/>
                  <a:pt x="4446535" y="1111053"/>
                </a:cubicBezTo>
                <a:cubicBezTo>
                  <a:pt x="4487539" y="1380615"/>
                  <a:pt x="4471699" y="1648843"/>
                  <a:pt x="4456453" y="1908190"/>
                </a:cubicBezTo>
                <a:cubicBezTo>
                  <a:pt x="4441946" y="2153179"/>
                  <a:pt x="4426995" y="2406604"/>
                  <a:pt x="4460597" y="2658846"/>
                </a:cubicBezTo>
                <a:cubicBezTo>
                  <a:pt x="4456749" y="2716133"/>
                  <a:pt x="4458229" y="2776084"/>
                  <a:pt x="4465334" y="2843289"/>
                </a:cubicBezTo>
                <a:cubicBezTo>
                  <a:pt x="4477621" y="2961121"/>
                  <a:pt x="4505302" y="3082208"/>
                  <a:pt x="4531948" y="3199445"/>
                </a:cubicBezTo>
                <a:cubicBezTo>
                  <a:pt x="4540903" y="3238783"/>
                  <a:pt x="4549899" y="3278293"/>
                  <a:pt x="4558376" y="3317910"/>
                </a:cubicBezTo>
                <a:lnTo>
                  <a:pt x="4572953" y="3392346"/>
                </a:lnTo>
                <a:lnTo>
                  <a:pt x="4572953" y="3429768"/>
                </a:lnTo>
                <a:lnTo>
                  <a:pt x="4551158" y="3318531"/>
                </a:lnTo>
                <a:cubicBezTo>
                  <a:pt x="4542717" y="3279105"/>
                  <a:pt x="4533761" y="3239782"/>
                  <a:pt x="4524843" y="3200629"/>
                </a:cubicBezTo>
                <a:cubicBezTo>
                  <a:pt x="4498049" y="3083096"/>
                  <a:pt x="4470515" y="2961861"/>
                  <a:pt x="4458081" y="2843586"/>
                </a:cubicBezTo>
                <a:cubicBezTo>
                  <a:pt x="4451124" y="2775936"/>
                  <a:pt x="4449495" y="2715540"/>
                  <a:pt x="4453344" y="2658697"/>
                </a:cubicBezTo>
                <a:cubicBezTo>
                  <a:pt x="4419594" y="2406308"/>
                  <a:pt x="4434545" y="2152586"/>
                  <a:pt x="4449051" y="1907302"/>
                </a:cubicBezTo>
                <a:cubicBezTo>
                  <a:pt x="4464299" y="1648250"/>
                  <a:pt x="4479990" y="1380467"/>
                  <a:pt x="4439133" y="1111053"/>
                </a:cubicBezTo>
                <a:cubicBezTo>
                  <a:pt x="4439133" y="1050657"/>
                  <a:pt x="4441946" y="998107"/>
                  <a:pt x="4447719" y="949554"/>
                </a:cubicBezTo>
                <a:cubicBezTo>
                  <a:pt x="4446535" y="873615"/>
                  <a:pt x="4443574" y="790275"/>
                  <a:pt x="4438541" y="687690"/>
                </a:cubicBezTo>
                <a:cubicBezTo>
                  <a:pt x="4436025" y="636916"/>
                  <a:pt x="4433360" y="586142"/>
                  <a:pt x="4430548" y="535368"/>
                </a:cubicBezTo>
                <a:lnTo>
                  <a:pt x="4429215" y="512128"/>
                </a:lnTo>
                <a:cubicBezTo>
                  <a:pt x="4449939" y="391780"/>
                  <a:pt x="4458969" y="264475"/>
                  <a:pt x="4457045" y="121923"/>
                </a:cubicBezTo>
                <a:close/>
                <a:moveTo>
                  <a:pt x="4406900" y="0"/>
                </a:moveTo>
                <a:lnTo>
                  <a:pt x="4414190" y="0"/>
                </a:lnTo>
                <a:lnTo>
                  <a:pt x="4414412" y="73519"/>
                </a:lnTo>
                <a:cubicBezTo>
                  <a:pt x="4412340" y="208817"/>
                  <a:pt x="4398129" y="331238"/>
                  <a:pt x="4371039" y="447440"/>
                </a:cubicBezTo>
                <a:cubicBezTo>
                  <a:pt x="4369707" y="508280"/>
                  <a:pt x="4368967" y="573561"/>
                  <a:pt x="4368375" y="658233"/>
                </a:cubicBezTo>
                <a:cubicBezTo>
                  <a:pt x="4370596" y="719665"/>
                  <a:pt x="4373409" y="782430"/>
                  <a:pt x="4376073" y="843270"/>
                </a:cubicBezTo>
                <a:lnTo>
                  <a:pt x="4377849" y="884125"/>
                </a:lnTo>
                <a:cubicBezTo>
                  <a:pt x="4385251" y="943189"/>
                  <a:pt x="4389543" y="1006102"/>
                  <a:pt x="4391468" y="1081892"/>
                </a:cubicBezTo>
                <a:cubicBezTo>
                  <a:pt x="4426699" y="1419399"/>
                  <a:pt x="4426107" y="1765491"/>
                  <a:pt x="4425515" y="2100184"/>
                </a:cubicBezTo>
                <a:cubicBezTo>
                  <a:pt x="4425218" y="2313938"/>
                  <a:pt x="4424775" y="2534945"/>
                  <a:pt x="4433804" y="2750181"/>
                </a:cubicBezTo>
                <a:cubicBezTo>
                  <a:pt x="4430251" y="2815904"/>
                  <a:pt x="4430696" y="2885923"/>
                  <a:pt x="4434988" y="2964675"/>
                </a:cubicBezTo>
                <a:cubicBezTo>
                  <a:pt x="4440614" y="3066370"/>
                  <a:pt x="4452160" y="3170728"/>
                  <a:pt x="4463410" y="3271832"/>
                </a:cubicBezTo>
                <a:cubicBezTo>
                  <a:pt x="4492127" y="3529846"/>
                  <a:pt x="4521733" y="3796447"/>
                  <a:pt x="4457785" y="4057126"/>
                </a:cubicBezTo>
                <a:cubicBezTo>
                  <a:pt x="4442982" y="4114118"/>
                  <a:pt x="4423146" y="4173329"/>
                  <a:pt x="4399017" y="4233429"/>
                </a:cubicBezTo>
                <a:cubicBezTo>
                  <a:pt x="4375481" y="4292048"/>
                  <a:pt x="4348095" y="4350520"/>
                  <a:pt x="4317602" y="4407067"/>
                </a:cubicBezTo>
                <a:cubicBezTo>
                  <a:pt x="4306499" y="4451772"/>
                  <a:pt x="4298209" y="4500324"/>
                  <a:pt x="4292732" y="4554800"/>
                </a:cubicBezTo>
                <a:cubicBezTo>
                  <a:pt x="4279262" y="4687582"/>
                  <a:pt x="4280002" y="4822733"/>
                  <a:pt x="4280594" y="4953442"/>
                </a:cubicBezTo>
                <a:cubicBezTo>
                  <a:pt x="4281186" y="5065501"/>
                  <a:pt x="4281778" y="5181259"/>
                  <a:pt x="4273489" y="5295094"/>
                </a:cubicBezTo>
                <a:cubicBezTo>
                  <a:pt x="4276597" y="5349717"/>
                  <a:pt x="4280890" y="5405819"/>
                  <a:pt x="4285183" y="5460146"/>
                </a:cubicBezTo>
                <a:lnTo>
                  <a:pt x="4288588" y="5504703"/>
                </a:lnTo>
                <a:cubicBezTo>
                  <a:pt x="4299246" y="5645035"/>
                  <a:pt x="4307979" y="5787290"/>
                  <a:pt x="4314197" y="5927326"/>
                </a:cubicBezTo>
                <a:cubicBezTo>
                  <a:pt x="4319821" y="5985058"/>
                  <a:pt x="4326631" y="6041752"/>
                  <a:pt x="4334920" y="6100668"/>
                </a:cubicBezTo>
                <a:cubicBezTo>
                  <a:pt x="4334477" y="6133234"/>
                  <a:pt x="4339954" y="6166245"/>
                  <a:pt x="4345875" y="6201180"/>
                </a:cubicBezTo>
                <a:cubicBezTo>
                  <a:pt x="4355053" y="6256395"/>
                  <a:pt x="4364675" y="6313534"/>
                  <a:pt x="4352832" y="6377186"/>
                </a:cubicBezTo>
                <a:cubicBezTo>
                  <a:pt x="4324013" y="6484239"/>
                  <a:pt x="4301009" y="6585363"/>
                  <a:pt x="4283780" y="6681875"/>
                </a:cubicBezTo>
                <a:lnTo>
                  <a:pt x="4261908" y="6858000"/>
                </a:lnTo>
                <a:lnTo>
                  <a:pt x="4254409" y="6858000"/>
                </a:lnTo>
                <a:lnTo>
                  <a:pt x="4276377" y="6680879"/>
                </a:lnTo>
                <a:cubicBezTo>
                  <a:pt x="4293641" y="6584105"/>
                  <a:pt x="4316695" y="6482722"/>
                  <a:pt x="4345579" y="6375410"/>
                </a:cubicBezTo>
                <a:cubicBezTo>
                  <a:pt x="4357125" y="6313385"/>
                  <a:pt x="4347651" y="6256986"/>
                  <a:pt x="4338474" y="6202364"/>
                </a:cubicBezTo>
                <a:cubicBezTo>
                  <a:pt x="4332552" y="6167133"/>
                  <a:pt x="4326927" y="6133826"/>
                  <a:pt x="4327519" y="6101112"/>
                </a:cubicBezTo>
                <a:cubicBezTo>
                  <a:pt x="4319229" y="6042789"/>
                  <a:pt x="4312420" y="5985945"/>
                  <a:pt x="4306795" y="5927918"/>
                </a:cubicBezTo>
                <a:cubicBezTo>
                  <a:pt x="4300430" y="5787882"/>
                  <a:pt x="4291844" y="5645627"/>
                  <a:pt x="4281186" y="5505295"/>
                </a:cubicBezTo>
                <a:lnTo>
                  <a:pt x="4277781" y="5460738"/>
                </a:lnTo>
                <a:cubicBezTo>
                  <a:pt x="4273489" y="5406264"/>
                  <a:pt x="4269196" y="5350160"/>
                  <a:pt x="4266087" y="5294946"/>
                </a:cubicBezTo>
                <a:cubicBezTo>
                  <a:pt x="4274376" y="5180963"/>
                  <a:pt x="4273784" y="5065204"/>
                  <a:pt x="4273192" y="4953442"/>
                </a:cubicBezTo>
                <a:cubicBezTo>
                  <a:pt x="4272452" y="4822585"/>
                  <a:pt x="4271860" y="4687286"/>
                  <a:pt x="4285331" y="4554060"/>
                </a:cubicBezTo>
                <a:cubicBezTo>
                  <a:pt x="4290956" y="4499438"/>
                  <a:pt x="4299246" y="4450440"/>
                  <a:pt x="4310792" y="4404551"/>
                </a:cubicBezTo>
                <a:cubicBezTo>
                  <a:pt x="4341434" y="4347412"/>
                  <a:pt x="4368820" y="4289236"/>
                  <a:pt x="4392208" y="4230912"/>
                </a:cubicBezTo>
                <a:cubicBezTo>
                  <a:pt x="4416189" y="4171108"/>
                  <a:pt x="4435877" y="4112193"/>
                  <a:pt x="4450679" y="4055646"/>
                </a:cubicBezTo>
                <a:cubicBezTo>
                  <a:pt x="4514332" y="3796299"/>
                  <a:pt x="4484727" y="3530291"/>
                  <a:pt x="4456157" y="3273017"/>
                </a:cubicBezTo>
                <a:cubicBezTo>
                  <a:pt x="4444906" y="3171913"/>
                  <a:pt x="4433360" y="3067406"/>
                  <a:pt x="4427735" y="2965414"/>
                </a:cubicBezTo>
                <a:cubicBezTo>
                  <a:pt x="4423442" y="2886366"/>
                  <a:pt x="4422998" y="2816053"/>
                  <a:pt x="4426551" y="2750476"/>
                </a:cubicBezTo>
                <a:cubicBezTo>
                  <a:pt x="4417521" y="2535390"/>
                  <a:pt x="4417965" y="2314234"/>
                  <a:pt x="4418261" y="2100481"/>
                </a:cubicBezTo>
                <a:cubicBezTo>
                  <a:pt x="4418705" y="1765935"/>
                  <a:pt x="4419297" y="1419991"/>
                  <a:pt x="4384214" y="1082632"/>
                </a:cubicBezTo>
                <a:cubicBezTo>
                  <a:pt x="4382290" y="1006694"/>
                  <a:pt x="4377997" y="944077"/>
                  <a:pt x="4370596" y="885014"/>
                </a:cubicBezTo>
                <a:lnTo>
                  <a:pt x="4368820" y="843862"/>
                </a:lnTo>
                <a:cubicBezTo>
                  <a:pt x="4366155" y="783022"/>
                  <a:pt x="4363342" y="720110"/>
                  <a:pt x="4361122" y="658529"/>
                </a:cubicBezTo>
                <a:cubicBezTo>
                  <a:pt x="4361566" y="573709"/>
                  <a:pt x="4362454" y="508427"/>
                  <a:pt x="4363786" y="446700"/>
                </a:cubicBezTo>
                <a:cubicBezTo>
                  <a:pt x="4390875" y="330201"/>
                  <a:pt x="4404939" y="208373"/>
                  <a:pt x="4407011" y="73519"/>
                </a:cubicBezTo>
                <a:close/>
                <a:moveTo>
                  <a:pt x="4306915" y="0"/>
                </a:moveTo>
                <a:lnTo>
                  <a:pt x="4314366" y="0"/>
                </a:lnTo>
                <a:lnTo>
                  <a:pt x="4319970" y="67892"/>
                </a:lnTo>
                <a:cubicBezTo>
                  <a:pt x="4330332" y="234870"/>
                  <a:pt x="4320414" y="382159"/>
                  <a:pt x="4289920" y="518198"/>
                </a:cubicBezTo>
                <a:cubicBezTo>
                  <a:pt x="4287108" y="576225"/>
                  <a:pt x="4283999" y="645947"/>
                  <a:pt x="4281630" y="717445"/>
                </a:cubicBezTo>
                <a:cubicBezTo>
                  <a:pt x="4277633" y="784206"/>
                  <a:pt x="4275414" y="852151"/>
                  <a:pt x="4275414" y="924981"/>
                </a:cubicBezTo>
                <a:cubicBezTo>
                  <a:pt x="4275265" y="998403"/>
                  <a:pt x="4277190" y="1066793"/>
                  <a:pt x="4281186" y="1133999"/>
                </a:cubicBezTo>
                <a:cubicBezTo>
                  <a:pt x="4346615" y="1538118"/>
                  <a:pt x="4367339" y="1968882"/>
                  <a:pt x="4342618" y="2413857"/>
                </a:cubicBezTo>
                <a:cubicBezTo>
                  <a:pt x="4338622" y="2484023"/>
                  <a:pt x="4333588" y="2555965"/>
                  <a:pt x="4327372" y="2627759"/>
                </a:cubicBezTo>
                <a:cubicBezTo>
                  <a:pt x="4294509" y="2824342"/>
                  <a:pt x="4294953" y="3032027"/>
                  <a:pt x="4298210" y="3228014"/>
                </a:cubicBezTo>
                <a:cubicBezTo>
                  <a:pt x="4298653" y="3271091"/>
                  <a:pt x="4299246" y="3314168"/>
                  <a:pt x="4299838" y="3357245"/>
                </a:cubicBezTo>
                <a:lnTo>
                  <a:pt x="4300726" y="3422229"/>
                </a:lnTo>
                <a:cubicBezTo>
                  <a:pt x="4304279" y="3686017"/>
                  <a:pt x="4303391" y="3944180"/>
                  <a:pt x="4255281" y="4201898"/>
                </a:cubicBezTo>
                <a:cubicBezTo>
                  <a:pt x="4239442" y="4261851"/>
                  <a:pt x="4221383" y="4326095"/>
                  <a:pt x="4200363" y="4398629"/>
                </a:cubicBezTo>
                <a:cubicBezTo>
                  <a:pt x="4198142" y="4459322"/>
                  <a:pt x="4197698" y="4521493"/>
                  <a:pt x="4197253" y="4581742"/>
                </a:cubicBezTo>
                <a:lnTo>
                  <a:pt x="4197253" y="4584406"/>
                </a:lnTo>
                <a:cubicBezTo>
                  <a:pt x="4195181" y="4875283"/>
                  <a:pt x="4191777" y="5111094"/>
                  <a:pt x="4186596" y="5326327"/>
                </a:cubicBezTo>
                <a:cubicBezTo>
                  <a:pt x="4192813" y="5389240"/>
                  <a:pt x="4200066" y="5457925"/>
                  <a:pt x="4209540" y="5542302"/>
                </a:cubicBezTo>
                <a:cubicBezTo>
                  <a:pt x="4214425" y="5586118"/>
                  <a:pt x="4219310" y="5629787"/>
                  <a:pt x="4224343" y="5673456"/>
                </a:cubicBezTo>
                <a:cubicBezTo>
                  <a:pt x="4235445" y="5770711"/>
                  <a:pt x="4246844" y="5871075"/>
                  <a:pt x="4257058" y="5969958"/>
                </a:cubicBezTo>
                <a:cubicBezTo>
                  <a:pt x="4256021" y="5955451"/>
                  <a:pt x="4255133" y="5940796"/>
                  <a:pt x="4254097" y="5925697"/>
                </a:cubicBezTo>
                <a:cubicBezTo>
                  <a:pt x="4258094" y="5803277"/>
                  <a:pt x="4253357" y="5668423"/>
                  <a:pt x="4238998" y="5501150"/>
                </a:cubicBezTo>
                <a:cubicBezTo>
                  <a:pt x="4236185" y="5469768"/>
                  <a:pt x="4233373" y="5438385"/>
                  <a:pt x="4230412" y="5407004"/>
                </a:cubicBezTo>
                <a:cubicBezTo>
                  <a:pt x="4226712" y="5367924"/>
                  <a:pt x="4223011" y="5327512"/>
                  <a:pt x="4219754" y="5287692"/>
                </a:cubicBezTo>
                <a:cubicBezTo>
                  <a:pt x="4223307" y="5126193"/>
                  <a:pt x="4228044" y="4963508"/>
                  <a:pt x="4232633" y="4806302"/>
                </a:cubicBezTo>
                <a:cubicBezTo>
                  <a:pt x="4234409" y="4742501"/>
                  <a:pt x="4236333" y="4678848"/>
                  <a:pt x="4238110" y="4615196"/>
                </a:cubicBezTo>
                <a:cubicBezTo>
                  <a:pt x="4240034" y="4542218"/>
                  <a:pt x="4242255" y="4466722"/>
                  <a:pt x="4247140" y="4391672"/>
                </a:cubicBezTo>
                <a:lnTo>
                  <a:pt x="4247436" y="4390487"/>
                </a:lnTo>
                <a:cubicBezTo>
                  <a:pt x="4272601" y="4326984"/>
                  <a:pt x="4295693" y="4265107"/>
                  <a:pt x="4316121" y="4206635"/>
                </a:cubicBezTo>
                <a:cubicBezTo>
                  <a:pt x="4340990" y="4135285"/>
                  <a:pt x="4358162" y="4076370"/>
                  <a:pt x="4370300" y="4021304"/>
                </a:cubicBezTo>
                <a:cubicBezTo>
                  <a:pt x="4437357" y="3702596"/>
                  <a:pt x="4412044" y="3372195"/>
                  <a:pt x="4387471" y="3052603"/>
                </a:cubicBezTo>
                <a:cubicBezTo>
                  <a:pt x="4384363" y="3012784"/>
                  <a:pt x="4381254" y="2972964"/>
                  <a:pt x="4378441" y="2933143"/>
                </a:cubicBezTo>
                <a:cubicBezTo>
                  <a:pt x="4373853" y="2869195"/>
                  <a:pt x="4368820" y="2793553"/>
                  <a:pt x="4366007" y="2716726"/>
                </a:cubicBezTo>
                <a:cubicBezTo>
                  <a:pt x="4349428" y="2496902"/>
                  <a:pt x="4356237" y="2275598"/>
                  <a:pt x="4362899" y="2061549"/>
                </a:cubicBezTo>
                <a:cubicBezTo>
                  <a:pt x="4372372" y="1757645"/>
                  <a:pt x="4381995" y="1443379"/>
                  <a:pt x="4324855" y="1126893"/>
                </a:cubicBezTo>
                <a:cubicBezTo>
                  <a:pt x="4322191" y="1075823"/>
                  <a:pt x="4320414" y="1022976"/>
                  <a:pt x="4318934" y="964653"/>
                </a:cubicBezTo>
                <a:cubicBezTo>
                  <a:pt x="4316121" y="845490"/>
                  <a:pt x="4316417" y="740241"/>
                  <a:pt x="4319674" y="642542"/>
                </a:cubicBezTo>
                <a:cubicBezTo>
                  <a:pt x="4322191" y="586587"/>
                  <a:pt x="4324115" y="529595"/>
                  <a:pt x="4326040" y="474529"/>
                </a:cubicBezTo>
                <a:lnTo>
                  <a:pt x="4327519" y="432045"/>
                </a:lnTo>
                <a:cubicBezTo>
                  <a:pt x="4339066" y="321615"/>
                  <a:pt x="4342026" y="207781"/>
                  <a:pt x="4336401" y="83732"/>
                </a:cubicBezTo>
                <a:lnTo>
                  <a:pt x="4330324" y="0"/>
                </a:lnTo>
                <a:lnTo>
                  <a:pt x="4337702" y="0"/>
                </a:lnTo>
                <a:lnTo>
                  <a:pt x="4343803" y="83289"/>
                </a:lnTo>
                <a:cubicBezTo>
                  <a:pt x="4349428" y="207632"/>
                  <a:pt x="4346615" y="321911"/>
                  <a:pt x="4334921" y="432489"/>
                </a:cubicBezTo>
                <a:lnTo>
                  <a:pt x="4333440" y="474678"/>
                </a:lnTo>
                <a:cubicBezTo>
                  <a:pt x="4331516" y="529744"/>
                  <a:pt x="4329592" y="586736"/>
                  <a:pt x="4327075" y="642838"/>
                </a:cubicBezTo>
                <a:cubicBezTo>
                  <a:pt x="4323670" y="740241"/>
                  <a:pt x="4323523" y="845490"/>
                  <a:pt x="4326335" y="964358"/>
                </a:cubicBezTo>
                <a:cubicBezTo>
                  <a:pt x="4327667" y="1022680"/>
                  <a:pt x="4329592" y="1075527"/>
                  <a:pt x="4332108" y="1126004"/>
                </a:cubicBezTo>
                <a:cubicBezTo>
                  <a:pt x="4389395" y="1442639"/>
                  <a:pt x="4379626" y="1757349"/>
                  <a:pt x="4370300" y="2061697"/>
                </a:cubicBezTo>
                <a:cubicBezTo>
                  <a:pt x="4363639" y="2275598"/>
                  <a:pt x="4356829" y="2496606"/>
                  <a:pt x="4373409" y="2716281"/>
                </a:cubicBezTo>
                <a:cubicBezTo>
                  <a:pt x="4376073" y="2793108"/>
                  <a:pt x="4381254" y="2868752"/>
                  <a:pt x="4385843" y="2932551"/>
                </a:cubicBezTo>
                <a:cubicBezTo>
                  <a:pt x="4388803" y="2972370"/>
                  <a:pt x="4391764" y="3012192"/>
                  <a:pt x="4394873" y="3052011"/>
                </a:cubicBezTo>
                <a:cubicBezTo>
                  <a:pt x="4419446" y="3372047"/>
                  <a:pt x="4444758" y="3703041"/>
                  <a:pt x="4377553" y="4022783"/>
                </a:cubicBezTo>
                <a:cubicBezTo>
                  <a:pt x="4365415" y="4078294"/>
                  <a:pt x="4348095" y="4137358"/>
                  <a:pt x="4323227" y="4209004"/>
                </a:cubicBezTo>
                <a:cubicBezTo>
                  <a:pt x="4302947" y="4267475"/>
                  <a:pt x="4279854" y="4329204"/>
                  <a:pt x="4254689" y="4392560"/>
                </a:cubicBezTo>
                <a:cubicBezTo>
                  <a:pt x="4249804" y="4467315"/>
                  <a:pt x="4247732" y="4542514"/>
                  <a:pt x="4245660" y="4615196"/>
                </a:cubicBezTo>
                <a:cubicBezTo>
                  <a:pt x="4243883" y="4678700"/>
                  <a:pt x="4242106" y="4742501"/>
                  <a:pt x="4240182" y="4806302"/>
                </a:cubicBezTo>
                <a:cubicBezTo>
                  <a:pt x="4235593" y="4963508"/>
                  <a:pt x="4230709" y="5126193"/>
                  <a:pt x="4227304" y="5287248"/>
                </a:cubicBezTo>
                <a:cubicBezTo>
                  <a:pt x="4230561" y="5326624"/>
                  <a:pt x="4234261" y="5367035"/>
                  <a:pt x="4237962" y="5406115"/>
                </a:cubicBezTo>
                <a:cubicBezTo>
                  <a:pt x="4240922" y="5437645"/>
                  <a:pt x="4243883" y="5469027"/>
                  <a:pt x="4246547" y="5500410"/>
                </a:cubicBezTo>
                <a:cubicBezTo>
                  <a:pt x="4260907" y="5667979"/>
                  <a:pt x="4265643" y="5803129"/>
                  <a:pt x="4261647" y="5925401"/>
                </a:cubicBezTo>
                <a:cubicBezTo>
                  <a:pt x="4265643" y="5988758"/>
                  <a:pt x="4270528" y="6046785"/>
                  <a:pt x="4276153" y="6102740"/>
                </a:cubicBezTo>
                <a:cubicBezTo>
                  <a:pt x="4301466" y="6305984"/>
                  <a:pt x="4257650" y="6508488"/>
                  <a:pt x="4215313" y="6704478"/>
                </a:cubicBezTo>
                <a:cubicBezTo>
                  <a:pt x="4204878" y="6752810"/>
                  <a:pt x="4194220" y="6802029"/>
                  <a:pt x="4184579" y="6851434"/>
                </a:cubicBezTo>
                <a:lnTo>
                  <a:pt x="4183487" y="6858000"/>
                </a:lnTo>
                <a:lnTo>
                  <a:pt x="4178207" y="6858000"/>
                </a:lnTo>
                <a:lnTo>
                  <a:pt x="4208356" y="6702702"/>
                </a:lnTo>
                <a:cubicBezTo>
                  <a:pt x="4250544" y="6507304"/>
                  <a:pt x="4294361" y="6305392"/>
                  <a:pt x="4269048" y="6103332"/>
                </a:cubicBezTo>
                <a:cubicBezTo>
                  <a:pt x="4265051" y="6063660"/>
                  <a:pt x="4261499" y="6022657"/>
                  <a:pt x="4258242" y="5979580"/>
                </a:cubicBezTo>
                <a:cubicBezTo>
                  <a:pt x="4261499" y="6038495"/>
                  <a:pt x="4263275" y="6096671"/>
                  <a:pt x="4264755" y="6146705"/>
                </a:cubicBezTo>
                <a:cubicBezTo>
                  <a:pt x="4252913" y="6270161"/>
                  <a:pt x="4233669" y="6395542"/>
                  <a:pt x="4215017" y="6516925"/>
                </a:cubicBezTo>
                <a:cubicBezTo>
                  <a:pt x="4203915" y="6589163"/>
                  <a:pt x="4192739" y="6661920"/>
                  <a:pt x="4182969" y="6735009"/>
                </a:cubicBezTo>
                <a:lnTo>
                  <a:pt x="4169774" y="6858000"/>
                </a:lnTo>
                <a:lnTo>
                  <a:pt x="4162534" y="6858000"/>
                </a:lnTo>
                <a:lnTo>
                  <a:pt x="4173188" y="6751495"/>
                </a:lnTo>
                <a:cubicBezTo>
                  <a:pt x="4183479" y="6672567"/>
                  <a:pt x="4195520" y="6594011"/>
                  <a:pt x="4207468" y="6516037"/>
                </a:cubicBezTo>
                <a:cubicBezTo>
                  <a:pt x="4226119" y="6394802"/>
                  <a:pt x="4245363" y="6269420"/>
                  <a:pt x="4257205" y="6146705"/>
                </a:cubicBezTo>
                <a:cubicBezTo>
                  <a:pt x="4255725" y="6095635"/>
                  <a:pt x="4253801" y="6035535"/>
                  <a:pt x="4250397" y="5974843"/>
                </a:cubicBezTo>
                <a:cubicBezTo>
                  <a:pt x="4240182" y="5874775"/>
                  <a:pt x="4228488" y="5772783"/>
                  <a:pt x="4217238" y="5674048"/>
                </a:cubicBezTo>
                <a:cubicBezTo>
                  <a:pt x="4212352" y="5630379"/>
                  <a:pt x="4207320" y="5586563"/>
                  <a:pt x="4202435" y="5542894"/>
                </a:cubicBezTo>
                <a:cubicBezTo>
                  <a:pt x="4192961" y="5458517"/>
                  <a:pt x="4185559" y="5389832"/>
                  <a:pt x="4179343" y="5326475"/>
                </a:cubicBezTo>
                <a:cubicBezTo>
                  <a:pt x="4184524" y="5110649"/>
                  <a:pt x="4187927" y="4874987"/>
                  <a:pt x="4190000" y="4584109"/>
                </a:cubicBezTo>
                <a:lnTo>
                  <a:pt x="4190000" y="4581445"/>
                </a:lnTo>
                <a:cubicBezTo>
                  <a:pt x="4190445" y="4521198"/>
                  <a:pt x="4190888" y="4458877"/>
                  <a:pt x="4193257" y="4397149"/>
                </a:cubicBezTo>
                <a:cubicBezTo>
                  <a:pt x="4214425" y="4323727"/>
                  <a:pt x="4232485" y="4259482"/>
                  <a:pt x="4248324" y="4199974"/>
                </a:cubicBezTo>
                <a:cubicBezTo>
                  <a:pt x="4296285" y="3943144"/>
                  <a:pt x="4297174" y="3685425"/>
                  <a:pt x="4293621" y="3421933"/>
                </a:cubicBezTo>
                <a:lnTo>
                  <a:pt x="4292732" y="3357097"/>
                </a:lnTo>
                <a:cubicBezTo>
                  <a:pt x="4292140" y="3314020"/>
                  <a:pt x="4291548" y="3270943"/>
                  <a:pt x="4291105" y="3227866"/>
                </a:cubicBezTo>
                <a:cubicBezTo>
                  <a:pt x="4287848" y="3031583"/>
                  <a:pt x="4287403" y="2823455"/>
                  <a:pt x="4320266" y="2626575"/>
                </a:cubicBezTo>
                <a:cubicBezTo>
                  <a:pt x="4326335" y="2555077"/>
                  <a:pt x="4331516" y="2483284"/>
                  <a:pt x="4335365" y="2413117"/>
                </a:cubicBezTo>
                <a:cubicBezTo>
                  <a:pt x="4359938" y="1968587"/>
                  <a:pt x="4339362" y="1538562"/>
                  <a:pt x="4273933" y="1134591"/>
                </a:cubicBezTo>
                <a:cubicBezTo>
                  <a:pt x="4269936" y="1066941"/>
                  <a:pt x="4268012" y="998403"/>
                  <a:pt x="4268160" y="924685"/>
                </a:cubicBezTo>
                <a:cubicBezTo>
                  <a:pt x="4268307" y="851559"/>
                  <a:pt x="4270380" y="783614"/>
                  <a:pt x="4274377" y="716852"/>
                </a:cubicBezTo>
                <a:cubicBezTo>
                  <a:pt x="4276746" y="645354"/>
                  <a:pt x="4279854" y="575781"/>
                  <a:pt x="4282667" y="517013"/>
                </a:cubicBezTo>
                <a:cubicBezTo>
                  <a:pt x="4313160" y="380974"/>
                  <a:pt x="4322930" y="234278"/>
                  <a:pt x="4312568" y="68041"/>
                </a:cubicBezTo>
                <a:lnTo>
                  <a:pt x="4312568" y="68337"/>
                </a:lnTo>
                <a:close/>
                <a:moveTo>
                  <a:pt x="4209722" y="0"/>
                </a:moveTo>
                <a:lnTo>
                  <a:pt x="4217414" y="0"/>
                </a:lnTo>
                <a:lnTo>
                  <a:pt x="4225655" y="83917"/>
                </a:lnTo>
                <a:cubicBezTo>
                  <a:pt x="4234058" y="183032"/>
                  <a:pt x="4237111" y="268990"/>
                  <a:pt x="4235001" y="350036"/>
                </a:cubicBezTo>
                <a:cubicBezTo>
                  <a:pt x="4247658" y="265438"/>
                  <a:pt x="4259148" y="174678"/>
                  <a:pt x="4256734" y="83376"/>
                </a:cubicBezTo>
                <a:lnTo>
                  <a:pt x="4249863" y="0"/>
                </a:lnTo>
                <a:lnTo>
                  <a:pt x="4257201" y="0"/>
                </a:lnTo>
                <a:lnTo>
                  <a:pt x="4264367" y="94255"/>
                </a:lnTo>
                <a:cubicBezTo>
                  <a:pt x="4265865" y="198012"/>
                  <a:pt x="4250211" y="300374"/>
                  <a:pt x="4235889" y="393410"/>
                </a:cubicBezTo>
                <a:cubicBezTo>
                  <a:pt x="4234261" y="410581"/>
                  <a:pt x="4232780" y="427160"/>
                  <a:pt x="4231301" y="443739"/>
                </a:cubicBezTo>
                <a:cubicBezTo>
                  <a:pt x="4228636" y="511537"/>
                  <a:pt x="4225971" y="579334"/>
                  <a:pt x="4223455" y="647872"/>
                </a:cubicBezTo>
                <a:cubicBezTo>
                  <a:pt x="4215165" y="699682"/>
                  <a:pt x="4208948" y="753416"/>
                  <a:pt x="4204951" y="808334"/>
                </a:cubicBezTo>
                <a:cubicBezTo>
                  <a:pt x="4201102" y="859405"/>
                  <a:pt x="4199178" y="913139"/>
                  <a:pt x="4199030" y="967910"/>
                </a:cubicBezTo>
                <a:lnTo>
                  <a:pt x="4199622" y="971907"/>
                </a:lnTo>
                <a:cubicBezTo>
                  <a:pt x="4256021" y="1429908"/>
                  <a:pt x="4314345" y="1903602"/>
                  <a:pt x="4292880" y="2374927"/>
                </a:cubicBezTo>
                <a:cubicBezTo>
                  <a:pt x="4289328" y="2451754"/>
                  <a:pt x="4283554" y="2531541"/>
                  <a:pt x="4275709" y="2611921"/>
                </a:cubicBezTo>
                <a:cubicBezTo>
                  <a:pt x="4238554" y="2857353"/>
                  <a:pt x="4237222" y="3086354"/>
                  <a:pt x="4239294" y="3360206"/>
                </a:cubicBezTo>
                <a:cubicBezTo>
                  <a:pt x="4240922" y="3407871"/>
                  <a:pt x="4242846" y="3457017"/>
                  <a:pt x="4245215" y="3505866"/>
                </a:cubicBezTo>
                <a:cubicBezTo>
                  <a:pt x="4251729" y="3639685"/>
                  <a:pt x="4261794" y="3783865"/>
                  <a:pt x="4275857" y="3946401"/>
                </a:cubicBezTo>
                <a:cubicBezTo>
                  <a:pt x="4275857" y="3989477"/>
                  <a:pt x="4256613" y="4038475"/>
                  <a:pt x="4238109" y="4085844"/>
                </a:cubicBezTo>
                <a:cubicBezTo>
                  <a:pt x="4230560" y="4105087"/>
                  <a:pt x="4223455" y="4123296"/>
                  <a:pt x="4217829" y="4140466"/>
                </a:cubicBezTo>
                <a:cubicBezTo>
                  <a:pt x="4198882" y="4184283"/>
                  <a:pt x="4179342" y="4229136"/>
                  <a:pt x="4166760" y="4274729"/>
                </a:cubicBezTo>
                <a:cubicBezTo>
                  <a:pt x="4152697" y="4325355"/>
                  <a:pt x="4149144" y="4371097"/>
                  <a:pt x="4155805" y="4414470"/>
                </a:cubicBezTo>
                <a:cubicBezTo>
                  <a:pt x="4154621" y="4482119"/>
                  <a:pt x="4153585" y="4554060"/>
                  <a:pt x="4152993" y="4641841"/>
                </a:cubicBezTo>
                <a:cubicBezTo>
                  <a:pt x="4152549" y="4689804"/>
                  <a:pt x="4152401" y="4737617"/>
                  <a:pt x="4152104" y="4785577"/>
                </a:cubicBezTo>
                <a:cubicBezTo>
                  <a:pt x="4151216" y="4960401"/>
                  <a:pt x="4150328" y="5141145"/>
                  <a:pt x="4143815" y="5320555"/>
                </a:cubicBezTo>
                <a:cubicBezTo>
                  <a:pt x="4149144" y="5394421"/>
                  <a:pt x="4155657" y="5470952"/>
                  <a:pt x="4163355" y="5554145"/>
                </a:cubicBezTo>
                <a:cubicBezTo>
                  <a:pt x="4175937" y="5689887"/>
                  <a:pt x="4191333" y="5834216"/>
                  <a:pt x="4213092" y="6021917"/>
                </a:cubicBezTo>
                <a:cubicBezTo>
                  <a:pt x="4215609" y="6095191"/>
                  <a:pt x="4216941" y="6166837"/>
                  <a:pt x="4217978" y="6221016"/>
                </a:cubicBezTo>
                <a:lnTo>
                  <a:pt x="4216349" y="6229602"/>
                </a:lnTo>
                <a:cubicBezTo>
                  <a:pt x="4173606" y="6436454"/>
                  <a:pt x="4131882" y="6638262"/>
                  <a:pt x="4111149" y="6837457"/>
                </a:cubicBezTo>
                <a:lnTo>
                  <a:pt x="4109590" y="6858000"/>
                </a:lnTo>
                <a:lnTo>
                  <a:pt x="4102230" y="6858000"/>
                </a:lnTo>
                <a:lnTo>
                  <a:pt x="4103790" y="6837399"/>
                </a:lnTo>
                <a:cubicBezTo>
                  <a:pt x="4124546" y="6637688"/>
                  <a:pt x="4166371" y="6435426"/>
                  <a:pt x="4209244" y="6228121"/>
                </a:cubicBezTo>
                <a:lnTo>
                  <a:pt x="4210872" y="6220424"/>
                </a:lnTo>
                <a:cubicBezTo>
                  <a:pt x="4209688" y="6166985"/>
                  <a:pt x="4208356" y="6095487"/>
                  <a:pt x="4205839" y="6022509"/>
                </a:cubicBezTo>
                <a:cubicBezTo>
                  <a:pt x="4184078" y="5834957"/>
                  <a:pt x="4168832" y="5690628"/>
                  <a:pt x="4156101" y="5554885"/>
                </a:cubicBezTo>
                <a:cubicBezTo>
                  <a:pt x="4148404" y="5471692"/>
                  <a:pt x="4142038" y="5395162"/>
                  <a:pt x="4136562" y="5320703"/>
                </a:cubicBezTo>
                <a:cubicBezTo>
                  <a:pt x="4143075" y="5140996"/>
                  <a:pt x="4143963" y="4960252"/>
                  <a:pt x="4144851" y="4785430"/>
                </a:cubicBezTo>
                <a:cubicBezTo>
                  <a:pt x="4145148" y="4737617"/>
                  <a:pt x="4145443" y="4689655"/>
                  <a:pt x="4145740" y="4641694"/>
                </a:cubicBezTo>
                <a:cubicBezTo>
                  <a:pt x="4146480" y="4553912"/>
                  <a:pt x="4147367" y="4481823"/>
                  <a:pt x="4148700" y="4414913"/>
                </a:cubicBezTo>
                <a:cubicBezTo>
                  <a:pt x="4141891" y="4371097"/>
                  <a:pt x="4145591" y="4324319"/>
                  <a:pt x="4159802" y="4272805"/>
                </a:cubicBezTo>
                <a:cubicBezTo>
                  <a:pt x="4172384" y="4226768"/>
                  <a:pt x="4192072" y="4181471"/>
                  <a:pt x="4211020" y="4137802"/>
                </a:cubicBezTo>
                <a:cubicBezTo>
                  <a:pt x="4216497" y="4120779"/>
                  <a:pt x="4223751" y="4102423"/>
                  <a:pt x="4231301" y="4083032"/>
                </a:cubicBezTo>
                <a:cubicBezTo>
                  <a:pt x="4249508" y="4036254"/>
                  <a:pt x="4268455" y="3987997"/>
                  <a:pt x="4268455" y="3946697"/>
                </a:cubicBezTo>
                <a:cubicBezTo>
                  <a:pt x="4254393" y="3784309"/>
                  <a:pt x="4244327" y="3640129"/>
                  <a:pt x="4237814" y="3506311"/>
                </a:cubicBezTo>
                <a:cubicBezTo>
                  <a:pt x="4235445" y="3457313"/>
                  <a:pt x="4233373" y="3408315"/>
                  <a:pt x="4231893" y="3360502"/>
                </a:cubicBezTo>
                <a:cubicBezTo>
                  <a:pt x="4229820" y="3086205"/>
                  <a:pt x="4231152" y="2856910"/>
                  <a:pt x="4268455" y="2611180"/>
                </a:cubicBezTo>
                <a:cubicBezTo>
                  <a:pt x="4276301" y="2531245"/>
                  <a:pt x="4281926" y="2451605"/>
                  <a:pt x="4285479" y="2374778"/>
                </a:cubicBezTo>
                <a:cubicBezTo>
                  <a:pt x="4306795" y="1904046"/>
                  <a:pt x="4248619" y="1430797"/>
                  <a:pt x="4192220" y="972943"/>
                </a:cubicBezTo>
                <a:lnTo>
                  <a:pt x="4191628" y="968502"/>
                </a:lnTo>
                <a:cubicBezTo>
                  <a:pt x="4191628" y="964949"/>
                  <a:pt x="4191628" y="961249"/>
                  <a:pt x="4191628" y="957696"/>
                </a:cubicBezTo>
                <a:cubicBezTo>
                  <a:pt x="4155953" y="1185958"/>
                  <a:pt x="4192220" y="1411258"/>
                  <a:pt x="4227451" y="1629452"/>
                </a:cubicBezTo>
                <a:cubicBezTo>
                  <a:pt x="4255281" y="1801758"/>
                  <a:pt x="4284146" y="1979985"/>
                  <a:pt x="4275709" y="2154660"/>
                </a:cubicBezTo>
                <a:cubicBezTo>
                  <a:pt x="4271268" y="2199660"/>
                  <a:pt x="4265495" y="2247622"/>
                  <a:pt x="4258094" y="2301652"/>
                </a:cubicBezTo>
                <a:cubicBezTo>
                  <a:pt x="4251876" y="2347541"/>
                  <a:pt x="4244919" y="2394615"/>
                  <a:pt x="4238257" y="2440059"/>
                </a:cubicBezTo>
                <a:lnTo>
                  <a:pt x="4236630" y="2450865"/>
                </a:lnTo>
                <a:cubicBezTo>
                  <a:pt x="4225823" y="2548416"/>
                  <a:pt x="4213092" y="2647447"/>
                  <a:pt x="4200806" y="2743370"/>
                </a:cubicBezTo>
                <a:cubicBezTo>
                  <a:pt x="4170165" y="2981993"/>
                  <a:pt x="4138634" y="3228608"/>
                  <a:pt x="4133157" y="3468119"/>
                </a:cubicBezTo>
                <a:cubicBezTo>
                  <a:pt x="4131972" y="3528218"/>
                  <a:pt x="4132565" y="3588762"/>
                  <a:pt x="4135081" y="3648270"/>
                </a:cubicBezTo>
                <a:cubicBezTo>
                  <a:pt x="4140410" y="3776020"/>
                  <a:pt x="4153881" y="3892962"/>
                  <a:pt x="4175937" y="4005612"/>
                </a:cubicBezTo>
                <a:cubicBezTo>
                  <a:pt x="4174309" y="4073558"/>
                  <a:pt x="4165871" y="4137950"/>
                  <a:pt x="4153733" y="4213889"/>
                </a:cubicBezTo>
                <a:cubicBezTo>
                  <a:pt x="4143075" y="4279910"/>
                  <a:pt x="4131380" y="4348744"/>
                  <a:pt x="4118650" y="4418317"/>
                </a:cubicBezTo>
                <a:cubicBezTo>
                  <a:pt x="4116134" y="4466723"/>
                  <a:pt x="4113173" y="4515721"/>
                  <a:pt x="4110213" y="4564570"/>
                </a:cubicBezTo>
                <a:cubicBezTo>
                  <a:pt x="4108584" y="4590772"/>
                  <a:pt x="4106956" y="4616973"/>
                  <a:pt x="4105475" y="4643174"/>
                </a:cubicBezTo>
                <a:cubicBezTo>
                  <a:pt x="4092893" y="4859445"/>
                  <a:pt x="4082087" y="5089778"/>
                  <a:pt x="4100887" y="5319963"/>
                </a:cubicBezTo>
                <a:cubicBezTo>
                  <a:pt x="4107103" y="5390276"/>
                  <a:pt x="4114505" y="5463847"/>
                  <a:pt x="4123387" y="5544967"/>
                </a:cubicBezTo>
                <a:cubicBezTo>
                  <a:pt x="4139522" y="5692552"/>
                  <a:pt x="4158322" y="5841765"/>
                  <a:pt x="4176529" y="5985945"/>
                </a:cubicBezTo>
                <a:lnTo>
                  <a:pt x="4177418" y="5992606"/>
                </a:lnTo>
                <a:cubicBezTo>
                  <a:pt x="4180378" y="6060848"/>
                  <a:pt x="4182155" y="6131310"/>
                  <a:pt x="4183191" y="6221311"/>
                </a:cubicBezTo>
                <a:cubicBezTo>
                  <a:pt x="4172977" y="6280968"/>
                  <a:pt x="4162023" y="6340475"/>
                  <a:pt x="4151513" y="6397910"/>
                </a:cubicBezTo>
                <a:cubicBezTo>
                  <a:pt x="4135161" y="6487121"/>
                  <a:pt x="4118999" y="6575248"/>
                  <a:pt x="4105093" y="6662747"/>
                </a:cubicBezTo>
                <a:lnTo>
                  <a:pt x="4080495" y="6858000"/>
                </a:lnTo>
                <a:lnTo>
                  <a:pt x="4073017" y="6858000"/>
                </a:lnTo>
                <a:lnTo>
                  <a:pt x="4097689" y="6662007"/>
                </a:lnTo>
                <a:cubicBezTo>
                  <a:pt x="4111630" y="6574305"/>
                  <a:pt x="4127842" y="6485983"/>
                  <a:pt x="4144259" y="6396578"/>
                </a:cubicBezTo>
                <a:cubicBezTo>
                  <a:pt x="4154769" y="6339143"/>
                  <a:pt x="4165723" y="6279635"/>
                  <a:pt x="4175937" y="6220719"/>
                </a:cubicBezTo>
                <a:cubicBezTo>
                  <a:pt x="4174901" y="6131458"/>
                  <a:pt x="4173125" y="6061144"/>
                  <a:pt x="4170165" y="5993347"/>
                </a:cubicBezTo>
                <a:lnTo>
                  <a:pt x="4169276" y="5986982"/>
                </a:lnTo>
                <a:cubicBezTo>
                  <a:pt x="4151069" y="5842653"/>
                  <a:pt x="4132268" y="5693440"/>
                  <a:pt x="4116134" y="5545855"/>
                </a:cubicBezTo>
                <a:cubicBezTo>
                  <a:pt x="4107251" y="5464735"/>
                  <a:pt x="4099850" y="5391018"/>
                  <a:pt x="4093633" y="5320703"/>
                </a:cubicBezTo>
                <a:cubicBezTo>
                  <a:pt x="4074834" y="5090073"/>
                  <a:pt x="4085639" y="4859297"/>
                  <a:pt x="4098222" y="4642877"/>
                </a:cubicBezTo>
                <a:cubicBezTo>
                  <a:pt x="4099850" y="4616676"/>
                  <a:pt x="4101330" y="4590475"/>
                  <a:pt x="4102959" y="4564275"/>
                </a:cubicBezTo>
                <a:cubicBezTo>
                  <a:pt x="4105919" y="4515425"/>
                  <a:pt x="4108880" y="4466575"/>
                  <a:pt x="4111544" y="4417577"/>
                </a:cubicBezTo>
                <a:cubicBezTo>
                  <a:pt x="4124275" y="4347560"/>
                  <a:pt x="4135969" y="4278875"/>
                  <a:pt x="4146627" y="4212852"/>
                </a:cubicBezTo>
                <a:cubicBezTo>
                  <a:pt x="4158766" y="4137210"/>
                  <a:pt x="4167203" y="4073114"/>
                  <a:pt x="4168832" y="4006501"/>
                </a:cubicBezTo>
                <a:cubicBezTo>
                  <a:pt x="4146775" y="3894295"/>
                  <a:pt x="4133453" y="3777056"/>
                  <a:pt x="4127976" y="3648862"/>
                </a:cubicBezTo>
                <a:cubicBezTo>
                  <a:pt x="4125460" y="3589207"/>
                  <a:pt x="4124867" y="3528515"/>
                  <a:pt x="4126052" y="3468267"/>
                </a:cubicBezTo>
                <a:cubicBezTo>
                  <a:pt x="4131528" y="3228312"/>
                  <a:pt x="4163207" y="2981549"/>
                  <a:pt x="4193701" y="2742778"/>
                </a:cubicBezTo>
                <a:cubicBezTo>
                  <a:pt x="4205987" y="2646855"/>
                  <a:pt x="4218718" y="2547824"/>
                  <a:pt x="4229523" y="2450273"/>
                </a:cubicBezTo>
                <a:lnTo>
                  <a:pt x="4231152" y="2439318"/>
                </a:lnTo>
                <a:cubicBezTo>
                  <a:pt x="4237814" y="2393874"/>
                  <a:pt x="4244771" y="2346801"/>
                  <a:pt x="4250988" y="2300912"/>
                </a:cubicBezTo>
                <a:cubicBezTo>
                  <a:pt x="4258242" y="2247028"/>
                  <a:pt x="4264015" y="2199068"/>
                  <a:pt x="4268455" y="2154363"/>
                </a:cubicBezTo>
                <a:cubicBezTo>
                  <a:pt x="4276746" y="1980577"/>
                  <a:pt x="4248027" y="1802794"/>
                  <a:pt x="4220198" y="1630784"/>
                </a:cubicBezTo>
                <a:cubicBezTo>
                  <a:pt x="4183783" y="1405632"/>
                  <a:pt x="4146035" y="1172783"/>
                  <a:pt x="4187483" y="936824"/>
                </a:cubicBezTo>
                <a:lnTo>
                  <a:pt x="4192220" y="871691"/>
                </a:lnTo>
                <a:cubicBezTo>
                  <a:pt x="4194441" y="840753"/>
                  <a:pt x="4196809" y="809520"/>
                  <a:pt x="4199030" y="778433"/>
                </a:cubicBezTo>
                <a:cubicBezTo>
                  <a:pt x="4203619" y="714632"/>
                  <a:pt x="4206876" y="665487"/>
                  <a:pt x="4209540" y="618710"/>
                </a:cubicBezTo>
                <a:cubicBezTo>
                  <a:pt x="4213537" y="563199"/>
                  <a:pt x="4218273" y="505320"/>
                  <a:pt x="4223751" y="443147"/>
                </a:cubicBezTo>
                <a:cubicBezTo>
                  <a:pt x="4224343" y="430860"/>
                  <a:pt x="4224787" y="418427"/>
                  <a:pt x="4225231" y="405992"/>
                </a:cubicBezTo>
                <a:cubicBezTo>
                  <a:pt x="4230339" y="313178"/>
                  <a:pt x="4228618" y="216283"/>
                  <a:pt x="4219507" y="101882"/>
                </a:cubicBezTo>
                <a:close/>
                <a:moveTo>
                  <a:pt x="4158796" y="0"/>
                </a:moveTo>
                <a:lnTo>
                  <a:pt x="4166066" y="0"/>
                </a:lnTo>
                <a:lnTo>
                  <a:pt x="4172755" y="40563"/>
                </a:lnTo>
                <a:cubicBezTo>
                  <a:pt x="4184857" y="133914"/>
                  <a:pt x="4189112" y="225840"/>
                  <a:pt x="4179934" y="319690"/>
                </a:cubicBezTo>
                <a:cubicBezTo>
                  <a:pt x="4172533" y="387043"/>
                  <a:pt x="4166760" y="454544"/>
                  <a:pt x="4162319" y="520417"/>
                </a:cubicBezTo>
                <a:cubicBezTo>
                  <a:pt x="4152548" y="583182"/>
                  <a:pt x="4144556" y="649055"/>
                  <a:pt x="4138634" y="716113"/>
                </a:cubicBezTo>
                <a:cubicBezTo>
                  <a:pt x="4133305" y="778433"/>
                  <a:pt x="4129456" y="844158"/>
                  <a:pt x="4127236" y="911511"/>
                </a:cubicBezTo>
                <a:cubicBezTo>
                  <a:pt x="4131380" y="1095215"/>
                  <a:pt x="4144999" y="1280696"/>
                  <a:pt x="4158322" y="1460106"/>
                </a:cubicBezTo>
                <a:cubicBezTo>
                  <a:pt x="4172384" y="1649732"/>
                  <a:pt x="4186891" y="1845722"/>
                  <a:pt x="4189852" y="2039048"/>
                </a:cubicBezTo>
                <a:cubicBezTo>
                  <a:pt x="4191185" y="2118983"/>
                  <a:pt x="4190444" y="2192998"/>
                  <a:pt x="4187632" y="2264940"/>
                </a:cubicBezTo>
                <a:cubicBezTo>
                  <a:pt x="4193553" y="2479137"/>
                  <a:pt x="4167055" y="2700293"/>
                  <a:pt x="4141446" y="2914195"/>
                </a:cubicBezTo>
                <a:cubicBezTo>
                  <a:pt x="4119834" y="3094199"/>
                  <a:pt x="4097630" y="3280122"/>
                  <a:pt x="4093781" y="3465305"/>
                </a:cubicBezTo>
                <a:cubicBezTo>
                  <a:pt x="4091561" y="3526146"/>
                  <a:pt x="4090525" y="3588466"/>
                  <a:pt x="4090525" y="3650638"/>
                </a:cubicBezTo>
                <a:cubicBezTo>
                  <a:pt x="4090525" y="3783420"/>
                  <a:pt x="4095261" y="3903620"/>
                  <a:pt x="4104884" y="4018047"/>
                </a:cubicBezTo>
                <a:cubicBezTo>
                  <a:pt x="4100591" y="4080218"/>
                  <a:pt x="4092005" y="4141059"/>
                  <a:pt x="4083419" y="4199974"/>
                </a:cubicBezTo>
                <a:lnTo>
                  <a:pt x="4083419" y="4201158"/>
                </a:lnTo>
                <a:cubicBezTo>
                  <a:pt x="4073353" y="4271768"/>
                  <a:pt x="4065508" y="4328759"/>
                  <a:pt x="4058698" y="4380865"/>
                </a:cubicBezTo>
                <a:cubicBezTo>
                  <a:pt x="4055886" y="4432675"/>
                  <a:pt x="4052037" y="4501066"/>
                  <a:pt x="4048780" y="4569159"/>
                </a:cubicBezTo>
                <a:cubicBezTo>
                  <a:pt x="4041231" y="4725330"/>
                  <a:pt x="4034126" y="4930202"/>
                  <a:pt x="4044635" y="5130634"/>
                </a:cubicBezTo>
                <a:cubicBezTo>
                  <a:pt x="4049817" y="5212198"/>
                  <a:pt x="4057366" y="5293614"/>
                  <a:pt x="4063435" y="5355342"/>
                </a:cubicBezTo>
                <a:cubicBezTo>
                  <a:pt x="4071281" y="5436462"/>
                  <a:pt x="4080163" y="5518913"/>
                  <a:pt x="4088601" y="5598553"/>
                </a:cubicBezTo>
                <a:cubicBezTo>
                  <a:pt x="4103700" y="5740069"/>
                  <a:pt x="4119390" y="5886322"/>
                  <a:pt x="4130789" y="6030947"/>
                </a:cubicBezTo>
                <a:cubicBezTo>
                  <a:pt x="4133157" y="6089566"/>
                  <a:pt x="4134489" y="6148481"/>
                  <a:pt x="4134489" y="6206213"/>
                </a:cubicBezTo>
                <a:cubicBezTo>
                  <a:pt x="4122647" y="6314126"/>
                  <a:pt x="4106068" y="6422779"/>
                  <a:pt x="4090080" y="6527879"/>
                </a:cubicBezTo>
                <a:cubicBezTo>
                  <a:pt x="4078488" y="6604332"/>
                  <a:pt x="4066803" y="6681344"/>
                  <a:pt x="4056802" y="6758743"/>
                </a:cubicBezTo>
                <a:lnTo>
                  <a:pt x="4046937" y="6858000"/>
                </a:lnTo>
                <a:lnTo>
                  <a:pt x="4039342" y="6858000"/>
                </a:lnTo>
                <a:lnTo>
                  <a:pt x="4049253" y="6758220"/>
                </a:lnTo>
                <a:cubicBezTo>
                  <a:pt x="4059287" y="6680638"/>
                  <a:pt x="4071022" y="6603458"/>
                  <a:pt x="4082679" y="6526843"/>
                </a:cubicBezTo>
                <a:cubicBezTo>
                  <a:pt x="4098518" y="6421891"/>
                  <a:pt x="4115097" y="6313238"/>
                  <a:pt x="4126939" y="6205916"/>
                </a:cubicBezTo>
                <a:cubicBezTo>
                  <a:pt x="4126939" y="6148630"/>
                  <a:pt x="4125607" y="6089862"/>
                  <a:pt x="4123239" y="6031538"/>
                </a:cubicBezTo>
                <a:cubicBezTo>
                  <a:pt x="4111692" y="5887210"/>
                  <a:pt x="4096150" y="5740958"/>
                  <a:pt x="4081051" y="5599442"/>
                </a:cubicBezTo>
                <a:cubicBezTo>
                  <a:pt x="4072613" y="5519654"/>
                  <a:pt x="4063879" y="5437349"/>
                  <a:pt x="4055886" y="5356230"/>
                </a:cubicBezTo>
                <a:cubicBezTo>
                  <a:pt x="4049965" y="5294502"/>
                  <a:pt x="4042267" y="5213085"/>
                  <a:pt x="4037086" y="5131226"/>
                </a:cubicBezTo>
                <a:cubicBezTo>
                  <a:pt x="4026576" y="4930350"/>
                  <a:pt x="4033830" y="4725330"/>
                  <a:pt x="4041231" y="4569012"/>
                </a:cubicBezTo>
                <a:cubicBezTo>
                  <a:pt x="4044488" y="4500770"/>
                  <a:pt x="4048336" y="4432380"/>
                  <a:pt x="4051297" y="4380422"/>
                </a:cubicBezTo>
                <a:cubicBezTo>
                  <a:pt x="4058255" y="4328167"/>
                  <a:pt x="4066100" y="4271028"/>
                  <a:pt x="4076314" y="4200418"/>
                </a:cubicBezTo>
                <a:lnTo>
                  <a:pt x="4076314" y="4199234"/>
                </a:lnTo>
                <a:cubicBezTo>
                  <a:pt x="4084752" y="4140614"/>
                  <a:pt x="4093337" y="4079774"/>
                  <a:pt x="4097630" y="4018490"/>
                </a:cubicBezTo>
                <a:cubicBezTo>
                  <a:pt x="4088009" y="3904360"/>
                  <a:pt x="4083271" y="3784012"/>
                  <a:pt x="4083271" y="3651082"/>
                </a:cubicBezTo>
                <a:cubicBezTo>
                  <a:pt x="4083271" y="3588762"/>
                  <a:pt x="4084307" y="3526293"/>
                  <a:pt x="4086528" y="3465454"/>
                </a:cubicBezTo>
                <a:cubicBezTo>
                  <a:pt x="4090377" y="3280122"/>
                  <a:pt x="4112581" y="3093903"/>
                  <a:pt x="4134193" y="2913752"/>
                </a:cubicBezTo>
                <a:cubicBezTo>
                  <a:pt x="4159802" y="2700293"/>
                  <a:pt x="4186299" y="2479434"/>
                  <a:pt x="4180378" y="2265383"/>
                </a:cubicBezTo>
                <a:cubicBezTo>
                  <a:pt x="4183191" y="2193293"/>
                  <a:pt x="4183783" y="2119575"/>
                  <a:pt x="4182599" y="2039640"/>
                </a:cubicBezTo>
                <a:cubicBezTo>
                  <a:pt x="4179638" y="1846610"/>
                  <a:pt x="4165131" y="1650620"/>
                  <a:pt x="4151069" y="1461142"/>
                </a:cubicBezTo>
                <a:cubicBezTo>
                  <a:pt x="4137746" y="1281583"/>
                  <a:pt x="4124128" y="1095954"/>
                  <a:pt x="4119982" y="911954"/>
                </a:cubicBezTo>
                <a:cubicBezTo>
                  <a:pt x="4122055" y="844158"/>
                  <a:pt x="4125904" y="778284"/>
                  <a:pt x="4131380" y="715964"/>
                </a:cubicBezTo>
                <a:cubicBezTo>
                  <a:pt x="4137302" y="648612"/>
                  <a:pt x="4145295" y="582738"/>
                  <a:pt x="4155213" y="519974"/>
                </a:cubicBezTo>
                <a:cubicBezTo>
                  <a:pt x="4159654" y="454249"/>
                  <a:pt x="4165576" y="386747"/>
                  <a:pt x="4172829" y="319395"/>
                </a:cubicBezTo>
                <a:cubicBezTo>
                  <a:pt x="4181933" y="226136"/>
                  <a:pt x="4177714" y="134654"/>
                  <a:pt x="4165668" y="41673"/>
                </a:cubicBezTo>
                <a:close/>
                <a:moveTo>
                  <a:pt x="4088011" y="0"/>
                </a:moveTo>
                <a:lnTo>
                  <a:pt x="4097453" y="0"/>
                </a:lnTo>
                <a:lnTo>
                  <a:pt x="4098019" y="2427"/>
                </a:lnTo>
                <a:cubicBezTo>
                  <a:pt x="4112322" y="76590"/>
                  <a:pt x="4122277" y="151234"/>
                  <a:pt x="4123387" y="225989"/>
                </a:cubicBezTo>
                <a:lnTo>
                  <a:pt x="4109994" y="0"/>
                </a:lnTo>
                <a:lnTo>
                  <a:pt x="4117646" y="0"/>
                </a:lnTo>
                <a:lnTo>
                  <a:pt x="4124720" y="66579"/>
                </a:lnTo>
                <a:cubicBezTo>
                  <a:pt x="4133490" y="184762"/>
                  <a:pt x="4134193" y="309106"/>
                  <a:pt x="4119538" y="436041"/>
                </a:cubicBezTo>
                <a:cubicBezTo>
                  <a:pt x="4113321" y="494661"/>
                  <a:pt x="4105624" y="572377"/>
                  <a:pt x="4100887" y="653941"/>
                </a:cubicBezTo>
                <a:cubicBezTo>
                  <a:pt x="4093337" y="707971"/>
                  <a:pt x="4087268" y="764223"/>
                  <a:pt x="4082679" y="821362"/>
                </a:cubicBezTo>
                <a:cubicBezTo>
                  <a:pt x="4078386" y="874799"/>
                  <a:pt x="4075426" y="930606"/>
                  <a:pt x="4073797" y="987449"/>
                </a:cubicBezTo>
                <a:cubicBezTo>
                  <a:pt x="4081791" y="1143473"/>
                  <a:pt x="4096890" y="1302752"/>
                  <a:pt x="4111544" y="1456850"/>
                </a:cubicBezTo>
                <a:cubicBezTo>
                  <a:pt x="4129752" y="1647807"/>
                  <a:pt x="4148404" y="1845279"/>
                  <a:pt x="4154177" y="2040232"/>
                </a:cubicBezTo>
                <a:cubicBezTo>
                  <a:pt x="4156250" y="2115284"/>
                  <a:pt x="4156545" y="2184560"/>
                  <a:pt x="4154769" y="2252062"/>
                </a:cubicBezTo>
                <a:cubicBezTo>
                  <a:pt x="4157730" y="2504303"/>
                  <a:pt x="4121315" y="2750771"/>
                  <a:pt x="4086083" y="2989098"/>
                </a:cubicBezTo>
                <a:cubicBezTo>
                  <a:pt x="4054258" y="3204331"/>
                  <a:pt x="4021395" y="3426819"/>
                  <a:pt x="4017695" y="3652710"/>
                </a:cubicBezTo>
                <a:cubicBezTo>
                  <a:pt x="4018582" y="3720656"/>
                  <a:pt x="4021247" y="3789341"/>
                  <a:pt x="4025688" y="3856398"/>
                </a:cubicBezTo>
                <a:cubicBezTo>
                  <a:pt x="4030277" y="3924937"/>
                  <a:pt x="4036791" y="3993919"/>
                  <a:pt x="4045080" y="4061420"/>
                </a:cubicBezTo>
                <a:cubicBezTo>
                  <a:pt x="4037086" y="4132028"/>
                  <a:pt x="4027760" y="4200567"/>
                  <a:pt x="4017102" y="4265848"/>
                </a:cubicBezTo>
                <a:cubicBezTo>
                  <a:pt x="4011032" y="4327131"/>
                  <a:pt x="4006296" y="4391377"/>
                  <a:pt x="4002743" y="4462135"/>
                </a:cubicBezTo>
                <a:cubicBezTo>
                  <a:pt x="3990753" y="4703866"/>
                  <a:pt x="3993270" y="4954924"/>
                  <a:pt x="4010737" y="5252166"/>
                </a:cubicBezTo>
                <a:cubicBezTo>
                  <a:pt x="4016658" y="5314930"/>
                  <a:pt x="4023615" y="5380951"/>
                  <a:pt x="4031757" y="5448008"/>
                </a:cubicBezTo>
                <a:cubicBezTo>
                  <a:pt x="4052925" y="5623422"/>
                  <a:pt x="4081051" y="5809940"/>
                  <a:pt x="4120426" y="6034796"/>
                </a:cubicBezTo>
                <a:cubicBezTo>
                  <a:pt x="4121018" y="6091935"/>
                  <a:pt x="4119538" y="6149666"/>
                  <a:pt x="4115837" y="6211986"/>
                </a:cubicBezTo>
                <a:cubicBezTo>
                  <a:pt x="4063185" y="6433734"/>
                  <a:pt x="4029659" y="6644913"/>
                  <a:pt x="4015170" y="6847743"/>
                </a:cubicBezTo>
                <a:lnTo>
                  <a:pt x="4014914" y="6858000"/>
                </a:lnTo>
                <a:lnTo>
                  <a:pt x="4007546" y="6858000"/>
                </a:lnTo>
                <a:lnTo>
                  <a:pt x="4007808" y="6847519"/>
                </a:lnTo>
                <a:cubicBezTo>
                  <a:pt x="4022304" y="6644351"/>
                  <a:pt x="4055867" y="6432892"/>
                  <a:pt x="4108584" y="6210950"/>
                </a:cubicBezTo>
                <a:cubicBezTo>
                  <a:pt x="4112285" y="6149518"/>
                  <a:pt x="4113765" y="6091786"/>
                  <a:pt x="4113173" y="6035388"/>
                </a:cubicBezTo>
                <a:cubicBezTo>
                  <a:pt x="4073797" y="5810975"/>
                  <a:pt x="4045672" y="5624459"/>
                  <a:pt x="4024503" y="5448897"/>
                </a:cubicBezTo>
                <a:cubicBezTo>
                  <a:pt x="4016363" y="5381691"/>
                  <a:pt x="4009405" y="5315670"/>
                  <a:pt x="4003483" y="5252758"/>
                </a:cubicBezTo>
                <a:cubicBezTo>
                  <a:pt x="3985868" y="4955072"/>
                  <a:pt x="3983352" y="4703718"/>
                  <a:pt x="3995490" y="4461838"/>
                </a:cubicBezTo>
                <a:cubicBezTo>
                  <a:pt x="3999042" y="4391080"/>
                  <a:pt x="4003779" y="4326688"/>
                  <a:pt x="4009997" y="4264959"/>
                </a:cubicBezTo>
                <a:cubicBezTo>
                  <a:pt x="4020655" y="4199530"/>
                  <a:pt x="4029981" y="4131141"/>
                  <a:pt x="4037975" y="4061568"/>
                </a:cubicBezTo>
                <a:cubicBezTo>
                  <a:pt x="4029684" y="3994807"/>
                  <a:pt x="4023171" y="3925676"/>
                  <a:pt x="4018582" y="3856991"/>
                </a:cubicBezTo>
                <a:cubicBezTo>
                  <a:pt x="4014142" y="3789787"/>
                  <a:pt x="4011477" y="3721100"/>
                  <a:pt x="4010589" y="3652859"/>
                </a:cubicBezTo>
                <a:cubicBezTo>
                  <a:pt x="4014290" y="3426374"/>
                  <a:pt x="4047152" y="3203590"/>
                  <a:pt x="4078978" y="2988210"/>
                </a:cubicBezTo>
                <a:cubicBezTo>
                  <a:pt x="4114061" y="2750181"/>
                  <a:pt x="4150477" y="2504007"/>
                  <a:pt x="4147516" y="2252209"/>
                </a:cubicBezTo>
                <a:cubicBezTo>
                  <a:pt x="4149292" y="2184709"/>
                  <a:pt x="4149145" y="2115579"/>
                  <a:pt x="4146924" y="2040677"/>
                </a:cubicBezTo>
                <a:cubicBezTo>
                  <a:pt x="4141151" y="1846018"/>
                  <a:pt x="4122351" y="1648548"/>
                  <a:pt x="4104291" y="1457738"/>
                </a:cubicBezTo>
                <a:cubicBezTo>
                  <a:pt x="4089636" y="1303491"/>
                  <a:pt x="4074537" y="1144213"/>
                  <a:pt x="4066396" y="987746"/>
                </a:cubicBezTo>
                <a:cubicBezTo>
                  <a:pt x="4068024" y="930459"/>
                  <a:pt x="4070984" y="874503"/>
                  <a:pt x="4075278" y="821065"/>
                </a:cubicBezTo>
                <a:cubicBezTo>
                  <a:pt x="4079867" y="763777"/>
                  <a:pt x="4085936" y="707379"/>
                  <a:pt x="4093485" y="653496"/>
                </a:cubicBezTo>
                <a:cubicBezTo>
                  <a:pt x="4098222" y="572228"/>
                  <a:pt x="4105919" y="494365"/>
                  <a:pt x="4112137" y="435597"/>
                </a:cubicBezTo>
                <a:cubicBezTo>
                  <a:pt x="4118206" y="381714"/>
                  <a:pt x="4121610" y="328424"/>
                  <a:pt x="4122795" y="275726"/>
                </a:cubicBezTo>
                <a:cubicBezTo>
                  <a:pt x="4120574" y="330793"/>
                  <a:pt x="4113025" y="385712"/>
                  <a:pt x="4098222" y="440630"/>
                </a:cubicBezTo>
                <a:cubicBezTo>
                  <a:pt x="4094373" y="469792"/>
                  <a:pt x="4090377" y="499398"/>
                  <a:pt x="4086380" y="529300"/>
                </a:cubicBezTo>
                <a:cubicBezTo>
                  <a:pt x="4080459" y="573264"/>
                  <a:pt x="4074389" y="617970"/>
                  <a:pt x="4068468" y="664006"/>
                </a:cubicBezTo>
                <a:cubicBezTo>
                  <a:pt x="4050557" y="722181"/>
                  <a:pt x="4035754" y="782281"/>
                  <a:pt x="4024356" y="843269"/>
                </a:cubicBezTo>
                <a:cubicBezTo>
                  <a:pt x="4013698" y="900409"/>
                  <a:pt x="4005556" y="960657"/>
                  <a:pt x="4000375" y="1022384"/>
                </a:cubicBezTo>
                <a:cubicBezTo>
                  <a:pt x="3986904" y="1269444"/>
                  <a:pt x="4018878" y="1516061"/>
                  <a:pt x="4049669" y="1754537"/>
                </a:cubicBezTo>
                <a:cubicBezTo>
                  <a:pt x="4065360" y="1876217"/>
                  <a:pt x="4081643" y="2002189"/>
                  <a:pt x="4091412" y="2125348"/>
                </a:cubicBezTo>
                <a:cubicBezTo>
                  <a:pt x="4097038" y="2195514"/>
                  <a:pt x="4100887" y="2266716"/>
                  <a:pt x="4103255" y="2343248"/>
                </a:cubicBezTo>
                <a:cubicBezTo>
                  <a:pt x="4115394" y="2599041"/>
                  <a:pt x="4077350" y="2857353"/>
                  <a:pt x="4040639" y="3107225"/>
                </a:cubicBezTo>
                <a:cubicBezTo>
                  <a:pt x="4021395" y="3237637"/>
                  <a:pt x="4001559" y="3372491"/>
                  <a:pt x="3989125" y="3505422"/>
                </a:cubicBezTo>
                <a:cubicBezTo>
                  <a:pt x="3984684" y="3559156"/>
                  <a:pt x="3982167" y="3618220"/>
                  <a:pt x="3981575" y="3686017"/>
                </a:cubicBezTo>
                <a:cubicBezTo>
                  <a:pt x="3980391" y="3815543"/>
                  <a:pt x="3985424" y="3934558"/>
                  <a:pt x="3996822" y="4049725"/>
                </a:cubicBezTo>
                <a:cubicBezTo>
                  <a:pt x="3990457" y="4117818"/>
                  <a:pt x="3983647" y="4180139"/>
                  <a:pt x="3975654" y="4240979"/>
                </a:cubicBezTo>
                <a:cubicBezTo>
                  <a:pt x="3971361" y="4293824"/>
                  <a:pt x="3967513" y="4346523"/>
                  <a:pt x="3964108" y="4397445"/>
                </a:cubicBezTo>
                <a:cubicBezTo>
                  <a:pt x="3951230" y="4589440"/>
                  <a:pt x="3939387" y="4812372"/>
                  <a:pt x="3962627" y="5028494"/>
                </a:cubicBezTo>
                <a:cubicBezTo>
                  <a:pt x="3966920" y="5103545"/>
                  <a:pt x="3972842" y="5180372"/>
                  <a:pt x="3980835" y="5263860"/>
                </a:cubicBezTo>
                <a:cubicBezTo>
                  <a:pt x="4002003" y="5483535"/>
                  <a:pt x="4034422" y="5715497"/>
                  <a:pt x="4080163" y="5972919"/>
                </a:cubicBezTo>
                <a:cubicBezTo>
                  <a:pt x="4083271" y="6049746"/>
                  <a:pt x="4083715" y="6125833"/>
                  <a:pt x="4081347" y="6206213"/>
                </a:cubicBezTo>
                <a:cubicBezTo>
                  <a:pt x="4070689" y="6270902"/>
                  <a:pt x="4058995" y="6336330"/>
                  <a:pt x="4047744" y="6399687"/>
                </a:cubicBezTo>
                <a:cubicBezTo>
                  <a:pt x="4032687" y="6484138"/>
                  <a:pt x="4017516" y="6569212"/>
                  <a:pt x="4004067" y="6654858"/>
                </a:cubicBezTo>
                <a:lnTo>
                  <a:pt x="3977870" y="6858000"/>
                </a:lnTo>
                <a:lnTo>
                  <a:pt x="3970293" y="6858000"/>
                </a:lnTo>
                <a:lnTo>
                  <a:pt x="3996575" y="6654108"/>
                </a:lnTo>
                <a:cubicBezTo>
                  <a:pt x="4010050" y="6568301"/>
                  <a:pt x="4025254" y="6483083"/>
                  <a:pt x="4040343" y="6398503"/>
                </a:cubicBezTo>
                <a:cubicBezTo>
                  <a:pt x="4051593" y="6335146"/>
                  <a:pt x="4063287" y="6269718"/>
                  <a:pt x="4073945" y="6205621"/>
                </a:cubicBezTo>
                <a:cubicBezTo>
                  <a:pt x="4076166" y="6125981"/>
                  <a:pt x="4075870" y="6049895"/>
                  <a:pt x="4072761" y="5973808"/>
                </a:cubicBezTo>
                <a:cubicBezTo>
                  <a:pt x="4027168" y="5716533"/>
                  <a:pt x="3994601" y="5484424"/>
                  <a:pt x="3973434" y="5264600"/>
                </a:cubicBezTo>
                <a:cubicBezTo>
                  <a:pt x="3965440" y="5181112"/>
                  <a:pt x="3959519" y="5103988"/>
                  <a:pt x="3955226" y="5029086"/>
                </a:cubicBezTo>
                <a:cubicBezTo>
                  <a:pt x="3931986" y="4812519"/>
                  <a:pt x="3943828" y="4589142"/>
                  <a:pt x="3956706" y="4396853"/>
                </a:cubicBezTo>
                <a:cubicBezTo>
                  <a:pt x="3960111" y="4345931"/>
                  <a:pt x="3963960" y="4293233"/>
                  <a:pt x="3968253" y="4240091"/>
                </a:cubicBezTo>
                <a:cubicBezTo>
                  <a:pt x="3976247" y="4179251"/>
                  <a:pt x="3983055" y="4116931"/>
                  <a:pt x="3989421" y="4049725"/>
                </a:cubicBezTo>
                <a:cubicBezTo>
                  <a:pt x="3978023" y="3935003"/>
                  <a:pt x="3972990" y="3815839"/>
                  <a:pt x="3974174" y="3686017"/>
                </a:cubicBezTo>
                <a:cubicBezTo>
                  <a:pt x="3974765" y="3618072"/>
                  <a:pt x="3977282" y="3558861"/>
                  <a:pt x="3981723" y="3504830"/>
                </a:cubicBezTo>
                <a:cubicBezTo>
                  <a:pt x="3994157" y="3371604"/>
                  <a:pt x="4013993" y="3236750"/>
                  <a:pt x="4033237" y="3106190"/>
                </a:cubicBezTo>
                <a:cubicBezTo>
                  <a:pt x="4069949" y="2856761"/>
                  <a:pt x="4107844" y="2598746"/>
                  <a:pt x="4095706" y="2343543"/>
                </a:cubicBezTo>
                <a:cubicBezTo>
                  <a:pt x="4093337" y="2267162"/>
                  <a:pt x="4089340" y="2195959"/>
                  <a:pt x="4083863" y="2125940"/>
                </a:cubicBezTo>
                <a:cubicBezTo>
                  <a:pt x="4074094" y="2002929"/>
                  <a:pt x="4057811" y="1877252"/>
                  <a:pt x="4042119" y="1755572"/>
                </a:cubicBezTo>
                <a:cubicBezTo>
                  <a:pt x="4011329" y="1516653"/>
                  <a:pt x="3979355" y="1269741"/>
                  <a:pt x="3992825" y="1021940"/>
                </a:cubicBezTo>
                <a:cubicBezTo>
                  <a:pt x="3998154" y="959916"/>
                  <a:pt x="4006296" y="899373"/>
                  <a:pt x="4016955" y="842085"/>
                </a:cubicBezTo>
                <a:cubicBezTo>
                  <a:pt x="4028352" y="780949"/>
                  <a:pt x="4043303" y="720554"/>
                  <a:pt x="4061215" y="662675"/>
                </a:cubicBezTo>
                <a:cubicBezTo>
                  <a:pt x="4066988" y="617229"/>
                  <a:pt x="4073057" y="572524"/>
                  <a:pt x="4078978" y="528559"/>
                </a:cubicBezTo>
                <a:cubicBezTo>
                  <a:pt x="4082975" y="498658"/>
                  <a:pt x="4086972" y="469052"/>
                  <a:pt x="4090821" y="439446"/>
                </a:cubicBezTo>
                <a:cubicBezTo>
                  <a:pt x="4120279" y="329683"/>
                  <a:pt x="4120945" y="219401"/>
                  <a:pt x="4107456" y="109767"/>
                </a:cubicBezTo>
                <a:close/>
                <a:moveTo>
                  <a:pt x="4003014" y="0"/>
                </a:moveTo>
                <a:lnTo>
                  <a:pt x="4010368" y="0"/>
                </a:lnTo>
                <a:lnTo>
                  <a:pt x="4015049" y="28203"/>
                </a:lnTo>
                <a:cubicBezTo>
                  <a:pt x="4027317" y="111932"/>
                  <a:pt x="4037161" y="195642"/>
                  <a:pt x="4041972" y="277946"/>
                </a:cubicBezTo>
                <a:cubicBezTo>
                  <a:pt x="4039603" y="351960"/>
                  <a:pt x="4032794" y="425384"/>
                  <a:pt x="4026280" y="496438"/>
                </a:cubicBezTo>
                <a:lnTo>
                  <a:pt x="4024948" y="511240"/>
                </a:lnTo>
                <a:cubicBezTo>
                  <a:pt x="4018583" y="644911"/>
                  <a:pt x="4003484" y="780061"/>
                  <a:pt x="3988829" y="910623"/>
                </a:cubicBezTo>
                <a:cubicBezTo>
                  <a:pt x="3981575" y="976051"/>
                  <a:pt x="3974026" y="1043701"/>
                  <a:pt x="3967957" y="1110462"/>
                </a:cubicBezTo>
                <a:cubicBezTo>
                  <a:pt x="3960111" y="1323032"/>
                  <a:pt x="3977726" y="1535010"/>
                  <a:pt x="3994750" y="1740030"/>
                </a:cubicBezTo>
                <a:cubicBezTo>
                  <a:pt x="4003927" y="1850755"/>
                  <a:pt x="4013550" y="1965181"/>
                  <a:pt x="4018731" y="2077388"/>
                </a:cubicBezTo>
                <a:cubicBezTo>
                  <a:pt x="4021691" y="2139412"/>
                  <a:pt x="4023467" y="2200844"/>
                  <a:pt x="4025244" y="2268937"/>
                </a:cubicBezTo>
                <a:cubicBezTo>
                  <a:pt x="4049669" y="2569585"/>
                  <a:pt x="4012366" y="2868603"/>
                  <a:pt x="3976247" y="3157850"/>
                </a:cubicBezTo>
                <a:cubicBezTo>
                  <a:pt x="3954782" y="3329269"/>
                  <a:pt x="3932578" y="3506606"/>
                  <a:pt x="3923252" y="3683797"/>
                </a:cubicBezTo>
                <a:lnTo>
                  <a:pt x="3922660" y="3759143"/>
                </a:lnTo>
                <a:cubicBezTo>
                  <a:pt x="3922363" y="3804293"/>
                  <a:pt x="3921919" y="3849293"/>
                  <a:pt x="3921475" y="3894443"/>
                </a:cubicBezTo>
                <a:cubicBezTo>
                  <a:pt x="3920587" y="3979263"/>
                  <a:pt x="3919551" y="4044543"/>
                  <a:pt x="3918070" y="4106125"/>
                </a:cubicBezTo>
                <a:cubicBezTo>
                  <a:pt x="3922807" y="4155271"/>
                  <a:pt x="3925176" y="4206488"/>
                  <a:pt x="3925324" y="4262146"/>
                </a:cubicBezTo>
                <a:cubicBezTo>
                  <a:pt x="3925768" y="4354073"/>
                  <a:pt x="3919995" y="4446000"/>
                  <a:pt x="3914370" y="4534817"/>
                </a:cubicBezTo>
                <a:cubicBezTo>
                  <a:pt x="3903860" y="4700905"/>
                  <a:pt x="3894090" y="4857964"/>
                  <a:pt x="3920143" y="5020500"/>
                </a:cubicBezTo>
                <a:cubicBezTo>
                  <a:pt x="3922363" y="5103101"/>
                  <a:pt x="3925916" y="5177855"/>
                  <a:pt x="3930653" y="5249353"/>
                </a:cubicBezTo>
                <a:cubicBezTo>
                  <a:pt x="3947825" y="5504555"/>
                  <a:pt x="3983796" y="5728968"/>
                  <a:pt x="4041083" y="5935320"/>
                </a:cubicBezTo>
                <a:cubicBezTo>
                  <a:pt x="4044635" y="6002674"/>
                  <a:pt x="4045524" y="6071507"/>
                  <a:pt x="4044043" y="6146558"/>
                </a:cubicBezTo>
                <a:cubicBezTo>
                  <a:pt x="4041823" y="6196887"/>
                  <a:pt x="4038270" y="6248698"/>
                  <a:pt x="4033681" y="6300508"/>
                </a:cubicBezTo>
                <a:cubicBezTo>
                  <a:pt x="4021691" y="6379407"/>
                  <a:pt x="4007924" y="6459195"/>
                  <a:pt x="3994454" y="6536466"/>
                </a:cubicBezTo>
                <a:cubicBezTo>
                  <a:pt x="3981340" y="6612077"/>
                  <a:pt x="3968119" y="6688254"/>
                  <a:pt x="3956402" y="6764806"/>
                </a:cubicBezTo>
                <a:lnTo>
                  <a:pt x="3944669" y="6858000"/>
                </a:lnTo>
                <a:lnTo>
                  <a:pt x="3937237" y="6858000"/>
                </a:lnTo>
                <a:lnTo>
                  <a:pt x="3949057" y="6764044"/>
                </a:lnTo>
                <a:cubicBezTo>
                  <a:pt x="3960801" y="6687303"/>
                  <a:pt x="3974054" y="6610939"/>
                  <a:pt x="3987200" y="6535134"/>
                </a:cubicBezTo>
                <a:cubicBezTo>
                  <a:pt x="4000524" y="6458010"/>
                  <a:pt x="4014438" y="6378223"/>
                  <a:pt x="4026428" y="6299619"/>
                </a:cubicBezTo>
                <a:cubicBezTo>
                  <a:pt x="4031017" y="6248253"/>
                  <a:pt x="4034422" y="6196591"/>
                  <a:pt x="4036642" y="6146409"/>
                </a:cubicBezTo>
                <a:cubicBezTo>
                  <a:pt x="4038123" y="6071655"/>
                  <a:pt x="4037235" y="6002969"/>
                  <a:pt x="4033830" y="5936504"/>
                </a:cubicBezTo>
                <a:cubicBezTo>
                  <a:pt x="3976542" y="5730448"/>
                  <a:pt x="3940423" y="5505592"/>
                  <a:pt x="3923252" y="5249797"/>
                </a:cubicBezTo>
                <a:cubicBezTo>
                  <a:pt x="3918366" y="5178151"/>
                  <a:pt x="3914963" y="5103397"/>
                  <a:pt x="3912742" y="5021092"/>
                </a:cubicBezTo>
                <a:cubicBezTo>
                  <a:pt x="3886688" y="4858261"/>
                  <a:pt x="3897051" y="4693504"/>
                  <a:pt x="3906969" y="4534225"/>
                </a:cubicBezTo>
                <a:cubicBezTo>
                  <a:pt x="3912594" y="4445555"/>
                  <a:pt x="3918366" y="4353926"/>
                  <a:pt x="3917923" y="4262146"/>
                </a:cubicBezTo>
                <a:cubicBezTo>
                  <a:pt x="3917626" y="4206636"/>
                  <a:pt x="3915406" y="4155714"/>
                  <a:pt x="3910669" y="4106421"/>
                </a:cubicBezTo>
                <a:cubicBezTo>
                  <a:pt x="3912150" y="4044543"/>
                  <a:pt x="3913186" y="3979263"/>
                  <a:pt x="3914074" y="3894443"/>
                </a:cubicBezTo>
                <a:cubicBezTo>
                  <a:pt x="3914518" y="3849293"/>
                  <a:pt x="3914963" y="3804146"/>
                  <a:pt x="3915258" y="3759143"/>
                </a:cubicBezTo>
                <a:lnTo>
                  <a:pt x="3915850" y="3683648"/>
                </a:lnTo>
                <a:cubicBezTo>
                  <a:pt x="3925176" y="3506013"/>
                  <a:pt x="3947380" y="3328527"/>
                  <a:pt x="3968845" y="3156961"/>
                </a:cubicBezTo>
                <a:cubicBezTo>
                  <a:pt x="4004964" y="2868158"/>
                  <a:pt x="4042267" y="2569436"/>
                  <a:pt x="4017842" y="2269382"/>
                </a:cubicBezTo>
                <a:cubicBezTo>
                  <a:pt x="4015918" y="2201139"/>
                  <a:pt x="4014142" y="2139707"/>
                  <a:pt x="4011329" y="2077832"/>
                </a:cubicBezTo>
                <a:cubicBezTo>
                  <a:pt x="4006000" y="1965773"/>
                  <a:pt x="3996527" y="1851347"/>
                  <a:pt x="3987348" y="1740770"/>
                </a:cubicBezTo>
                <a:cubicBezTo>
                  <a:pt x="3970177" y="1535602"/>
                  <a:pt x="3952562" y="1323476"/>
                  <a:pt x="3960555" y="1110166"/>
                </a:cubicBezTo>
                <a:cubicBezTo>
                  <a:pt x="3966624" y="1043256"/>
                  <a:pt x="3974174" y="975459"/>
                  <a:pt x="3981575" y="910030"/>
                </a:cubicBezTo>
                <a:cubicBezTo>
                  <a:pt x="3996230" y="779469"/>
                  <a:pt x="4011329" y="644614"/>
                  <a:pt x="4017695" y="510944"/>
                </a:cubicBezTo>
                <a:lnTo>
                  <a:pt x="4019026" y="495993"/>
                </a:lnTo>
                <a:cubicBezTo>
                  <a:pt x="4025539" y="424939"/>
                  <a:pt x="4032349" y="351666"/>
                  <a:pt x="4034717" y="278242"/>
                </a:cubicBezTo>
                <a:cubicBezTo>
                  <a:pt x="4029981" y="196308"/>
                  <a:pt x="4020137" y="112820"/>
                  <a:pt x="4007869" y="29258"/>
                </a:cubicBezTo>
                <a:close/>
                <a:moveTo>
                  <a:pt x="3930292" y="0"/>
                </a:moveTo>
                <a:lnTo>
                  <a:pt x="3937643" y="0"/>
                </a:lnTo>
                <a:lnTo>
                  <a:pt x="3946640" y="118963"/>
                </a:lnTo>
                <a:cubicBezTo>
                  <a:pt x="3952414" y="184096"/>
                  <a:pt x="3955671" y="244047"/>
                  <a:pt x="3956706" y="302074"/>
                </a:cubicBezTo>
                <a:cubicBezTo>
                  <a:pt x="3951525" y="353737"/>
                  <a:pt x="3945308" y="405400"/>
                  <a:pt x="3939239" y="455434"/>
                </a:cubicBezTo>
                <a:cubicBezTo>
                  <a:pt x="3936723" y="475565"/>
                  <a:pt x="3934354" y="495549"/>
                  <a:pt x="3931986" y="515680"/>
                </a:cubicBezTo>
                <a:cubicBezTo>
                  <a:pt x="3910077" y="658380"/>
                  <a:pt x="3893942" y="807298"/>
                  <a:pt x="3882544" y="970870"/>
                </a:cubicBezTo>
                <a:cubicBezTo>
                  <a:pt x="3877067" y="1048733"/>
                  <a:pt x="3873070" y="1125857"/>
                  <a:pt x="3870553" y="1200167"/>
                </a:cubicBezTo>
                <a:cubicBezTo>
                  <a:pt x="3870850" y="1365220"/>
                  <a:pt x="3873366" y="1534565"/>
                  <a:pt x="3875882" y="1698138"/>
                </a:cubicBezTo>
                <a:cubicBezTo>
                  <a:pt x="3877807" y="1822482"/>
                  <a:pt x="3879731" y="1950971"/>
                  <a:pt x="3880620" y="2076944"/>
                </a:cubicBezTo>
                <a:cubicBezTo>
                  <a:pt x="3881063" y="2128457"/>
                  <a:pt x="3881951" y="2189445"/>
                  <a:pt x="3885652" y="2251914"/>
                </a:cubicBezTo>
                <a:cubicBezTo>
                  <a:pt x="3951230" y="2612365"/>
                  <a:pt x="3914666" y="2980957"/>
                  <a:pt x="3879287" y="3337262"/>
                </a:cubicBezTo>
                <a:cubicBezTo>
                  <a:pt x="3870553" y="3424747"/>
                  <a:pt x="3861524" y="3515192"/>
                  <a:pt x="3854418" y="3603121"/>
                </a:cubicBezTo>
                <a:lnTo>
                  <a:pt x="3853530" y="3657152"/>
                </a:lnTo>
                <a:cubicBezTo>
                  <a:pt x="3852790" y="3708222"/>
                  <a:pt x="3852050" y="3761068"/>
                  <a:pt x="3850569" y="3813027"/>
                </a:cubicBezTo>
                <a:cubicBezTo>
                  <a:pt x="3848349" y="3888521"/>
                  <a:pt x="3845093" y="3956911"/>
                  <a:pt x="3840207" y="4022044"/>
                </a:cubicBezTo>
                <a:cubicBezTo>
                  <a:pt x="3841983" y="4080515"/>
                  <a:pt x="3841836" y="4143428"/>
                  <a:pt x="3839615" y="4214037"/>
                </a:cubicBezTo>
                <a:cubicBezTo>
                  <a:pt x="3836802" y="4302411"/>
                  <a:pt x="3831326" y="4392264"/>
                  <a:pt x="3825997" y="4479157"/>
                </a:cubicBezTo>
                <a:cubicBezTo>
                  <a:pt x="3812082" y="4707567"/>
                  <a:pt x="3797575" y="4943673"/>
                  <a:pt x="3832362" y="5175783"/>
                </a:cubicBezTo>
                <a:cubicBezTo>
                  <a:pt x="3840652" y="5302643"/>
                  <a:pt x="3870553" y="5431873"/>
                  <a:pt x="3899567" y="5556810"/>
                </a:cubicBezTo>
                <a:cubicBezTo>
                  <a:pt x="3908745" y="5596037"/>
                  <a:pt x="3917923" y="5635709"/>
                  <a:pt x="3926508" y="5675529"/>
                </a:cubicBezTo>
                <a:cubicBezTo>
                  <a:pt x="3891278" y="5403895"/>
                  <a:pt x="3869369" y="5151209"/>
                  <a:pt x="3860192" y="4911403"/>
                </a:cubicBezTo>
                <a:cubicBezTo>
                  <a:pt x="3857230" y="4832207"/>
                  <a:pt x="3855603" y="4752715"/>
                  <a:pt x="3855306" y="4675296"/>
                </a:cubicBezTo>
                <a:cubicBezTo>
                  <a:pt x="3855011" y="4595508"/>
                  <a:pt x="3856195" y="4515869"/>
                  <a:pt x="3858859" y="4438598"/>
                </a:cubicBezTo>
                <a:cubicBezTo>
                  <a:pt x="3861524" y="4358810"/>
                  <a:pt x="3865816" y="4278875"/>
                  <a:pt x="3871442" y="4201159"/>
                </a:cubicBezTo>
                <a:cubicBezTo>
                  <a:pt x="3870109" y="4141799"/>
                  <a:pt x="3870997" y="4077703"/>
                  <a:pt x="3874254" y="4005465"/>
                </a:cubicBezTo>
                <a:cubicBezTo>
                  <a:pt x="3867741" y="3946697"/>
                  <a:pt x="3863152" y="3884081"/>
                  <a:pt x="3860635" y="3819985"/>
                </a:cubicBezTo>
                <a:cubicBezTo>
                  <a:pt x="3858415" y="3760476"/>
                  <a:pt x="3857674" y="3697564"/>
                  <a:pt x="3858859" y="3632727"/>
                </a:cubicBezTo>
                <a:cubicBezTo>
                  <a:pt x="3937611" y="3136091"/>
                  <a:pt x="4019175" y="2623022"/>
                  <a:pt x="3940423" y="2088490"/>
                </a:cubicBezTo>
                <a:cubicBezTo>
                  <a:pt x="3939387" y="2027946"/>
                  <a:pt x="3938054" y="1965330"/>
                  <a:pt x="3935983" y="1896200"/>
                </a:cubicBezTo>
                <a:cubicBezTo>
                  <a:pt x="3933022" y="1792283"/>
                  <a:pt x="3929173" y="1687035"/>
                  <a:pt x="3925472" y="1585339"/>
                </a:cubicBezTo>
                <a:cubicBezTo>
                  <a:pt x="3919995" y="1437458"/>
                  <a:pt x="3914518" y="1284544"/>
                  <a:pt x="3911558" y="1136367"/>
                </a:cubicBezTo>
                <a:cubicBezTo>
                  <a:pt x="3914666" y="1075527"/>
                  <a:pt x="3918811" y="1014242"/>
                  <a:pt x="3924288" y="948370"/>
                </a:cubicBezTo>
                <a:cubicBezTo>
                  <a:pt x="3934650" y="822693"/>
                  <a:pt x="3948417" y="695981"/>
                  <a:pt x="3965440" y="571785"/>
                </a:cubicBezTo>
                <a:cubicBezTo>
                  <a:pt x="3972990" y="507539"/>
                  <a:pt x="3982759" y="444479"/>
                  <a:pt x="3992825" y="379938"/>
                </a:cubicBezTo>
                <a:cubicBezTo>
                  <a:pt x="3994306" y="364247"/>
                  <a:pt x="3996527" y="347816"/>
                  <a:pt x="3998895" y="330497"/>
                </a:cubicBezTo>
                <a:cubicBezTo>
                  <a:pt x="4005852" y="280463"/>
                  <a:pt x="4012958" y="228653"/>
                  <a:pt x="3998747" y="185132"/>
                </a:cubicBezTo>
                <a:lnTo>
                  <a:pt x="3998747" y="183948"/>
                </a:lnTo>
                <a:cubicBezTo>
                  <a:pt x="3998673" y="134395"/>
                  <a:pt x="3996406" y="85490"/>
                  <a:pt x="3992222" y="36552"/>
                </a:cubicBezTo>
                <a:lnTo>
                  <a:pt x="3987757" y="0"/>
                </a:lnTo>
                <a:lnTo>
                  <a:pt x="3995429" y="0"/>
                </a:lnTo>
                <a:lnTo>
                  <a:pt x="3999769" y="35570"/>
                </a:lnTo>
                <a:cubicBezTo>
                  <a:pt x="4003956" y="84620"/>
                  <a:pt x="4006222" y="133655"/>
                  <a:pt x="4006296" y="183356"/>
                </a:cubicBezTo>
                <a:cubicBezTo>
                  <a:pt x="4020507" y="228356"/>
                  <a:pt x="4013253" y="280759"/>
                  <a:pt x="4006296" y="331533"/>
                </a:cubicBezTo>
                <a:cubicBezTo>
                  <a:pt x="4004076" y="348852"/>
                  <a:pt x="4001708" y="365135"/>
                  <a:pt x="4000375" y="380974"/>
                </a:cubicBezTo>
                <a:cubicBezTo>
                  <a:pt x="3990309" y="445663"/>
                  <a:pt x="3980687" y="508724"/>
                  <a:pt x="3972990" y="572820"/>
                </a:cubicBezTo>
                <a:cubicBezTo>
                  <a:pt x="3955966" y="697016"/>
                  <a:pt x="3942199" y="823581"/>
                  <a:pt x="3931838" y="949110"/>
                </a:cubicBezTo>
                <a:cubicBezTo>
                  <a:pt x="3926508" y="1014834"/>
                  <a:pt x="3922215" y="1076267"/>
                  <a:pt x="3919107" y="1136662"/>
                </a:cubicBezTo>
                <a:cubicBezTo>
                  <a:pt x="3922068" y="1284544"/>
                  <a:pt x="3927692" y="1437309"/>
                  <a:pt x="3933022" y="1585191"/>
                </a:cubicBezTo>
                <a:cubicBezTo>
                  <a:pt x="3936723" y="1686887"/>
                  <a:pt x="3940572" y="1792136"/>
                  <a:pt x="3943532" y="1896052"/>
                </a:cubicBezTo>
                <a:cubicBezTo>
                  <a:pt x="3945604" y="1965034"/>
                  <a:pt x="3946936" y="2027798"/>
                  <a:pt x="3947973" y="2087898"/>
                </a:cubicBezTo>
                <a:cubicBezTo>
                  <a:pt x="4026872" y="2623171"/>
                  <a:pt x="3945308" y="3136831"/>
                  <a:pt x="3866408" y="3633467"/>
                </a:cubicBezTo>
                <a:cubicBezTo>
                  <a:pt x="3865372" y="3697564"/>
                  <a:pt x="3865964" y="3760476"/>
                  <a:pt x="3868333" y="3819688"/>
                </a:cubicBezTo>
                <a:cubicBezTo>
                  <a:pt x="3870850" y="3883637"/>
                  <a:pt x="3875439" y="3946105"/>
                  <a:pt x="3881952" y="4005168"/>
                </a:cubicBezTo>
                <a:cubicBezTo>
                  <a:pt x="3878695" y="4077850"/>
                  <a:pt x="3877807" y="4141799"/>
                  <a:pt x="3879287" y="4201307"/>
                </a:cubicBezTo>
                <a:cubicBezTo>
                  <a:pt x="3873662" y="4279318"/>
                  <a:pt x="3869369" y="4359255"/>
                  <a:pt x="3866705" y="4438894"/>
                </a:cubicBezTo>
                <a:cubicBezTo>
                  <a:pt x="3864040" y="4516165"/>
                  <a:pt x="3862856" y="4595656"/>
                  <a:pt x="3863152" y="4675296"/>
                </a:cubicBezTo>
                <a:cubicBezTo>
                  <a:pt x="3863448" y="4752568"/>
                  <a:pt x="3865076" y="4832059"/>
                  <a:pt x="3868037" y="4911107"/>
                </a:cubicBezTo>
                <a:cubicBezTo>
                  <a:pt x="3878547" y="5190733"/>
                  <a:pt x="3906672" y="5487828"/>
                  <a:pt x="3953006" y="5812604"/>
                </a:cubicBezTo>
                <a:cubicBezTo>
                  <a:pt x="3955374" y="5827703"/>
                  <a:pt x="3957595" y="5842802"/>
                  <a:pt x="3959519" y="5857901"/>
                </a:cubicBezTo>
                <a:cubicBezTo>
                  <a:pt x="3970917" y="5934876"/>
                  <a:pt x="3983203" y="6013332"/>
                  <a:pt x="3996527" y="6093563"/>
                </a:cubicBezTo>
                <a:cubicBezTo>
                  <a:pt x="3996527" y="6155735"/>
                  <a:pt x="3994454" y="6218203"/>
                  <a:pt x="3990753" y="6279931"/>
                </a:cubicBezTo>
                <a:cubicBezTo>
                  <a:pt x="3987644" y="6331594"/>
                  <a:pt x="3983352" y="6377335"/>
                  <a:pt x="3977875" y="6419967"/>
                </a:cubicBezTo>
                <a:cubicBezTo>
                  <a:pt x="3954981" y="6503123"/>
                  <a:pt x="3935998" y="6586929"/>
                  <a:pt x="3920932" y="6671278"/>
                </a:cubicBezTo>
                <a:lnTo>
                  <a:pt x="3896406" y="6858000"/>
                </a:lnTo>
                <a:lnTo>
                  <a:pt x="3888955" y="6858000"/>
                </a:lnTo>
                <a:lnTo>
                  <a:pt x="3913602" y="6670168"/>
                </a:lnTo>
                <a:cubicBezTo>
                  <a:pt x="3928686" y="6585672"/>
                  <a:pt x="3947695" y="6501740"/>
                  <a:pt x="3970621" y="6418487"/>
                </a:cubicBezTo>
                <a:cubicBezTo>
                  <a:pt x="3975950" y="6376594"/>
                  <a:pt x="3980243" y="6330854"/>
                  <a:pt x="3983352" y="6279488"/>
                </a:cubicBezTo>
                <a:cubicBezTo>
                  <a:pt x="3987200" y="6218055"/>
                  <a:pt x="3989273" y="6155587"/>
                  <a:pt x="3989273" y="6094155"/>
                </a:cubicBezTo>
                <a:cubicBezTo>
                  <a:pt x="3982464" y="6054040"/>
                  <a:pt x="3976247" y="6014516"/>
                  <a:pt x="3970029" y="5975287"/>
                </a:cubicBezTo>
                <a:cubicBezTo>
                  <a:pt x="3971361" y="6008003"/>
                  <a:pt x="3971213" y="6040717"/>
                  <a:pt x="3969289" y="6073431"/>
                </a:cubicBezTo>
                <a:cubicBezTo>
                  <a:pt x="3969289" y="6132939"/>
                  <a:pt x="3966920" y="6193630"/>
                  <a:pt x="3962331" y="6253879"/>
                </a:cubicBezTo>
                <a:cubicBezTo>
                  <a:pt x="3955078" y="6348617"/>
                  <a:pt x="3942199" y="6437730"/>
                  <a:pt x="3923252" y="6526400"/>
                </a:cubicBezTo>
                <a:cubicBezTo>
                  <a:pt x="3894979" y="6602413"/>
                  <a:pt x="3875272" y="6679518"/>
                  <a:pt x="3861949" y="6756849"/>
                </a:cubicBezTo>
                <a:lnTo>
                  <a:pt x="3848467" y="6858000"/>
                </a:lnTo>
                <a:lnTo>
                  <a:pt x="3840914" y="6858000"/>
                </a:lnTo>
                <a:lnTo>
                  <a:pt x="3854546" y="6755665"/>
                </a:lnTo>
                <a:cubicBezTo>
                  <a:pt x="3867898" y="6678102"/>
                  <a:pt x="3887651" y="6600747"/>
                  <a:pt x="3915998" y="6524475"/>
                </a:cubicBezTo>
                <a:cubicBezTo>
                  <a:pt x="3934798" y="6436694"/>
                  <a:pt x="3947529" y="6348025"/>
                  <a:pt x="3954782" y="6253582"/>
                </a:cubicBezTo>
                <a:cubicBezTo>
                  <a:pt x="3959371" y="6193483"/>
                  <a:pt x="3961739" y="6132939"/>
                  <a:pt x="3961739" y="6073431"/>
                </a:cubicBezTo>
                <a:cubicBezTo>
                  <a:pt x="3965884" y="6001193"/>
                  <a:pt x="3961295" y="5929103"/>
                  <a:pt x="3951822" y="5857309"/>
                </a:cubicBezTo>
                <a:cubicBezTo>
                  <a:pt x="3949897" y="5844282"/>
                  <a:pt x="3948121" y="5831403"/>
                  <a:pt x="3946196" y="5818377"/>
                </a:cubicBezTo>
                <a:cubicBezTo>
                  <a:pt x="3932430" y="5730743"/>
                  <a:pt x="3912446" y="5643998"/>
                  <a:pt x="3892610" y="5558734"/>
                </a:cubicBezTo>
                <a:cubicBezTo>
                  <a:pt x="3863596" y="5433501"/>
                  <a:pt x="3833546" y="5303976"/>
                  <a:pt x="3825257" y="5176819"/>
                </a:cubicBezTo>
                <a:cubicBezTo>
                  <a:pt x="3790322" y="4944265"/>
                  <a:pt x="3804829" y="4707715"/>
                  <a:pt x="3818891" y="4479010"/>
                </a:cubicBezTo>
                <a:cubicBezTo>
                  <a:pt x="3824220" y="4392264"/>
                  <a:pt x="3829697" y="4302411"/>
                  <a:pt x="3832362" y="4214186"/>
                </a:cubicBezTo>
                <a:cubicBezTo>
                  <a:pt x="3834583" y="4143723"/>
                  <a:pt x="3834730" y="4080960"/>
                  <a:pt x="3832954" y="4022339"/>
                </a:cubicBezTo>
                <a:cubicBezTo>
                  <a:pt x="3837839" y="3956911"/>
                  <a:pt x="3841244" y="3888521"/>
                  <a:pt x="3843316" y="3813175"/>
                </a:cubicBezTo>
                <a:cubicBezTo>
                  <a:pt x="3844796" y="3761365"/>
                  <a:pt x="3845536" y="3708370"/>
                  <a:pt x="3846277" y="3657300"/>
                </a:cubicBezTo>
                <a:lnTo>
                  <a:pt x="3847165" y="3602974"/>
                </a:lnTo>
                <a:cubicBezTo>
                  <a:pt x="3854418" y="3514749"/>
                  <a:pt x="3863300" y="3424302"/>
                  <a:pt x="3872034" y="3336817"/>
                </a:cubicBezTo>
                <a:cubicBezTo>
                  <a:pt x="3907264" y="2980957"/>
                  <a:pt x="3943828" y="2613105"/>
                  <a:pt x="3878399" y="2253098"/>
                </a:cubicBezTo>
                <a:cubicBezTo>
                  <a:pt x="3874550" y="2190037"/>
                  <a:pt x="3873662" y="2128754"/>
                  <a:pt x="3873366" y="2077239"/>
                </a:cubicBezTo>
                <a:cubicBezTo>
                  <a:pt x="3872478" y="1951267"/>
                  <a:pt x="3870553" y="1822777"/>
                  <a:pt x="3868629" y="1698433"/>
                </a:cubicBezTo>
                <a:cubicBezTo>
                  <a:pt x="3866113" y="1534713"/>
                  <a:pt x="3863448" y="1365516"/>
                  <a:pt x="3863300" y="1200167"/>
                </a:cubicBezTo>
                <a:cubicBezTo>
                  <a:pt x="3865816" y="1125709"/>
                  <a:pt x="3869961" y="1048437"/>
                  <a:pt x="3875291" y="970574"/>
                </a:cubicBezTo>
                <a:cubicBezTo>
                  <a:pt x="3886540" y="806706"/>
                  <a:pt x="3902824" y="657789"/>
                  <a:pt x="3924732" y="514941"/>
                </a:cubicBezTo>
                <a:cubicBezTo>
                  <a:pt x="3927100" y="495105"/>
                  <a:pt x="3929617" y="474972"/>
                  <a:pt x="3931986" y="454841"/>
                </a:cubicBezTo>
                <a:cubicBezTo>
                  <a:pt x="3938054" y="404955"/>
                  <a:pt x="3944272" y="353293"/>
                  <a:pt x="3949453" y="302074"/>
                </a:cubicBezTo>
                <a:cubicBezTo>
                  <a:pt x="3948565" y="244640"/>
                  <a:pt x="3945160" y="184836"/>
                  <a:pt x="3939387" y="119556"/>
                </a:cubicBezTo>
                <a:close/>
                <a:moveTo>
                  <a:pt x="3868614" y="0"/>
                </a:moveTo>
                <a:lnTo>
                  <a:pt x="3876119" y="0"/>
                </a:lnTo>
                <a:lnTo>
                  <a:pt x="3910077" y="242863"/>
                </a:lnTo>
                <a:cubicBezTo>
                  <a:pt x="3911113" y="311845"/>
                  <a:pt x="3909189" y="385267"/>
                  <a:pt x="3904452" y="467424"/>
                </a:cubicBezTo>
                <a:cubicBezTo>
                  <a:pt x="3868333" y="652756"/>
                  <a:pt x="3843020" y="849783"/>
                  <a:pt x="3827181" y="1070198"/>
                </a:cubicBezTo>
                <a:cubicBezTo>
                  <a:pt x="3822296" y="1137254"/>
                  <a:pt x="3818447" y="1205348"/>
                  <a:pt x="3815783" y="1272702"/>
                </a:cubicBezTo>
                <a:cubicBezTo>
                  <a:pt x="3815191" y="1381651"/>
                  <a:pt x="3816079" y="1493265"/>
                  <a:pt x="3817115" y="1601178"/>
                </a:cubicBezTo>
                <a:cubicBezTo>
                  <a:pt x="3817855" y="1687923"/>
                  <a:pt x="3818595" y="1777629"/>
                  <a:pt x="3818595" y="1866150"/>
                </a:cubicBezTo>
                <a:cubicBezTo>
                  <a:pt x="3818595" y="1938685"/>
                  <a:pt x="3817855" y="2003817"/>
                  <a:pt x="3816671" y="2065397"/>
                </a:cubicBezTo>
                <a:cubicBezTo>
                  <a:pt x="3815634" y="2227637"/>
                  <a:pt x="3823036" y="2392690"/>
                  <a:pt x="3830141" y="2552265"/>
                </a:cubicBezTo>
                <a:cubicBezTo>
                  <a:pt x="3845241" y="2888586"/>
                  <a:pt x="3860784" y="3236454"/>
                  <a:pt x="3798463" y="3580177"/>
                </a:cubicBezTo>
                <a:cubicBezTo>
                  <a:pt x="3795651" y="3646346"/>
                  <a:pt x="3794170" y="3713255"/>
                  <a:pt x="3792986" y="3776020"/>
                </a:cubicBezTo>
                <a:cubicBezTo>
                  <a:pt x="3791506" y="3852107"/>
                  <a:pt x="3790470" y="3914871"/>
                  <a:pt x="3789877" y="3973639"/>
                </a:cubicBezTo>
                <a:cubicBezTo>
                  <a:pt x="3788693" y="4023968"/>
                  <a:pt x="3787954" y="4072818"/>
                  <a:pt x="3787361" y="4119003"/>
                </a:cubicBezTo>
                <a:cubicBezTo>
                  <a:pt x="3737179" y="4706826"/>
                  <a:pt x="3811490" y="5296722"/>
                  <a:pt x="3898827" y="5899645"/>
                </a:cubicBezTo>
                <a:cubicBezTo>
                  <a:pt x="3902676" y="5978397"/>
                  <a:pt x="3903416" y="6054483"/>
                  <a:pt x="3901048" y="6132643"/>
                </a:cubicBezTo>
                <a:cubicBezTo>
                  <a:pt x="3898827" y="6188894"/>
                  <a:pt x="3894830" y="6246773"/>
                  <a:pt x="3889205" y="6304948"/>
                </a:cubicBezTo>
                <a:cubicBezTo>
                  <a:pt x="3883728" y="6361200"/>
                  <a:pt x="3876475" y="6419079"/>
                  <a:pt x="3867741" y="6477254"/>
                </a:cubicBezTo>
                <a:cubicBezTo>
                  <a:pt x="3847091" y="6547309"/>
                  <a:pt x="3832002" y="6618252"/>
                  <a:pt x="3821078" y="6689711"/>
                </a:cubicBezTo>
                <a:lnTo>
                  <a:pt x="3804159" y="6858000"/>
                </a:lnTo>
                <a:lnTo>
                  <a:pt x="3796701" y="6858000"/>
                </a:lnTo>
                <a:lnTo>
                  <a:pt x="3813738" y="6688527"/>
                </a:lnTo>
                <a:cubicBezTo>
                  <a:pt x="3824683" y="6616920"/>
                  <a:pt x="3839800" y="6545829"/>
                  <a:pt x="3860487" y="6475626"/>
                </a:cubicBezTo>
                <a:cubicBezTo>
                  <a:pt x="3869073" y="6418191"/>
                  <a:pt x="3876327" y="6360311"/>
                  <a:pt x="3881804" y="6304208"/>
                </a:cubicBezTo>
                <a:cubicBezTo>
                  <a:pt x="3887429" y="6246181"/>
                  <a:pt x="3891425" y="6188302"/>
                  <a:pt x="3893646" y="6132347"/>
                </a:cubicBezTo>
                <a:cubicBezTo>
                  <a:pt x="3896014" y="6054335"/>
                  <a:pt x="3895275" y="5978544"/>
                  <a:pt x="3891574" y="5900385"/>
                </a:cubicBezTo>
                <a:cubicBezTo>
                  <a:pt x="3804237" y="5297314"/>
                  <a:pt x="3729926" y="4706975"/>
                  <a:pt x="3780108" y="4118707"/>
                </a:cubicBezTo>
                <a:cubicBezTo>
                  <a:pt x="3780700" y="4072818"/>
                  <a:pt x="3781588" y="4023968"/>
                  <a:pt x="3782624" y="3973639"/>
                </a:cubicBezTo>
                <a:cubicBezTo>
                  <a:pt x="3783216" y="3914871"/>
                  <a:pt x="3784252" y="3852107"/>
                  <a:pt x="3785733" y="3776020"/>
                </a:cubicBezTo>
                <a:cubicBezTo>
                  <a:pt x="3787065" y="3713255"/>
                  <a:pt x="3788397" y="3646198"/>
                  <a:pt x="3791358" y="3579585"/>
                </a:cubicBezTo>
                <a:cubicBezTo>
                  <a:pt x="3853678" y="3236158"/>
                  <a:pt x="3838135" y="2888735"/>
                  <a:pt x="3823036" y="2552857"/>
                </a:cubicBezTo>
                <a:cubicBezTo>
                  <a:pt x="3815931" y="2393133"/>
                  <a:pt x="3808529" y="2227932"/>
                  <a:pt x="3809565" y="2065545"/>
                </a:cubicBezTo>
                <a:cubicBezTo>
                  <a:pt x="3810750" y="2003965"/>
                  <a:pt x="3811490" y="1938832"/>
                  <a:pt x="3811490" y="1866446"/>
                </a:cubicBezTo>
                <a:cubicBezTo>
                  <a:pt x="3811637" y="1777924"/>
                  <a:pt x="3810750" y="1688219"/>
                  <a:pt x="3810010" y="1601474"/>
                </a:cubicBezTo>
                <a:cubicBezTo>
                  <a:pt x="3808974" y="1493413"/>
                  <a:pt x="3807937" y="1381799"/>
                  <a:pt x="3808677" y="1272702"/>
                </a:cubicBezTo>
                <a:cubicBezTo>
                  <a:pt x="3811342" y="1205053"/>
                  <a:pt x="3815191" y="1136959"/>
                  <a:pt x="3820075" y="1069754"/>
                </a:cubicBezTo>
                <a:cubicBezTo>
                  <a:pt x="3835914" y="849042"/>
                  <a:pt x="3861228" y="651867"/>
                  <a:pt x="3897347" y="466683"/>
                </a:cubicBezTo>
                <a:cubicBezTo>
                  <a:pt x="3902084" y="385120"/>
                  <a:pt x="3904008" y="311993"/>
                  <a:pt x="3902972" y="243456"/>
                </a:cubicBezTo>
                <a:lnTo>
                  <a:pt x="3902676" y="243160"/>
                </a:lnTo>
                <a:close/>
                <a:moveTo>
                  <a:pt x="3820594" y="0"/>
                </a:moveTo>
                <a:lnTo>
                  <a:pt x="3827703" y="0"/>
                </a:lnTo>
                <a:lnTo>
                  <a:pt x="3835897" y="61010"/>
                </a:lnTo>
                <a:cubicBezTo>
                  <a:pt x="3846351" y="147163"/>
                  <a:pt x="3855233" y="234056"/>
                  <a:pt x="3860784" y="321023"/>
                </a:cubicBezTo>
                <a:cubicBezTo>
                  <a:pt x="3859747" y="389412"/>
                  <a:pt x="3856047" y="456469"/>
                  <a:pt x="3849681" y="520714"/>
                </a:cubicBezTo>
                <a:cubicBezTo>
                  <a:pt x="3813414" y="730176"/>
                  <a:pt x="3787065" y="948222"/>
                  <a:pt x="3769302" y="1187437"/>
                </a:cubicBezTo>
                <a:cubicBezTo>
                  <a:pt x="3763676" y="1262931"/>
                  <a:pt x="3759087" y="1337835"/>
                  <a:pt x="3755831" y="1409925"/>
                </a:cubicBezTo>
                <a:cubicBezTo>
                  <a:pt x="3766341" y="1579121"/>
                  <a:pt x="3758495" y="1746247"/>
                  <a:pt x="3750946" y="1907747"/>
                </a:cubicBezTo>
                <a:cubicBezTo>
                  <a:pt x="3749466" y="1937500"/>
                  <a:pt x="3748133" y="1967402"/>
                  <a:pt x="3746801" y="1997304"/>
                </a:cubicBezTo>
                <a:cubicBezTo>
                  <a:pt x="3745024" y="2037568"/>
                  <a:pt x="3742953" y="2090711"/>
                  <a:pt x="3742064" y="2144740"/>
                </a:cubicBezTo>
                <a:cubicBezTo>
                  <a:pt x="3823332" y="2698222"/>
                  <a:pt x="3823628" y="3179018"/>
                  <a:pt x="3743101" y="3614520"/>
                </a:cubicBezTo>
                <a:cubicBezTo>
                  <a:pt x="3742360" y="3677284"/>
                  <a:pt x="3742509" y="3733683"/>
                  <a:pt x="3743693" y="3786234"/>
                </a:cubicBezTo>
                <a:cubicBezTo>
                  <a:pt x="3743396" y="3833455"/>
                  <a:pt x="3743101" y="3880232"/>
                  <a:pt x="3743101" y="3927009"/>
                </a:cubicBezTo>
                <a:cubicBezTo>
                  <a:pt x="3743101" y="3973787"/>
                  <a:pt x="3743101" y="4020415"/>
                  <a:pt x="3743101" y="4067193"/>
                </a:cubicBezTo>
                <a:cubicBezTo>
                  <a:pt x="3743248" y="4137210"/>
                  <a:pt x="3743396" y="4206932"/>
                  <a:pt x="3743693" y="4275470"/>
                </a:cubicBezTo>
                <a:cubicBezTo>
                  <a:pt x="3697656" y="4849378"/>
                  <a:pt x="3773002" y="5401527"/>
                  <a:pt x="3852790" y="5985946"/>
                </a:cubicBezTo>
                <a:lnTo>
                  <a:pt x="3853234" y="5988758"/>
                </a:lnTo>
                <a:cubicBezTo>
                  <a:pt x="3854715" y="6047082"/>
                  <a:pt x="3854123" y="6107774"/>
                  <a:pt x="3851606" y="6169650"/>
                </a:cubicBezTo>
                <a:cubicBezTo>
                  <a:pt x="3847017" y="6283040"/>
                  <a:pt x="3835767" y="6401316"/>
                  <a:pt x="3817263" y="6531137"/>
                </a:cubicBezTo>
                <a:cubicBezTo>
                  <a:pt x="3809121" y="6589164"/>
                  <a:pt x="3799203" y="6650300"/>
                  <a:pt x="3788101" y="6713065"/>
                </a:cubicBezTo>
                <a:lnTo>
                  <a:pt x="3767826" y="6858000"/>
                </a:lnTo>
                <a:lnTo>
                  <a:pt x="3760576" y="6858000"/>
                </a:lnTo>
                <a:lnTo>
                  <a:pt x="3780996" y="6712028"/>
                </a:lnTo>
                <a:cubicBezTo>
                  <a:pt x="3792098" y="6649116"/>
                  <a:pt x="3802016" y="6588129"/>
                  <a:pt x="3810157" y="6530249"/>
                </a:cubicBezTo>
                <a:cubicBezTo>
                  <a:pt x="3828514" y="6400723"/>
                  <a:pt x="3839764" y="6282596"/>
                  <a:pt x="3844501" y="6169502"/>
                </a:cubicBezTo>
                <a:cubicBezTo>
                  <a:pt x="3847017" y="6107922"/>
                  <a:pt x="3847609" y="6047378"/>
                  <a:pt x="3846129" y="5989499"/>
                </a:cubicBezTo>
                <a:lnTo>
                  <a:pt x="3845832" y="5987130"/>
                </a:lnTo>
                <a:cubicBezTo>
                  <a:pt x="3766045" y="5402268"/>
                  <a:pt x="3690698" y="4849823"/>
                  <a:pt x="3736735" y="4275321"/>
                </a:cubicBezTo>
                <a:cubicBezTo>
                  <a:pt x="3736439" y="4207229"/>
                  <a:pt x="3736143" y="4137359"/>
                  <a:pt x="3736143" y="4067341"/>
                </a:cubicBezTo>
                <a:cubicBezTo>
                  <a:pt x="3736143" y="4020564"/>
                  <a:pt x="3736143" y="3973935"/>
                  <a:pt x="3736143" y="3927158"/>
                </a:cubicBezTo>
                <a:cubicBezTo>
                  <a:pt x="3736291" y="3880380"/>
                  <a:pt x="3736439" y="3833603"/>
                  <a:pt x="3736735" y="3786530"/>
                </a:cubicBezTo>
                <a:cubicBezTo>
                  <a:pt x="3735551" y="3733979"/>
                  <a:pt x="3735255" y="3677432"/>
                  <a:pt x="3736143" y="3613928"/>
                </a:cubicBezTo>
                <a:cubicBezTo>
                  <a:pt x="3816671" y="3178574"/>
                  <a:pt x="3816226" y="2698517"/>
                  <a:pt x="3735107" y="2145333"/>
                </a:cubicBezTo>
                <a:cubicBezTo>
                  <a:pt x="3735995" y="2090711"/>
                  <a:pt x="3738067" y="2037420"/>
                  <a:pt x="3739844" y="1997156"/>
                </a:cubicBezTo>
                <a:cubicBezTo>
                  <a:pt x="3741176" y="1967254"/>
                  <a:pt x="3742656" y="1937353"/>
                  <a:pt x="3743988" y="1907598"/>
                </a:cubicBezTo>
                <a:cubicBezTo>
                  <a:pt x="3751538" y="1746247"/>
                  <a:pt x="3759384" y="1579418"/>
                  <a:pt x="3748874" y="1410221"/>
                </a:cubicBezTo>
                <a:cubicBezTo>
                  <a:pt x="3752130" y="1337687"/>
                  <a:pt x="3756719" y="1262783"/>
                  <a:pt x="3762344" y="1187140"/>
                </a:cubicBezTo>
                <a:cubicBezTo>
                  <a:pt x="3780256" y="947630"/>
                  <a:pt x="3806605" y="729435"/>
                  <a:pt x="3842872" y="519974"/>
                </a:cubicBezTo>
                <a:cubicBezTo>
                  <a:pt x="3849237" y="456174"/>
                  <a:pt x="3852938" y="389264"/>
                  <a:pt x="3853826" y="321467"/>
                </a:cubicBezTo>
                <a:cubicBezTo>
                  <a:pt x="3848275" y="234796"/>
                  <a:pt x="3839394" y="148088"/>
                  <a:pt x="3828939" y="62064"/>
                </a:cubicBezTo>
                <a:close/>
                <a:moveTo>
                  <a:pt x="3760337" y="0"/>
                </a:moveTo>
                <a:lnTo>
                  <a:pt x="3767826" y="0"/>
                </a:lnTo>
                <a:lnTo>
                  <a:pt x="3776719" y="166483"/>
                </a:lnTo>
                <a:cubicBezTo>
                  <a:pt x="3778387" y="226469"/>
                  <a:pt x="3778332" y="286606"/>
                  <a:pt x="3775963" y="346780"/>
                </a:cubicBezTo>
                <a:cubicBezTo>
                  <a:pt x="3774038" y="403475"/>
                  <a:pt x="3771374" y="463130"/>
                  <a:pt x="3767673" y="524119"/>
                </a:cubicBezTo>
                <a:cubicBezTo>
                  <a:pt x="3764269" y="581405"/>
                  <a:pt x="3760124" y="639581"/>
                  <a:pt x="3754942" y="701901"/>
                </a:cubicBezTo>
                <a:cubicBezTo>
                  <a:pt x="3747837" y="802858"/>
                  <a:pt x="3739696" y="905589"/>
                  <a:pt x="3731999" y="1004917"/>
                </a:cubicBezTo>
                <a:cubicBezTo>
                  <a:pt x="3724300" y="1102469"/>
                  <a:pt x="3716455" y="1203572"/>
                  <a:pt x="3709349" y="1302899"/>
                </a:cubicBezTo>
                <a:cubicBezTo>
                  <a:pt x="3704169" y="1376174"/>
                  <a:pt x="3699876" y="1441899"/>
                  <a:pt x="3696175" y="1503478"/>
                </a:cubicBezTo>
                <a:cubicBezTo>
                  <a:pt x="3681520" y="1674452"/>
                  <a:pt x="3679447" y="1834916"/>
                  <a:pt x="3679447" y="1955560"/>
                </a:cubicBezTo>
                <a:cubicBezTo>
                  <a:pt x="3679447" y="2009739"/>
                  <a:pt x="3679744" y="2062732"/>
                  <a:pt x="3680188" y="2107289"/>
                </a:cubicBezTo>
                <a:cubicBezTo>
                  <a:pt x="3744877" y="2566771"/>
                  <a:pt x="3747541" y="3065481"/>
                  <a:pt x="3688921" y="3723617"/>
                </a:cubicBezTo>
                <a:cubicBezTo>
                  <a:pt x="3687885" y="3786530"/>
                  <a:pt x="3687293" y="3851367"/>
                  <a:pt x="3686849" y="3916055"/>
                </a:cubicBezTo>
                <a:cubicBezTo>
                  <a:pt x="3686554" y="3978376"/>
                  <a:pt x="3686405" y="4042917"/>
                  <a:pt x="3686554" y="4107753"/>
                </a:cubicBezTo>
                <a:cubicBezTo>
                  <a:pt x="3686701" y="4171554"/>
                  <a:pt x="3687146" y="4235058"/>
                  <a:pt x="3687738" y="4297082"/>
                </a:cubicBezTo>
                <a:cubicBezTo>
                  <a:pt x="3687146" y="4330833"/>
                  <a:pt x="3686554" y="4364436"/>
                  <a:pt x="3685961" y="4398038"/>
                </a:cubicBezTo>
                <a:cubicBezTo>
                  <a:pt x="3676635" y="4906222"/>
                  <a:pt x="3667605" y="5386429"/>
                  <a:pt x="3794466" y="5872556"/>
                </a:cubicBezTo>
                <a:cubicBezTo>
                  <a:pt x="3802904" y="5949828"/>
                  <a:pt x="3807789" y="6019697"/>
                  <a:pt x="3809269" y="6086755"/>
                </a:cubicBezTo>
                <a:cubicBezTo>
                  <a:pt x="3814747" y="6321380"/>
                  <a:pt x="3779368" y="6529214"/>
                  <a:pt x="3701208" y="6722095"/>
                </a:cubicBezTo>
                <a:cubicBezTo>
                  <a:pt x="3697211" y="6749036"/>
                  <a:pt x="3693696" y="6776866"/>
                  <a:pt x="3690661" y="6805861"/>
                </a:cubicBezTo>
                <a:lnTo>
                  <a:pt x="3686261" y="6858000"/>
                </a:lnTo>
                <a:lnTo>
                  <a:pt x="3678808" y="6858000"/>
                </a:lnTo>
                <a:lnTo>
                  <a:pt x="3683297" y="6804806"/>
                </a:lnTo>
                <a:cubicBezTo>
                  <a:pt x="3686369" y="6775608"/>
                  <a:pt x="3689958" y="6747482"/>
                  <a:pt x="3694103" y="6720023"/>
                </a:cubicBezTo>
                <a:cubicBezTo>
                  <a:pt x="3772114" y="6527289"/>
                  <a:pt x="3807197" y="6320492"/>
                  <a:pt x="3801868" y="6086755"/>
                </a:cubicBezTo>
                <a:cubicBezTo>
                  <a:pt x="3800388" y="6019993"/>
                  <a:pt x="3795503" y="5950271"/>
                  <a:pt x="3787213" y="5873741"/>
                </a:cubicBezTo>
                <a:cubicBezTo>
                  <a:pt x="3660204" y="5387169"/>
                  <a:pt x="3669086" y="4906518"/>
                  <a:pt x="3678560" y="4397742"/>
                </a:cubicBezTo>
                <a:cubicBezTo>
                  <a:pt x="3679152" y="4364287"/>
                  <a:pt x="3679744" y="4330685"/>
                  <a:pt x="3680336" y="4296934"/>
                </a:cubicBezTo>
                <a:cubicBezTo>
                  <a:pt x="3679744" y="4235058"/>
                  <a:pt x="3679300" y="4171554"/>
                  <a:pt x="3679152" y="4107753"/>
                </a:cubicBezTo>
                <a:cubicBezTo>
                  <a:pt x="3679004" y="4042917"/>
                  <a:pt x="3679152" y="3978376"/>
                  <a:pt x="3679447" y="3916055"/>
                </a:cubicBezTo>
                <a:cubicBezTo>
                  <a:pt x="3679892" y="3851367"/>
                  <a:pt x="3680631" y="3786530"/>
                  <a:pt x="3681520" y="3723322"/>
                </a:cubicBezTo>
                <a:cubicBezTo>
                  <a:pt x="3739992" y="3065481"/>
                  <a:pt x="3737327" y="2567363"/>
                  <a:pt x="3672786" y="2108030"/>
                </a:cubicBezTo>
                <a:cubicBezTo>
                  <a:pt x="3672342" y="2062881"/>
                  <a:pt x="3672046" y="2010034"/>
                  <a:pt x="3672046" y="1955856"/>
                </a:cubicBezTo>
                <a:cubicBezTo>
                  <a:pt x="3672194" y="1835065"/>
                  <a:pt x="3674266" y="1674452"/>
                  <a:pt x="3688921" y="1503183"/>
                </a:cubicBezTo>
                <a:cubicBezTo>
                  <a:pt x="3692622" y="1441603"/>
                  <a:pt x="3696915" y="1376027"/>
                  <a:pt x="3702096" y="1302604"/>
                </a:cubicBezTo>
                <a:cubicBezTo>
                  <a:pt x="3709201" y="1203129"/>
                  <a:pt x="3717047" y="1102172"/>
                  <a:pt x="3724745" y="1004473"/>
                </a:cubicBezTo>
                <a:cubicBezTo>
                  <a:pt x="3732442" y="905145"/>
                  <a:pt x="3740584" y="802562"/>
                  <a:pt x="3747690" y="701458"/>
                </a:cubicBezTo>
                <a:cubicBezTo>
                  <a:pt x="3752870" y="638989"/>
                  <a:pt x="3757015" y="580962"/>
                  <a:pt x="3760419" y="523823"/>
                </a:cubicBezTo>
                <a:cubicBezTo>
                  <a:pt x="3764121" y="462982"/>
                  <a:pt x="3766933" y="403327"/>
                  <a:pt x="3768710" y="346631"/>
                </a:cubicBezTo>
                <a:lnTo>
                  <a:pt x="3768413" y="346336"/>
                </a:lnTo>
                <a:cubicBezTo>
                  <a:pt x="3770819" y="286310"/>
                  <a:pt x="3770893" y="226303"/>
                  <a:pt x="3769234" y="166432"/>
                </a:cubicBezTo>
                <a:close/>
                <a:moveTo>
                  <a:pt x="3638422" y="0"/>
                </a:moveTo>
                <a:lnTo>
                  <a:pt x="3641082" y="0"/>
                </a:lnTo>
                <a:lnTo>
                  <a:pt x="3641082" y="99449"/>
                </a:lnTo>
                <a:lnTo>
                  <a:pt x="3640657" y="108066"/>
                </a:lnTo>
                <a:lnTo>
                  <a:pt x="3641082" y="124658"/>
                </a:lnTo>
                <a:lnTo>
                  <a:pt x="3641082" y="360993"/>
                </a:lnTo>
                <a:lnTo>
                  <a:pt x="3638624" y="325633"/>
                </a:lnTo>
                <a:cubicBezTo>
                  <a:pt x="3634824" y="253472"/>
                  <a:pt x="3632580" y="180702"/>
                  <a:pt x="3633070" y="107807"/>
                </a:cubicBezTo>
                <a:close/>
                <a:moveTo>
                  <a:pt x="3550657" y="0"/>
                </a:moveTo>
                <a:lnTo>
                  <a:pt x="3558141" y="0"/>
                </a:lnTo>
                <a:lnTo>
                  <a:pt x="3553188" y="87148"/>
                </a:lnTo>
                <a:cubicBezTo>
                  <a:pt x="3552580" y="148608"/>
                  <a:pt x="3554671" y="213075"/>
                  <a:pt x="3559371" y="281353"/>
                </a:cubicBezTo>
                <a:cubicBezTo>
                  <a:pt x="3562923" y="333458"/>
                  <a:pt x="3568104" y="389266"/>
                  <a:pt x="3575210" y="452178"/>
                </a:cubicBezTo>
                <a:cubicBezTo>
                  <a:pt x="3624725" y="672556"/>
                  <a:pt x="3636938" y="897098"/>
                  <a:pt x="3639824" y="1118434"/>
                </a:cubicBezTo>
                <a:lnTo>
                  <a:pt x="3640477" y="1294783"/>
                </a:lnTo>
                <a:lnTo>
                  <a:pt x="3650515" y="1112564"/>
                </a:lnTo>
                <a:cubicBezTo>
                  <a:pt x="3657946" y="1018120"/>
                  <a:pt x="3667901" y="923501"/>
                  <a:pt x="3681224" y="828911"/>
                </a:cubicBezTo>
                <a:cubicBezTo>
                  <a:pt x="3683000" y="739057"/>
                  <a:pt x="3684184" y="664746"/>
                  <a:pt x="3684925" y="595617"/>
                </a:cubicBezTo>
                <a:cubicBezTo>
                  <a:pt x="3685813" y="513461"/>
                  <a:pt x="3686109" y="437819"/>
                  <a:pt x="3685813" y="364099"/>
                </a:cubicBezTo>
                <a:cubicBezTo>
                  <a:pt x="3685517" y="274986"/>
                  <a:pt x="3684333" y="201564"/>
                  <a:pt x="3682260" y="132877"/>
                </a:cubicBezTo>
                <a:lnTo>
                  <a:pt x="3681816" y="132434"/>
                </a:lnTo>
                <a:lnTo>
                  <a:pt x="3670855" y="0"/>
                </a:lnTo>
                <a:lnTo>
                  <a:pt x="3678300" y="0"/>
                </a:lnTo>
                <a:lnTo>
                  <a:pt x="3689217" y="132138"/>
                </a:lnTo>
                <a:cubicBezTo>
                  <a:pt x="3691438" y="201119"/>
                  <a:pt x="3692622" y="274542"/>
                  <a:pt x="3692918" y="363804"/>
                </a:cubicBezTo>
                <a:cubicBezTo>
                  <a:pt x="3693214" y="437522"/>
                  <a:pt x="3692918" y="513313"/>
                  <a:pt x="3692030" y="595469"/>
                </a:cubicBezTo>
                <a:cubicBezTo>
                  <a:pt x="3691290" y="664746"/>
                  <a:pt x="3690106" y="739057"/>
                  <a:pt x="3688329" y="829355"/>
                </a:cubicBezTo>
                <a:cubicBezTo>
                  <a:pt x="3661757" y="1018536"/>
                  <a:pt x="3648583" y="1207754"/>
                  <a:pt x="3642126" y="1395436"/>
                </a:cubicBezTo>
                <a:lnTo>
                  <a:pt x="3641082" y="1448723"/>
                </a:lnTo>
                <a:lnTo>
                  <a:pt x="3641082" y="1774635"/>
                </a:lnTo>
                <a:lnTo>
                  <a:pt x="3635606" y="1639965"/>
                </a:lnTo>
                <a:cubicBezTo>
                  <a:pt x="3633051" y="1538786"/>
                  <a:pt x="3633163" y="1437682"/>
                  <a:pt x="3633237" y="1338281"/>
                </a:cubicBezTo>
                <a:cubicBezTo>
                  <a:pt x="3633533" y="1047403"/>
                  <a:pt x="3633829" y="746608"/>
                  <a:pt x="3567956" y="453214"/>
                </a:cubicBezTo>
                <a:cubicBezTo>
                  <a:pt x="3560703" y="389858"/>
                  <a:pt x="3555522" y="333903"/>
                  <a:pt x="3551969" y="281648"/>
                </a:cubicBezTo>
                <a:cubicBezTo>
                  <a:pt x="3547232" y="213111"/>
                  <a:pt x="3545123" y="148395"/>
                  <a:pt x="3545729" y="86697"/>
                </a:cubicBezTo>
                <a:close/>
                <a:moveTo>
                  <a:pt x="3478039" y="0"/>
                </a:moveTo>
                <a:lnTo>
                  <a:pt x="3485557" y="0"/>
                </a:lnTo>
                <a:lnTo>
                  <a:pt x="3482018" y="30076"/>
                </a:lnTo>
                <a:cubicBezTo>
                  <a:pt x="3478260" y="85344"/>
                  <a:pt x="3477066" y="142095"/>
                  <a:pt x="3478398" y="200529"/>
                </a:cubicBezTo>
                <a:cubicBezTo>
                  <a:pt x="3479879" y="267290"/>
                  <a:pt x="3484763" y="337012"/>
                  <a:pt x="3493054" y="413543"/>
                </a:cubicBezTo>
                <a:cubicBezTo>
                  <a:pt x="3620063" y="900114"/>
                  <a:pt x="3611180" y="1380766"/>
                  <a:pt x="3601707" y="1889541"/>
                </a:cubicBezTo>
                <a:cubicBezTo>
                  <a:pt x="3601114" y="1922996"/>
                  <a:pt x="3600522" y="1956598"/>
                  <a:pt x="3599930" y="1990349"/>
                </a:cubicBezTo>
                <a:cubicBezTo>
                  <a:pt x="3600522" y="2052226"/>
                  <a:pt x="3600967" y="2115730"/>
                  <a:pt x="3601114" y="2179530"/>
                </a:cubicBezTo>
                <a:cubicBezTo>
                  <a:pt x="3601262" y="2244367"/>
                  <a:pt x="3601114" y="2308907"/>
                  <a:pt x="3600818" y="2371228"/>
                </a:cubicBezTo>
                <a:cubicBezTo>
                  <a:pt x="3600374" y="2435916"/>
                  <a:pt x="3599635" y="2500753"/>
                  <a:pt x="3598746" y="2563961"/>
                </a:cubicBezTo>
                <a:cubicBezTo>
                  <a:pt x="3540274" y="3221802"/>
                  <a:pt x="3542939" y="3719919"/>
                  <a:pt x="3607480" y="4179253"/>
                </a:cubicBezTo>
                <a:cubicBezTo>
                  <a:pt x="3607924" y="4224402"/>
                  <a:pt x="3608219" y="4277249"/>
                  <a:pt x="3608219" y="4331427"/>
                </a:cubicBezTo>
                <a:cubicBezTo>
                  <a:pt x="3608072" y="4452219"/>
                  <a:pt x="3606000" y="4612831"/>
                  <a:pt x="3591344" y="4784100"/>
                </a:cubicBezTo>
                <a:cubicBezTo>
                  <a:pt x="3587644" y="4845680"/>
                  <a:pt x="3583351" y="4911257"/>
                  <a:pt x="3578170" y="4984679"/>
                </a:cubicBezTo>
                <a:cubicBezTo>
                  <a:pt x="3571065" y="5084155"/>
                  <a:pt x="3563219" y="5185111"/>
                  <a:pt x="3555522" y="5282810"/>
                </a:cubicBezTo>
                <a:cubicBezTo>
                  <a:pt x="3547824" y="5382138"/>
                  <a:pt x="3539683" y="5484721"/>
                  <a:pt x="3532576" y="5585825"/>
                </a:cubicBezTo>
                <a:cubicBezTo>
                  <a:pt x="3527396" y="5648294"/>
                  <a:pt x="3523251" y="5706321"/>
                  <a:pt x="3519847" y="5763460"/>
                </a:cubicBezTo>
                <a:cubicBezTo>
                  <a:pt x="3516145" y="5824301"/>
                  <a:pt x="3513333" y="5883956"/>
                  <a:pt x="3511557" y="5940652"/>
                </a:cubicBezTo>
                <a:lnTo>
                  <a:pt x="3511853" y="5940947"/>
                </a:lnTo>
                <a:cubicBezTo>
                  <a:pt x="3502231" y="6181050"/>
                  <a:pt x="3529913" y="6420857"/>
                  <a:pt x="3556558" y="6652819"/>
                </a:cubicBezTo>
                <a:lnTo>
                  <a:pt x="3577882" y="6858000"/>
                </a:lnTo>
                <a:lnTo>
                  <a:pt x="3570461" y="6858000"/>
                </a:lnTo>
                <a:lnTo>
                  <a:pt x="3549156" y="6653559"/>
                </a:lnTo>
                <a:cubicBezTo>
                  <a:pt x="3522363" y="6421301"/>
                  <a:pt x="3494830" y="6181199"/>
                  <a:pt x="3504303" y="5940503"/>
                </a:cubicBezTo>
                <a:cubicBezTo>
                  <a:pt x="3506228" y="5883808"/>
                  <a:pt x="3508892" y="5824153"/>
                  <a:pt x="3512593" y="5763164"/>
                </a:cubicBezTo>
                <a:cubicBezTo>
                  <a:pt x="3515998" y="5705878"/>
                  <a:pt x="3520142" y="5647702"/>
                  <a:pt x="3525324" y="5585382"/>
                </a:cubicBezTo>
                <a:cubicBezTo>
                  <a:pt x="3532429" y="5484425"/>
                  <a:pt x="3540570" y="5381694"/>
                  <a:pt x="3548267" y="5282366"/>
                </a:cubicBezTo>
                <a:cubicBezTo>
                  <a:pt x="3555966" y="5184815"/>
                  <a:pt x="3563811" y="5083711"/>
                  <a:pt x="3570916" y="4984384"/>
                </a:cubicBezTo>
                <a:cubicBezTo>
                  <a:pt x="3576097" y="4911109"/>
                  <a:pt x="3580390" y="4845384"/>
                  <a:pt x="3584091" y="4783805"/>
                </a:cubicBezTo>
                <a:cubicBezTo>
                  <a:pt x="3598746" y="4612831"/>
                  <a:pt x="3600818" y="4452367"/>
                  <a:pt x="3600818" y="4331723"/>
                </a:cubicBezTo>
                <a:cubicBezTo>
                  <a:pt x="3600818" y="4277544"/>
                  <a:pt x="3600522" y="4224551"/>
                  <a:pt x="3600078" y="4179994"/>
                </a:cubicBezTo>
                <a:cubicBezTo>
                  <a:pt x="3535389" y="3720511"/>
                  <a:pt x="3532725" y="3221802"/>
                  <a:pt x="3591344" y="2563666"/>
                </a:cubicBezTo>
                <a:cubicBezTo>
                  <a:pt x="3592380" y="2500753"/>
                  <a:pt x="3592972" y="2435916"/>
                  <a:pt x="3593417" y="2371228"/>
                </a:cubicBezTo>
                <a:cubicBezTo>
                  <a:pt x="3593713" y="2308907"/>
                  <a:pt x="3593862" y="2244367"/>
                  <a:pt x="3593713" y="2179530"/>
                </a:cubicBezTo>
                <a:cubicBezTo>
                  <a:pt x="3593565" y="2115730"/>
                  <a:pt x="3593120" y="2052226"/>
                  <a:pt x="3592529" y="1990201"/>
                </a:cubicBezTo>
                <a:cubicBezTo>
                  <a:pt x="3593120" y="1956450"/>
                  <a:pt x="3593713" y="1922848"/>
                  <a:pt x="3594305" y="1889246"/>
                </a:cubicBezTo>
                <a:cubicBezTo>
                  <a:pt x="3603631" y="1381061"/>
                  <a:pt x="3612661" y="900855"/>
                  <a:pt x="3485800" y="414727"/>
                </a:cubicBezTo>
                <a:cubicBezTo>
                  <a:pt x="3477362" y="337455"/>
                  <a:pt x="3472477" y="267586"/>
                  <a:pt x="3470997" y="200529"/>
                </a:cubicBezTo>
                <a:cubicBezTo>
                  <a:pt x="3469628" y="141873"/>
                  <a:pt x="3470812" y="84891"/>
                  <a:pt x="3474580" y="29398"/>
                </a:cubicBezTo>
                <a:close/>
                <a:moveTo>
                  <a:pt x="3436714" y="0"/>
                </a:moveTo>
                <a:lnTo>
                  <a:pt x="3443922" y="0"/>
                </a:lnTo>
                <a:lnTo>
                  <a:pt x="3435766" y="117781"/>
                </a:lnTo>
                <a:cubicBezTo>
                  <a:pt x="3433249" y="179361"/>
                  <a:pt x="3432657" y="239905"/>
                  <a:pt x="3434137" y="297784"/>
                </a:cubicBezTo>
                <a:lnTo>
                  <a:pt x="3434434" y="300153"/>
                </a:lnTo>
                <a:cubicBezTo>
                  <a:pt x="3514221" y="885016"/>
                  <a:pt x="3589568" y="1437461"/>
                  <a:pt x="3543531" y="2011962"/>
                </a:cubicBezTo>
                <a:cubicBezTo>
                  <a:pt x="3543827" y="2080055"/>
                  <a:pt x="3544123" y="2149923"/>
                  <a:pt x="3544123" y="2219942"/>
                </a:cubicBezTo>
                <a:cubicBezTo>
                  <a:pt x="3544123" y="2266719"/>
                  <a:pt x="3544123" y="2313348"/>
                  <a:pt x="3544123" y="2360125"/>
                </a:cubicBezTo>
                <a:cubicBezTo>
                  <a:pt x="3543975" y="2406903"/>
                  <a:pt x="3543827" y="2453679"/>
                  <a:pt x="3543531" y="2500753"/>
                </a:cubicBezTo>
                <a:cubicBezTo>
                  <a:pt x="3544715" y="2553303"/>
                  <a:pt x="3545012" y="2609850"/>
                  <a:pt x="3544123" y="2673356"/>
                </a:cubicBezTo>
                <a:cubicBezTo>
                  <a:pt x="3463595" y="3108709"/>
                  <a:pt x="3464039" y="3588766"/>
                  <a:pt x="3545160" y="4141950"/>
                </a:cubicBezTo>
                <a:cubicBezTo>
                  <a:pt x="3544270" y="4196573"/>
                  <a:pt x="3542199" y="4249863"/>
                  <a:pt x="3540423" y="4290127"/>
                </a:cubicBezTo>
                <a:cubicBezTo>
                  <a:pt x="3539090" y="4320029"/>
                  <a:pt x="3537610" y="4349930"/>
                  <a:pt x="3536277" y="4379685"/>
                </a:cubicBezTo>
                <a:cubicBezTo>
                  <a:pt x="3528729" y="4541037"/>
                  <a:pt x="3520883" y="4707865"/>
                  <a:pt x="3531392" y="4877063"/>
                </a:cubicBezTo>
                <a:cubicBezTo>
                  <a:pt x="3528136" y="4949597"/>
                  <a:pt x="3523547" y="5024500"/>
                  <a:pt x="3517922" y="5100143"/>
                </a:cubicBezTo>
                <a:cubicBezTo>
                  <a:pt x="3500010" y="5339653"/>
                  <a:pt x="3473661" y="5557849"/>
                  <a:pt x="3437394" y="5767309"/>
                </a:cubicBezTo>
                <a:cubicBezTo>
                  <a:pt x="3431029" y="5831109"/>
                  <a:pt x="3427328" y="5898019"/>
                  <a:pt x="3426440" y="5965816"/>
                </a:cubicBezTo>
                <a:cubicBezTo>
                  <a:pt x="3437542" y="6139158"/>
                  <a:pt x="3461967" y="6312649"/>
                  <a:pt x="3485652" y="6480513"/>
                </a:cubicBezTo>
                <a:lnTo>
                  <a:pt x="3485800" y="6480661"/>
                </a:lnTo>
                <a:cubicBezTo>
                  <a:pt x="3495126" y="6546793"/>
                  <a:pt x="3504535" y="6613480"/>
                  <a:pt x="3513181" y="6680635"/>
                </a:cubicBezTo>
                <a:lnTo>
                  <a:pt x="3533124" y="6858000"/>
                </a:lnTo>
                <a:lnTo>
                  <a:pt x="3525881" y="6858000"/>
                </a:lnTo>
                <a:lnTo>
                  <a:pt x="3506052" y="6681509"/>
                </a:lnTo>
                <a:cubicBezTo>
                  <a:pt x="3497420" y="6614452"/>
                  <a:pt x="3488020" y="6547867"/>
                  <a:pt x="3478694" y="6481846"/>
                </a:cubicBezTo>
                <a:cubicBezTo>
                  <a:pt x="3455010" y="6313833"/>
                  <a:pt x="3430585" y="6140194"/>
                  <a:pt x="3419482" y="5966260"/>
                </a:cubicBezTo>
                <a:cubicBezTo>
                  <a:pt x="3420519" y="5897871"/>
                  <a:pt x="3424219" y="5830814"/>
                  <a:pt x="3430585" y="5766569"/>
                </a:cubicBezTo>
                <a:cubicBezTo>
                  <a:pt x="3466852" y="5557108"/>
                  <a:pt x="3493201" y="5339061"/>
                  <a:pt x="3510964" y="5099846"/>
                </a:cubicBezTo>
                <a:cubicBezTo>
                  <a:pt x="3516590" y="5024352"/>
                  <a:pt x="3521179" y="4949449"/>
                  <a:pt x="3524435" y="4877358"/>
                </a:cubicBezTo>
                <a:cubicBezTo>
                  <a:pt x="3513925" y="4708162"/>
                  <a:pt x="3521771" y="4541037"/>
                  <a:pt x="3529321" y="4379536"/>
                </a:cubicBezTo>
                <a:cubicBezTo>
                  <a:pt x="3530800" y="4349783"/>
                  <a:pt x="3532133" y="4319881"/>
                  <a:pt x="3533465" y="4289979"/>
                </a:cubicBezTo>
                <a:cubicBezTo>
                  <a:pt x="3535241" y="4249716"/>
                  <a:pt x="3537314" y="4196573"/>
                  <a:pt x="3538202" y="4142543"/>
                </a:cubicBezTo>
                <a:cubicBezTo>
                  <a:pt x="3456934" y="3589061"/>
                  <a:pt x="3456638" y="3108264"/>
                  <a:pt x="3537166" y="2672762"/>
                </a:cubicBezTo>
                <a:cubicBezTo>
                  <a:pt x="3537906" y="2609999"/>
                  <a:pt x="3537758" y="2553600"/>
                  <a:pt x="3536574" y="2501049"/>
                </a:cubicBezTo>
                <a:cubicBezTo>
                  <a:pt x="3536870" y="2453827"/>
                  <a:pt x="3537166" y="2407051"/>
                  <a:pt x="3537166" y="2360273"/>
                </a:cubicBezTo>
                <a:cubicBezTo>
                  <a:pt x="3537166" y="2313497"/>
                  <a:pt x="3537166" y="2266867"/>
                  <a:pt x="3537166" y="2220091"/>
                </a:cubicBezTo>
                <a:cubicBezTo>
                  <a:pt x="3537018" y="2150072"/>
                  <a:pt x="3536870" y="2080351"/>
                  <a:pt x="3536574" y="2011813"/>
                </a:cubicBezTo>
                <a:cubicBezTo>
                  <a:pt x="3582611" y="1437905"/>
                  <a:pt x="3507264" y="885756"/>
                  <a:pt x="3427476" y="301337"/>
                </a:cubicBezTo>
                <a:lnTo>
                  <a:pt x="3427032" y="298525"/>
                </a:lnTo>
                <a:cubicBezTo>
                  <a:pt x="3425551" y="240201"/>
                  <a:pt x="3426143" y="179509"/>
                  <a:pt x="3428660" y="117633"/>
                </a:cubicBezTo>
                <a:close/>
                <a:moveTo>
                  <a:pt x="3389847" y="0"/>
                </a:moveTo>
                <a:lnTo>
                  <a:pt x="3397297" y="0"/>
                </a:lnTo>
                <a:lnTo>
                  <a:pt x="3386620" y="154937"/>
                </a:lnTo>
                <a:cubicBezTo>
                  <a:pt x="3384252" y="232948"/>
                  <a:pt x="3384992" y="308739"/>
                  <a:pt x="3388692" y="386898"/>
                </a:cubicBezTo>
                <a:cubicBezTo>
                  <a:pt x="3476030" y="989969"/>
                  <a:pt x="3550341" y="1580308"/>
                  <a:pt x="3500159" y="2168576"/>
                </a:cubicBezTo>
                <a:cubicBezTo>
                  <a:pt x="3499566" y="2214465"/>
                  <a:pt x="3498678" y="2263314"/>
                  <a:pt x="3497642" y="2313643"/>
                </a:cubicBezTo>
                <a:cubicBezTo>
                  <a:pt x="3497050" y="2372412"/>
                  <a:pt x="3496014" y="2435176"/>
                  <a:pt x="3494534" y="2511264"/>
                </a:cubicBezTo>
                <a:cubicBezTo>
                  <a:pt x="3493201" y="2574029"/>
                  <a:pt x="3491869" y="2641085"/>
                  <a:pt x="3488908" y="2707698"/>
                </a:cubicBezTo>
                <a:cubicBezTo>
                  <a:pt x="3426588" y="3051125"/>
                  <a:pt x="3442131" y="3398548"/>
                  <a:pt x="3457230" y="3734426"/>
                </a:cubicBezTo>
                <a:cubicBezTo>
                  <a:pt x="3464335" y="3894149"/>
                  <a:pt x="3471737" y="4059350"/>
                  <a:pt x="3470701" y="4221738"/>
                </a:cubicBezTo>
                <a:cubicBezTo>
                  <a:pt x="3469516" y="4283318"/>
                  <a:pt x="3468777" y="4348451"/>
                  <a:pt x="3468777" y="4420837"/>
                </a:cubicBezTo>
                <a:cubicBezTo>
                  <a:pt x="3468629" y="4509359"/>
                  <a:pt x="3469516" y="4599064"/>
                  <a:pt x="3470256" y="4685809"/>
                </a:cubicBezTo>
                <a:cubicBezTo>
                  <a:pt x="3471292" y="4793870"/>
                  <a:pt x="3472329" y="4905484"/>
                  <a:pt x="3471589" y="5014582"/>
                </a:cubicBezTo>
                <a:cubicBezTo>
                  <a:pt x="3468924" y="5082231"/>
                  <a:pt x="3465075" y="5150324"/>
                  <a:pt x="3460190" y="5217529"/>
                </a:cubicBezTo>
                <a:cubicBezTo>
                  <a:pt x="3444352" y="5438241"/>
                  <a:pt x="3419038" y="5635416"/>
                  <a:pt x="3382919" y="5820600"/>
                </a:cubicBezTo>
                <a:cubicBezTo>
                  <a:pt x="3378182" y="5902163"/>
                  <a:pt x="3376258" y="5975290"/>
                  <a:pt x="3377295" y="6043827"/>
                </a:cubicBezTo>
                <a:lnTo>
                  <a:pt x="3377590" y="6044123"/>
                </a:lnTo>
                <a:cubicBezTo>
                  <a:pt x="3391209" y="6150409"/>
                  <a:pt x="3407048" y="6259210"/>
                  <a:pt x="3422443" y="6364310"/>
                </a:cubicBezTo>
                <a:cubicBezTo>
                  <a:pt x="3435211" y="6451536"/>
                  <a:pt x="3448080" y="6539512"/>
                  <a:pt x="3459890" y="6628179"/>
                </a:cubicBezTo>
                <a:lnTo>
                  <a:pt x="3486550" y="6858000"/>
                </a:lnTo>
                <a:lnTo>
                  <a:pt x="3478992" y="6858000"/>
                </a:lnTo>
                <a:lnTo>
                  <a:pt x="3452406" y="6628839"/>
                </a:lnTo>
                <a:cubicBezTo>
                  <a:pt x="3440614" y="6540253"/>
                  <a:pt x="3427773" y="6452351"/>
                  <a:pt x="3415042" y="6365199"/>
                </a:cubicBezTo>
                <a:cubicBezTo>
                  <a:pt x="3399646" y="6259950"/>
                  <a:pt x="3383808" y="6151296"/>
                  <a:pt x="3370189" y="6044420"/>
                </a:cubicBezTo>
                <a:cubicBezTo>
                  <a:pt x="3369153" y="5975438"/>
                  <a:pt x="3371077" y="5902016"/>
                  <a:pt x="3375814" y="5819859"/>
                </a:cubicBezTo>
                <a:cubicBezTo>
                  <a:pt x="3411933" y="5634527"/>
                  <a:pt x="3437246" y="5437501"/>
                  <a:pt x="3453085" y="5217086"/>
                </a:cubicBezTo>
                <a:cubicBezTo>
                  <a:pt x="3457970" y="5150029"/>
                  <a:pt x="3461819" y="5081935"/>
                  <a:pt x="3464483" y="5014582"/>
                </a:cubicBezTo>
                <a:cubicBezTo>
                  <a:pt x="3465075" y="4905632"/>
                  <a:pt x="3464187" y="4794018"/>
                  <a:pt x="3463151" y="4686105"/>
                </a:cubicBezTo>
                <a:cubicBezTo>
                  <a:pt x="3462411" y="4599360"/>
                  <a:pt x="3461671" y="4509654"/>
                  <a:pt x="3461671" y="4421133"/>
                </a:cubicBezTo>
                <a:cubicBezTo>
                  <a:pt x="3461671" y="4348598"/>
                  <a:pt x="3462411" y="4283466"/>
                  <a:pt x="3463595" y="4221886"/>
                </a:cubicBezTo>
                <a:cubicBezTo>
                  <a:pt x="3464632" y="4059646"/>
                  <a:pt x="3457230" y="3894594"/>
                  <a:pt x="3450125" y="3735018"/>
                </a:cubicBezTo>
                <a:cubicBezTo>
                  <a:pt x="3435026" y="3398697"/>
                  <a:pt x="3419482" y="3050829"/>
                  <a:pt x="3481803" y="2707106"/>
                </a:cubicBezTo>
                <a:cubicBezTo>
                  <a:pt x="3484616" y="2640936"/>
                  <a:pt x="3486096" y="2574029"/>
                  <a:pt x="3487280" y="2511264"/>
                </a:cubicBezTo>
                <a:cubicBezTo>
                  <a:pt x="3488760" y="2435176"/>
                  <a:pt x="3489797" y="2372412"/>
                  <a:pt x="3490389" y="2313643"/>
                </a:cubicBezTo>
                <a:cubicBezTo>
                  <a:pt x="3491573" y="2263314"/>
                  <a:pt x="3492312" y="2214465"/>
                  <a:pt x="3492905" y="2168281"/>
                </a:cubicBezTo>
                <a:cubicBezTo>
                  <a:pt x="3543087" y="1580457"/>
                  <a:pt x="3468777" y="990561"/>
                  <a:pt x="3381439" y="387639"/>
                </a:cubicBezTo>
                <a:cubicBezTo>
                  <a:pt x="3377590" y="308887"/>
                  <a:pt x="3376850" y="232800"/>
                  <a:pt x="3379218" y="154640"/>
                </a:cubicBezTo>
                <a:close/>
                <a:moveTo>
                  <a:pt x="3290069" y="0"/>
                </a:moveTo>
                <a:lnTo>
                  <a:pt x="3297506" y="0"/>
                </a:lnTo>
                <a:lnTo>
                  <a:pt x="3296915" y="7795"/>
                </a:lnTo>
                <a:cubicBezTo>
                  <a:pt x="3293066" y="69228"/>
                  <a:pt x="3290994" y="131696"/>
                  <a:pt x="3290994" y="193128"/>
                </a:cubicBezTo>
                <a:cubicBezTo>
                  <a:pt x="3297802" y="233244"/>
                  <a:pt x="3304020" y="272768"/>
                  <a:pt x="3310237" y="311996"/>
                </a:cubicBezTo>
                <a:cubicBezTo>
                  <a:pt x="3308905" y="279281"/>
                  <a:pt x="3309053" y="246566"/>
                  <a:pt x="3310977" y="213852"/>
                </a:cubicBezTo>
                <a:cubicBezTo>
                  <a:pt x="3310977" y="154345"/>
                  <a:pt x="3313346" y="93653"/>
                  <a:pt x="3317935" y="33405"/>
                </a:cubicBezTo>
                <a:lnTo>
                  <a:pt x="3321589" y="0"/>
                </a:lnTo>
                <a:lnTo>
                  <a:pt x="3329164" y="0"/>
                </a:lnTo>
                <a:lnTo>
                  <a:pt x="3325484" y="33701"/>
                </a:lnTo>
                <a:cubicBezTo>
                  <a:pt x="3320895" y="93801"/>
                  <a:pt x="3318526" y="154345"/>
                  <a:pt x="3318526" y="213852"/>
                </a:cubicBezTo>
                <a:cubicBezTo>
                  <a:pt x="3314382" y="286090"/>
                  <a:pt x="3318971" y="358181"/>
                  <a:pt x="3328444" y="429974"/>
                </a:cubicBezTo>
                <a:cubicBezTo>
                  <a:pt x="3330369" y="443002"/>
                  <a:pt x="3332145" y="455880"/>
                  <a:pt x="3334070" y="468906"/>
                </a:cubicBezTo>
                <a:cubicBezTo>
                  <a:pt x="3347836" y="556540"/>
                  <a:pt x="3367821" y="643285"/>
                  <a:pt x="3387656" y="728549"/>
                </a:cubicBezTo>
                <a:cubicBezTo>
                  <a:pt x="3416671" y="853782"/>
                  <a:pt x="3446720" y="983307"/>
                  <a:pt x="3455010" y="1110465"/>
                </a:cubicBezTo>
                <a:cubicBezTo>
                  <a:pt x="3489944" y="1343018"/>
                  <a:pt x="3475437" y="1579568"/>
                  <a:pt x="3461375" y="1808274"/>
                </a:cubicBezTo>
                <a:cubicBezTo>
                  <a:pt x="3456046" y="1895019"/>
                  <a:pt x="3450569" y="1984872"/>
                  <a:pt x="3447904" y="2073097"/>
                </a:cubicBezTo>
                <a:cubicBezTo>
                  <a:pt x="3445684" y="2143559"/>
                  <a:pt x="3445536" y="2206324"/>
                  <a:pt x="3447312" y="2264944"/>
                </a:cubicBezTo>
                <a:cubicBezTo>
                  <a:pt x="3442428" y="2330371"/>
                  <a:pt x="3439023" y="2398762"/>
                  <a:pt x="3436950" y="2474107"/>
                </a:cubicBezTo>
                <a:cubicBezTo>
                  <a:pt x="3435470" y="2525918"/>
                  <a:pt x="3434730" y="2578912"/>
                  <a:pt x="3433990" y="2629982"/>
                </a:cubicBezTo>
                <a:lnTo>
                  <a:pt x="3433102" y="2684309"/>
                </a:lnTo>
                <a:cubicBezTo>
                  <a:pt x="3425848" y="2772534"/>
                  <a:pt x="3416966" y="2862982"/>
                  <a:pt x="3408232" y="2950467"/>
                </a:cubicBezTo>
                <a:cubicBezTo>
                  <a:pt x="3373002" y="3306326"/>
                  <a:pt x="3336439" y="3674178"/>
                  <a:pt x="3401867" y="4034185"/>
                </a:cubicBezTo>
                <a:cubicBezTo>
                  <a:pt x="3405716" y="4097246"/>
                  <a:pt x="3406604" y="4158529"/>
                  <a:pt x="3406901" y="4210044"/>
                </a:cubicBezTo>
                <a:cubicBezTo>
                  <a:pt x="3407788" y="4336016"/>
                  <a:pt x="3409713" y="4464506"/>
                  <a:pt x="3411637" y="4588850"/>
                </a:cubicBezTo>
                <a:cubicBezTo>
                  <a:pt x="3414154" y="4752570"/>
                  <a:pt x="3416819" y="4921767"/>
                  <a:pt x="3416966" y="5087116"/>
                </a:cubicBezTo>
                <a:cubicBezTo>
                  <a:pt x="3414450" y="5161574"/>
                  <a:pt x="3410305" y="5238846"/>
                  <a:pt x="3404975" y="5316709"/>
                </a:cubicBezTo>
                <a:cubicBezTo>
                  <a:pt x="3393726" y="5480577"/>
                  <a:pt x="3377442" y="5629494"/>
                  <a:pt x="3355534" y="5772342"/>
                </a:cubicBezTo>
                <a:cubicBezTo>
                  <a:pt x="3353166" y="5792178"/>
                  <a:pt x="3350649" y="5812311"/>
                  <a:pt x="3348280" y="5832442"/>
                </a:cubicBezTo>
                <a:cubicBezTo>
                  <a:pt x="3342212" y="5882328"/>
                  <a:pt x="3335994" y="5933990"/>
                  <a:pt x="3330813" y="5985209"/>
                </a:cubicBezTo>
                <a:cubicBezTo>
                  <a:pt x="3331702" y="6042643"/>
                  <a:pt x="3335106" y="6102447"/>
                  <a:pt x="3340879" y="6167727"/>
                </a:cubicBezTo>
                <a:cubicBezTo>
                  <a:pt x="3339991" y="6271644"/>
                  <a:pt x="3361011" y="6385330"/>
                  <a:pt x="3381439" y="6495168"/>
                </a:cubicBezTo>
                <a:cubicBezTo>
                  <a:pt x="3394910" y="6567999"/>
                  <a:pt x="3408972" y="6643493"/>
                  <a:pt x="3416819" y="6716620"/>
                </a:cubicBezTo>
                <a:lnTo>
                  <a:pt x="3416966" y="6717064"/>
                </a:lnTo>
                <a:cubicBezTo>
                  <a:pt x="3422221" y="6752073"/>
                  <a:pt x="3426810" y="6784084"/>
                  <a:pt x="3430881" y="6814134"/>
                </a:cubicBezTo>
                <a:lnTo>
                  <a:pt x="3436438" y="6858000"/>
                </a:lnTo>
                <a:lnTo>
                  <a:pt x="3429065" y="6858000"/>
                </a:lnTo>
                <a:lnTo>
                  <a:pt x="3423628" y="6815134"/>
                </a:lnTo>
                <a:cubicBezTo>
                  <a:pt x="3419557" y="6785084"/>
                  <a:pt x="3414968" y="6753036"/>
                  <a:pt x="3409713" y="6717953"/>
                </a:cubicBezTo>
                <a:cubicBezTo>
                  <a:pt x="3401867" y="6644826"/>
                  <a:pt x="3387804" y="6569627"/>
                  <a:pt x="3374334" y="6496797"/>
                </a:cubicBezTo>
                <a:cubicBezTo>
                  <a:pt x="3353758" y="6386515"/>
                  <a:pt x="3332590" y="6272532"/>
                  <a:pt x="3333626" y="6168320"/>
                </a:cubicBezTo>
                <a:cubicBezTo>
                  <a:pt x="3327853" y="6103187"/>
                  <a:pt x="3324596" y="6043236"/>
                  <a:pt x="3323560" y="5985209"/>
                </a:cubicBezTo>
                <a:cubicBezTo>
                  <a:pt x="3328741" y="5933546"/>
                  <a:pt x="3334958" y="5881883"/>
                  <a:pt x="3341028" y="5831849"/>
                </a:cubicBezTo>
                <a:cubicBezTo>
                  <a:pt x="3343544" y="5811718"/>
                  <a:pt x="3345912" y="5791734"/>
                  <a:pt x="3348280" y="5771603"/>
                </a:cubicBezTo>
                <a:cubicBezTo>
                  <a:pt x="3370189" y="5628903"/>
                  <a:pt x="3386324" y="5479985"/>
                  <a:pt x="3397723" y="5316413"/>
                </a:cubicBezTo>
                <a:cubicBezTo>
                  <a:pt x="3403199" y="5238550"/>
                  <a:pt x="3407196" y="5161426"/>
                  <a:pt x="3409713" y="5087116"/>
                </a:cubicBezTo>
                <a:cubicBezTo>
                  <a:pt x="3409417" y="4922063"/>
                  <a:pt x="3406901" y="4752718"/>
                  <a:pt x="3404384" y="4589146"/>
                </a:cubicBezTo>
                <a:cubicBezTo>
                  <a:pt x="3402459" y="4464802"/>
                  <a:pt x="3400535" y="4336312"/>
                  <a:pt x="3399646" y="4210340"/>
                </a:cubicBezTo>
                <a:cubicBezTo>
                  <a:pt x="3399203" y="4158826"/>
                  <a:pt x="3398315" y="4097838"/>
                  <a:pt x="3394614" y="4035369"/>
                </a:cubicBezTo>
                <a:cubicBezTo>
                  <a:pt x="3329037" y="3674919"/>
                  <a:pt x="3365600" y="3306326"/>
                  <a:pt x="3400979" y="2950021"/>
                </a:cubicBezTo>
                <a:cubicBezTo>
                  <a:pt x="3409713" y="2862536"/>
                  <a:pt x="3418743" y="2772091"/>
                  <a:pt x="3425848" y="2684162"/>
                </a:cubicBezTo>
                <a:lnTo>
                  <a:pt x="3426736" y="2630130"/>
                </a:lnTo>
                <a:cubicBezTo>
                  <a:pt x="3427476" y="2579061"/>
                  <a:pt x="3428216" y="2526215"/>
                  <a:pt x="3429697" y="2474256"/>
                </a:cubicBezTo>
                <a:cubicBezTo>
                  <a:pt x="3431917" y="2398762"/>
                  <a:pt x="3435174" y="2330371"/>
                  <a:pt x="3440059" y="2265239"/>
                </a:cubicBezTo>
                <a:cubicBezTo>
                  <a:pt x="3438283" y="2206767"/>
                  <a:pt x="3438431" y="2143856"/>
                  <a:pt x="3440651" y="2073246"/>
                </a:cubicBezTo>
                <a:cubicBezTo>
                  <a:pt x="3443464" y="1984872"/>
                  <a:pt x="3448941" y="1895019"/>
                  <a:pt x="3454270" y="1808126"/>
                </a:cubicBezTo>
                <a:cubicBezTo>
                  <a:pt x="3468184" y="1579716"/>
                  <a:pt x="3482691" y="1343610"/>
                  <a:pt x="3447904" y="1111500"/>
                </a:cubicBezTo>
                <a:cubicBezTo>
                  <a:pt x="3439615" y="984640"/>
                  <a:pt x="3409713" y="855411"/>
                  <a:pt x="3380699" y="730474"/>
                </a:cubicBezTo>
                <a:cubicBezTo>
                  <a:pt x="3371521" y="691246"/>
                  <a:pt x="3362343" y="651575"/>
                  <a:pt x="3353758" y="611754"/>
                </a:cubicBezTo>
                <a:cubicBezTo>
                  <a:pt x="3388988" y="883388"/>
                  <a:pt x="3410897" y="1136074"/>
                  <a:pt x="3420075" y="1375880"/>
                </a:cubicBezTo>
                <a:cubicBezTo>
                  <a:pt x="3423036" y="1455076"/>
                  <a:pt x="3424664" y="1534568"/>
                  <a:pt x="3424960" y="1611987"/>
                </a:cubicBezTo>
                <a:cubicBezTo>
                  <a:pt x="3425256" y="1691775"/>
                  <a:pt x="3424071" y="1771415"/>
                  <a:pt x="3421408" y="1848685"/>
                </a:cubicBezTo>
                <a:cubicBezTo>
                  <a:pt x="3418743" y="1928473"/>
                  <a:pt x="3414450" y="2008408"/>
                  <a:pt x="3408824" y="2086124"/>
                </a:cubicBezTo>
                <a:cubicBezTo>
                  <a:pt x="3410157" y="2145484"/>
                  <a:pt x="3409269" y="2209579"/>
                  <a:pt x="3406012" y="2281818"/>
                </a:cubicBezTo>
                <a:cubicBezTo>
                  <a:pt x="3412525" y="2340585"/>
                  <a:pt x="3417114" y="2403201"/>
                  <a:pt x="3419631" y="2467298"/>
                </a:cubicBezTo>
                <a:cubicBezTo>
                  <a:pt x="3421851" y="2526807"/>
                  <a:pt x="3422592" y="2589718"/>
                  <a:pt x="3421408" y="2654555"/>
                </a:cubicBezTo>
                <a:cubicBezTo>
                  <a:pt x="3342655" y="3151192"/>
                  <a:pt x="3261091" y="3664261"/>
                  <a:pt x="3339843" y="4198793"/>
                </a:cubicBezTo>
                <a:cubicBezTo>
                  <a:pt x="3340879" y="4259337"/>
                  <a:pt x="3342212" y="4321954"/>
                  <a:pt x="3344284" y="4391084"/>
                </a:cubicBezTo>
                <a:cubicBezTo>
                  <a:pt x="3347244" y="4495000"/>
                  <a:pt x="3351093" y="4600248"/>
                  <a:pt x="3354793" y="4701944"/>
                </a:cubicBezTo>
                <a:cubicBezTo>
                  <a:pt x="3360271" y="4849825"/>
                  <a:pt x="3365748" y="5002739"/>
                  <a:pt x="3368709" y="5150916"/>
                </a:cubicBezTo>
                <a:cubicBezTo>
                  <a:pt x="3365600" y="5211756"/>
                  <a:pt x="3361455" y="5273041"/>
                  <a:pt x="3355978" y="5338913"/>
                </a:cubicBezTo>
                <a:cubicBezTo>
                  <a:pt x="3345617" y="5464590"/>
                  <a:pt x="3331850" y="5591302"/>
                  <a:pt x="3314826" y="5715499"/>
                </a:cubicBezTo>
                <a:cubicBezTo>
                  <a:pt x="3307277" y="5779744"/>
                  <a:pt x="3297507" y="5842804"/>
                  <a:pt x="3287441" y="5907345"/>
                </a:cubicBezTo>
                <a:cubicBezTo>
                  <a:pt x="3285960" y="5923036"/>
                  <a:pt x="3283740" y="5939467"/>
                  <a:pt x="3281371" y="5956786"/>
                </a:cubicBezTo>
                <a:cubicBezTo>
                  <a:pt x="3274414" y="6006820"/>
                  <a:pt x="3267309" y="6058630"/>
                  <a:pt x="3281519" y="6102151"/>
                </a:cubicBezTo>
                <a:lnTo>
                  <a:pt x="3281519" y="6103335"/>
                </a:lnTo>
                <a:cubicBezTo>
                  <a:pt x="3281816" y="6301547"/>
                  <a:pt x="3317195" y="6489395"/>
                  <a:pt x="3370041" y="6710402"/>
                </a:cubicBezTo>
                <a:cubicBezTo>
                  <a:pt x="3376925" y="6747854"/>
                  <a:pt x="3382994" y="6783085"/>
                  <a:pt x="3388323" y="6816540"/>
                </a:cubicBezTo>
                <a:lnTo>
                  <a:pt x="3394333" y="6858000"/>
                </a:lnTo>
                <a:lnTo>
                  <a:pt x="3386766" y="6858000"/>
                </a:lnTo>
                <a:lnTo>
                  <a:pt x="3380922" y="6817760"/>
                </a:lnTo>
                <a:cubicBezTo>
                  <a:pt x="3375593" y="6784417"/>
                  <a:pt x="3369523" y="6749334"/>
                  <a:pt x="3362640" y="6712031"/>
                </a:cubicBezTo>
                <a:cubicBezTo>
                  <a:pt x="3309645" y="6490875"/>
                  <a:pt x="3274266" y="6302731"/>
                  <a:pt x="3273971" y="6103927"/>
                </a:cubicBezTo>
                <a:cubicBezTo>
                  <a:pt x="3259759" y="6058927"/>
                  <a:pt x="3267013" y="6006524"/>
                  <a:pt x="3273971" y="5955751"/>
                </a:cubicBezTo>
                <a:cubicBezTo>
                  <a:pt x="3276190" y="5938431"/>
                  <a:pt x="3278558" y="5922148"/>
                  <a:pt x="3279891" y="5906309"/>
                </a:cubicBezTo>
                <a:cubicBezTo>
                  <a:pt x="3289957" y="5841620"/>
                  <a:pt x="3299580" y="5778559"/>
                  <a:pt x="3307277" y="5714463"/>
                </a:cubicBezTo>
                <a:cubicBezTo>
                  <a:pt x="3324300" y="5590267"/>
                  <a:pt x="3338067" y="5463702"/>
                  <a:pt x="3348428" y="5338173"/>
                </a:cubicBezTo>
                <a:cubicBezTo>
                  <a:pt x="3353758" y="5272449"/>
                  <a:pt x="3358051" y="5211016"/>
                  <a:pt x="3361159" y="5150621"/>
                </a:cubicBezTo>
                <a:cubicBezTo>
                  <a:pt x="3358199" y="5002739"/>
                  <a:pt x="3352574" y="4849974"/>
                  <a:pt x="3347244" y="4702092"/>
                </a:cubicBezTo>
                <a:cubicBezTo>
                  <a:pt x="3343544" y="4600396"/>
                  <a:pt x="3339695" y="4495148"/>
                  <a:pt x="3336734" y="4391231"/>
                </a:cubicBezTo>
                <a:cubicBezTo>
                  <a:pt x="3334662" y="4322249"/>
                  <a:pt x="3333330" y="4259486"/>
                  <a:pt x="3332293" y="4199385"/>
                </a:cubicBezTo>
                <a:cubicBezTo>
                  <a:pt x="3253394" y="3664112"/>
                  <a:pt x="3334958" y="3150451"/>
                  <a:pt x="3413858" y="2653815"/>
                </a:cubicBezTo>
                <a:cubicBezTo>
                  <a:pt x="3414894" y="2589718"/>
                  <a:pt x="3414302" y="2526807"/>
                  <a:pt x="3411933" y="2467594"/>
                </a:cubicBezTo>
                <a:cubicBezTo>
                  <a:pt x="3409417" y="2403645"/>
                  <a:pt x="3404828" y="2341177"/>
                  <a:pt x="3398315" y="2282115"/>
                </a:cubicBezTo>
                <a:cubicBezTo>
                  <a:pt x="3401572" y="2209433"/>
                  <a:pt x="3402459" y="2145484"/>
                  <a:pt x="3400979" y="2085976"/>
                </a:cubicBezTo>
                <a:cubicBezTo>
                  <a:pt x="3406604" y="2007965"/>
                  <a:pt x="3410897" y="1928029"/>
                  <a:pt x="3413561" y="1848390"/>
                </a:cubicBezTo>
                <a:cubicBezTo>
                  <a:pt x="3416226" y="1771118"/>
                  <a:pt x="3417410" y="1691627"/>
                  <a:pt x="3417114" y="1611987"/>
                </a:cubicBezTo>
                <a:cubicBezTo>
                  <a:pt x="3416819" y="1534716"/>
                  <a:pt x="3415190" y="1455224"/>
                  <a:pt x="3412229" y="1376177"/>
                </a:cubicBezTo>
                <a:cubicBezTo>
                  <a:pt x="3401719" y="1096550"/>
                  <a:pt x="3373594" y="799456"/>
                  <a:pt x="3327260" y="474679"/>
                </a:cubicBezTo>
                <a:cubicBezTo>
                  <a:pt x="3324892" y="459580"/>
                  <a:pt x="3322671" y="444481"/>
                  <a:pt x="3320748" y="429382"/>
                </a:cubicBezTo>
                <a:cubicBezTo>
                  <a:pt x="3309349" y="352407"/>
                  <a:pt x="3297062" y="273952"/>
                  <a:pt x="3283740" y="193721"/>
                </a:cubicBezTo>
                <a:cubicBezTo>
                  <a:pt x="3283740" y="131548"/>
                  <a:pt x="3285812" y="69080"/>
                  <a:pt x="3289513" y="7352"/>
                </a:cubicBezTo>
                <a:close/>
                <a:moveTo>
                  <a:pt x="3245695" y="0"/>
                </a:moveTo>
                <a:lnTo>
                  <a:pt x="3253016" y="0"/>
                </a:lnTo>
                <a:lnTo>
                  <a:pt x="3243624" y="140874"/>
                </a:lnTo>
                <a:cubicBezTo>
                  <a:pt x="3242144" y="215628"/>
                  <a:pt x="3243032" y="284314"/>
                  <a:pt x="3246436" y="350779"/>
                </a:cubicBezTo>
                <a:cubicBezTo>
                  <a:pt x="3303724" y="556836"/>
                  <a:pt x="3339843" y="781692"/>
                  <a:pt x="3357014" y="1037486"/>
                </a:cubicBezTo>
                <a:cubicBezTo>
                  <a:pt x="3361900" y="1109132"/>
                  <a:pt x="3365304" y="1183886"/>
                  <a:pt x="3367524" y="1266191"/>
                </a:cubicBezTo>
                <a:cubicBezTo>
                  <a:pt x="3393577" y="1429023"/>
                  <a:pt x="3383215" y="1593779"/>
                  <a:pt x="3373298" y="1753059"/>
                </a:cubicBezTo>
                <a:cubicBezTo>
                  <a:pt x="3367672" y="1841728"/>
                  <a:pt x="3361900" y="1933358"/>
                  <a:pt x="3362343" y="2025137"/>
                </a:cubicBezTo>
                <a:cubicBezTo>
                  <a:pt x="3362640" y="2080647"/>
                  <a:pt x="3364860" y="2131568"/>
                  <a:pt x="3369597" y="2180861"/>
                </a:cubicBezTo>
                <a:cubicBezTo>
                  <a:pt x="3368117" y="2242739"/>
                  <a:pt x="3367080" y="2308020"/>
                  <a:pt x="3366192" y="2392839"/>
                </a:cubicBezTo>
                <a:cubicBezTo>
                  <a:pt x="3365748" y="2437989"/>
                  <a:pt x="3365304" y="2483138"/>
                  <a:pt x="3365008" y="2528140"/>
                </a:cubicBezTo>
                <a:lnTo>
                  <a:pt x="3364416" y="2603634"/>
                </a:lnTo>
                <a:cubicBezTo>
                  <a:pt x="3355090" y="2781269"/>
                  <a:pt x="3332886" y="2958756"/>
                  <a:pt x="3311422" y="3130322"/>
                </a:cubicBezTo>
                <a:cubicBezTo>
                  <a:pt x="3275302" y="3419125"/>
                  <a:pt x="3237999" y="3717847"/>
                  <a:pt x="3262423" y="4017901"/>
                </a:cubicBezTo>
                <a:cubicBezTo>
                  <a:pt x="3264348" y="4086143"/>
                  <a:pt x="3266124" y="4147575"/>
                  <a:pt x="3268937" y="4209451"/>
                </a:cubicBezTo>
                <a:cubicBezTo>
                  <a:pt x="3274266" y="4321510"/>
                  <a:pt x="3283740" y="4435936"/>
                  <a:pt x="3292918" y="4546513"/>
                </a:cubicBezTo>
                <a:cubicBezTo>
                  <a:pt x="3310089" y="4751682"/>
                  <a:pt x="3327704" y="4963807"/>
                  <a:pt x="3319711" y="5177118"/>
                </a:cubicBezTo>
                <a:cubicBezTo>
                  <a:pt x="3313642" y="5244027"/>
                  <a:pt x="3306093" y="5311824"/>
                  <a:pt x="3298691" y="5377253"/>
                </a:cubicBezTo>
                <a:cubicBezTo>
                  <a:pt x="3284036" y="5507814"/>
                  <a:pt x="3268937" y="5642669"/>
                  <a:pt x="3262571" y="5776339"/>
                </a:cubicBezTo>
                <a:lnTo>
                  <a:pt x="3261240" y="5791290"/>
                </a:lnTo>
                <a:cubicBezTo>
                  <a:pt x="3254727" y="5862345"/>
                  <a:pt x="3247917" y="5935617"/>
                  <a:pt x="3245549" y="6009041"/>
                </a:cubicBezTo>
                <a:cubicBezTo>
                  <a:pt x="3255022" y="6172909"/>
                  <a:pt x="3284924" y="6342994"/>
                  <a:pt x="3313790" y="6507454"/>
                </a:cubicBezTo>
                <a:lnTo>
                  <a:pt x="3313642" y="6507306"/>
                </a:lnTo>
                <a:cubicBezTo>
                  <a:pt x="3324374" y="6568516"/>
                  <a:pt x="3335292" y="6630763"/>
                  <a:pt x="3345228" y="6693064"/>
                </a:cubicBezTo>
                <a:lnTo>
                  <a:pt x="3368007" y="6858000"/>
                </a:lnTo>
                <a:lnTo>
                  <a:pt x="3360769" y="6858000"/>
                </a:lnTo>
                <a:lnTo>
                  <a:pt x="3338252" y="6694452"/>
                </a:lnTo>
                <a:cubicBezTo>
                  <a:pt x="3328334" y="6632243"/>
                  <a:pt x="3317417" y="6570071"/>
                  <a:pt x="3306685" y="6508935"/>
                </a:cubicBezTo>
                <a:cubicBezTo>
                  <a:pt x="3277671" y="6344179"/>
                  <a:pt x="3247917" y="6173945"/>
                  <a:pt x="3238295" y="6009337"/>
                </a:cubicBezTo>
                <a:cubicBezTo>
                  <a:pt x="3240663" y="5935323"/>
                  <a:pt x="3247473" y="5861899"/>
                  <a:pt x="3253986" y="5790845"/>
                </a:cubicBezTo>
                <a:lnTo>
                  <a:pt x="3255319" y="5776043"/>
                </a:lnTo>
                <a:cubicBezTo>
                  <a:pt x="3261683" y="5642372"/>
                  <a:pt x="3276782" y="5507222"/>
                  <a:pt x="3291438" y="5376660"/>
                </a:cubicBezTo>
                <a:cubicBezTo>
                  <a:pt x="3298691" y="5311232"/>
                  <a:pt x="3306240" y="5243582"/>
                  <a:pt x="3312309" y="5176821"/>
                </a:cubicBezTo>
                <a:cubicBezTo>
                  <a:pt x="3320155" y="4964251"/>
                  <a:pt x="3302540" y="4752274"/>
                  <a:pt x="3285516" y="4547253"/>
                </a:cubicBezTo>
                <a:cubicBezTo>
                  <a:pt x="3276339" y="4436528"/>
                  <a:pt x="3266716" y="4322102"/>
                  <a:pt x="3261535" y="4209895"/>
                </a:cubicBezTo>
                <a:cubicBezTo>
                  <a:pt x="3258575" y="4147871"/>
                  <a:pt x="3256799" y="4086439"/>
                  <a:pt x="3255022" y="4018346"/>
                </a:cubicBezTo>
                <a:cubicBezTo>
                  <a:pt x="3230597" y="3717699"/>
                  <a:pt x="3267901" y="3418680"/>
                  <a:pt x="3304020" y="3129433"/>
                </a:cubicBezTo>
                <a:cubicBezTo>
                  <a:pt x="3325484" y="2958014"/>
                  <a:pt x="3347688" y="2780677"/>
                  <a:pt x="3357014" y="2603485"/>
                </a:cubicBezTo>
                <a:lnTo>
                  <a:pt x="3357606" y="2528140"/>
                </a:lnTo>
                <a:cubicBezTo>
                  <a:pt x="3357903" y="2482989"/>
                  <a:pt x="3358346" y="2437989"/>
                  <a:pt x="3358790" y="2392839"/>
                </a:cubicBezTo>
                <a:cubicBezTo>
                  <a:pt x="3359679" y="2308020"/>
                  <a:pt x="3360716" y="2242739"/>
                  <a:pt x="3362195" y="2181158"/>
                </a:cubicBezTo>
                <a:cubicBezTo>
                  <a:pt x="3357459" y="2132012"/>
                  <a:pt x="3355090" y="2080795"/>
                  <a:pt x="3354942" y="2025137"/>
                </a:cubicBezTo>
                <a:cubicBezTo>
                  <a:pt x="3354498" y="1933210"/>
                  <a:pt x="3360271" y="1841284"/>
                  <a:pt x="3365896" y="1752467"/>
                </a:cubicBezTo>
                <a:cubicBezTo>
                  <a:pt x="3376406" y="1586378"/>
                  <a:pt x="3386176" y="1429319"/>
                  <a:pt x="3360124" y="1266783"/>
                </a:cubicBezTo>
                <a:cubicBezTo>
                  <a:pt x="3357903" y="1184183"/>
                  <a:pt x="3354350" y="1109428"/>
                  <a:pt x="3349613" y="1037930"/>
                </a:cubicBezTo>
                <a:cubicBezTo>
                  <a:pt x="3332442" y="782728"/>
                  <a:pt x="3296470" y="558315"/>
                  <a:pt x="3239183" y="351963"/>
                </a:cubicBezTo>
                <a:cubicBezTo>
                  <a:pt x="3235631" y="284610"/>
                  <a:pt x="3234742" y="215776"/>
                  <a:pt x="3236223" y="140725"/>
                </a:cubicBezTo>
                <a:close/>
                <a:moveTo>
                  <a:pt x="3179408" y="0"/>
                </a:moveTo>
                <a:lnTo>
                  <a:pt x="3186868" y="0"/>
                </a:lnTo>
                <a:lnTo>
                  <a:pt x="3171682" y="76333"/>
                </a:lnTo>
                <a:cubicBezTo>
                  <a:pt x="3167981" y="137765"/>
                  <a:pt x="3166501" y="195497"/>
                  <a:pt x="3167093" y="251895"/>
                </a:cubicBezTo>
                <a:cubicBezTo>
                  <a:pt x="3206469" y="476308"/>
                  <a:pt x="3234594" y="662824"/>
                  <a:pt x="3255763" y="838387"/>
                </a:cubicBezTo>
                <a:cubicBezTo>
                  <a:pt x="3263904" y="905592"/>
                  <a:pt x="3270861" y="971613"/>
                  <a:pt x="3276783" y="1034525"/>
                </a:cubicBezTo>
                <a:cubicBezTo>
                  <a:pt x="3294398" y="1332212"/>
                  <a:pt x="3296915" y="1583565"/>
                  <a:pt x="3284776" y="1825445"/>
                </a:cubicBezTo>
                <a:cubicBezTo>
                  <a:pt x="3281223" y="1896203"/>
                  <a:pt x="3276487" y="1960595"/>
                  <a:pt x="3270269" y="2022324"/>
                </a:cubicBezTo>
                <a:cubicBezTo>
                  <a:pt x="3259611" y="2087753"/>
                  <a:pt x="3250285" y="2156142"/>
                  <a:pt x="3242291" y="2225715"/>
                </a:cubicBezTo>
                <a:cubicBezTo>
                  <a:pt x="3250582" y="2292476"/>
                  <a:pt x="3257095" y="2361606"/>
                  <a:pt x="3261684" y="2430292"/>
                </a:cubicBezTo>
                <a:cubicBezTo>
                  <a:pt x="3266124" y="2497497"/>
                  <a:pt x="3268789" y="2566183"/>
                  <a:pt x="3269677" y="2634423"/>
                </a:cubicBezTo>
                <a:cubicBezTo>
                  <a:pt x="3265976" y="2860908"/>
                  <a:pt x="3233114" y="3083692"/>
                  <a:pt x="3201288" y="3299072"/>
                </a:cubicBezTo>
                <a:cubicBezTo>
                  <a:pt x="3166205" y="3537103"/>
                  <a:pt x="3129789" y="3783275"/>
                  <a:pt x="3132750" y="4035073"/>
                </a:cubicBezTo>
                <a:cubicBezTo>
                  <a:pt x="3130974" y="4102574"/>
                  <a:pt x="3131121" y="4171704"/>
                  <a:pt x="3133342" y="4246606"/>
                </a:cubicBezTo>
                <a:cubicBezTo>
                  <a:pt x="3139116" y="4441265"/>
                  <a:pt x="3157915" y="4638735"/>
                  <a:pt x="3175975" y="4829545"/>
                </a:cubicBezTo>
                <a:cubicBezTo>
                  <a:pt x="3190630" y="4983792"/>
                  <a:pt x="3205729" y="5143070"/>
                  <a:pt x="3213870" y="5299537"/>
                </a:cubicBezTo>
                <a:cubicBezTo>
                  <a:pt x="3212242" y="5356824"/>
                  <a:pt x="3209282" y="5412780"/>
                  <a:pt x="3204988" y="5466218"/>
                </a:cubicBezTo>
                <a:cubicBezTo>
                  <a:pt x="3200399" y="5523506"/>
                  <a:pt x="3194330" y="5579904"/>
                  <a:pt x="3186781" y="5633787"/>
                </a:cubicBezTo>
                <a:cubicBezTo>
                  <a:pt x="3182044" y="5715055"/>
                  <a:pt x="3174346" y="5792918"/>
                  <a:pt x="3168129" y="5851686"/>
                </a:cubicBezTo>
                <a:cubicBezTo>
                  <a:pt x="3162060" y="5905569"/>
                  <a:pt x="3158656" y="5958859"/>
                  <a:pt x="3157472" y="6011557"/>
                </a:cubicBezTo>
                <a:cubicBezTo>
                  <a:pt x="3159692" y="5956490"/>
                  <a:pt x="3167241" y="5901571"/>
                  <a:pt x="3182044" y="5846653"/>
                </a:cubicBezTo>
                <a:cubicBezTo>
                  <a:pt x="3185893" y="5817491"/>
                  <a:pt x="3189889" y="5787885"/>
                  <a:pt x="3193886" y="5757983"/>
                </a:cubicBezTo>
                <a:cubicBezTo>
                  <a:pt x="3199807" y="5714019"/>
                  <a:pt x="3205877" y="5669313"/>
                  <a:pt x="3211798" y="5623277"/>
                </a:cubicBezTo>
                <a:cubicBezTo>
                  <a:pt x="3229710" y="5565102"/>
                  <a:pt x="3244512" y="5505002"/>
                  <a:pt x="3255911" y="5444014"/>
                </a:cubicBezTo>
                <a:cubicBezTo>
                  <a:pt x="3266569" y="5386875"/>
                  <a:pt x="3274710" y="5326626"/>
                  <a:pt x="3279891" y="5264899"/>
                </a:cubicBezTo>
                <a:cubicBezTo>
                  <a:pt x="3293362" y="5017839"/>
                  <a:pt x="3261387" y="4771222"/>
                  <a:pt x="3230597" y="4532746"/>
                </a:cubicBezTo>
                <a:cubicBezTo>
                  <a:pt x="3214906" y="4411066"/>
                  <a:pt x="3198623" y="4285094"/>
                  <a:pt x="3188854" y="4161934"/>
                </a:cubicBezTo>
                <a:cubicBezTo>
                  <a:pt x="3183228" y="4091769"/>
                  <a:pt x="3179379" y="4020566"/>
                  <a:pt x="3177011" y="3944035"/>
                </a:cubicBezTo>
                <a:cubicBezTo>
                  <a:pt x="3164873" y="3688241"/>
                  <a:pt x="3202916" y="3429930"/>
                  <a:pt x="3239628" y="3180057"/>
                </a:cubicBezTo>
                <a:cubicBezTo>
                  <a:pt x="3258871" y="3049645"/>
                  <a:pt x="3278707" y="2914792"/>
                  <a:pt x="3291141" y="2781861"/>
                </a:cubicBezTo>
                <a:cubicBezTo>
                  <a:pt x="3295583" y="2728126"/>
                  <a:pt x="3298099" y="2669063"/>
                  <a:pt x="3298691" y="2601265"/>
                </a:cubicBezTo>
                <a:cubicBezTo>
                  <a:pt x="3299875" y="2471740"/>
                  <a:pt x="3294843" y="2352725"/>
                  <a:pt x="3283444" y="2237557"/>
                </a:cubicBezTo>
                <a:cubicBezTo>
                  <a:pt x="3289809" y="2169465"/>
                  <a:pt x="3296619" y="2107143"/>
                  <a:pt x="3304612" y="2046305"/>
                </a:cubicBezTo>
                <a:cubicBezTo>
                  <a:pt x="3308905" y="1993459"/>
                  <a:pt x="3312754" y="1940760"/>
                  <a:pt x="3316159" y="1889838"/>
                </a:cubicBezTo>
                <a:cubicBezTo>
                  <a:pt x="3329037" y="1697844"/>
                  <a:pt x="3340880" y="1474912"/>
                  <a:pt x="3317639" y="1258789"/>
                </a:cubicBezTo>
                <a:cubicBezTo>
                  <a:pt x="3313346" y="1183738"/>
                  <a:pt x="3307424" y="1106911"/>
                  <a:pt x="3299432" y="1023423"/>
                </a:cubicBezTo>
                <a:cubicBezTo>
                  <a:pt x="3278263" y="803748"/>
                  <a:pt x="3245844" y="571787"/>
                  <a:pt x="3200103" y="314364"/>
                </a:cubicBezTo>
                <a:cubicBezTo>
                  <a:pt x="3196995" y="237537"/>
                  <a:pt x="3196551" y="161450"/>
                  <a:pt x="3198919" y="81070"/>
                </a:cubicBezTo>
                <a:lnTo>
                  <a:pt x="3213000" y="0"/>
                </a:lnTo>
                <a:lnTo>
                  <a:pt x="3220548" y="0"/>
                </a:lnTo>
                <a:lnTo>
                  <a:pt x="3206321" y="81662"/>
                </a:lnTo>
                <a:cubicBezTo>
                  <a:pt x="3204100" y="161302"/>
                  <a:pt x="3204396" y="237388"/>
                  <a:pt x="3207505" y="313476"/>
                </a:cubicBezTo>
                <a:cubicBezTo>
                  <a:pt x="3253098" y="570750"/>
                  <a:pt x="3285665" y="802860"/>
                  <a:pt x="3306832" y="1022683"/>
                </a:cubicBezTo>
                <a:cubicBezTo>
                  <a:pt x="3314826" y="1106171"/>
                  <a:pt x="3320748" y="1183295"/>
                  <a:pt x="3325040" y="1258197"/>
                </a:cubicBezTo>
                <a:cubicBezTo>
                  <a:pt x="3348280" y="1474764"/>
                  <a:pt x="3336439" y="1698141"/>
                  <a:pt x="3323560" y="1890430"/>
                </a:cubicBezTo>
                <a:cubicBezTo>
                  <a:pt x="3320155" y="1941352"/>
                  <a:pt x="3316306" y="1994050"/>
                  <a:pt x="3312014" y="2047192"/>
                </a:cubicBezTo>
                <a:cubicBezTo>
                  <a:pt x="3304020" y="2108032"/>
                  <a:pt x="3297211" y="2170352"/>
                  <a:pt x="3290845" y="2237557"/>
                </a:cubicBezTo>
                <a:cubicBezTo>
                  <a:pt x="3302243" y="2352280"/>
                  <a:pt x="3307277" y="2471444"/>
                  <a:pt x="3306093" y="2601265"/>
                </a:cubicBezTo>
                <a:cubicBezTo>
                  <a:pt x="3305500" y="2669211"/>
                  <a:pt x="3302984" y="2728422"/>
                  <a:pt x="3298543" y="2782453"/>
                </a:cubicBezTo>
                <a:cubicBezTo>
                  <a:pt x="3286109" y="2915679"/>
                  <a:pt x="3266272" y="3050533"/>
                  <a:pt x="3247029" y="3181094"/>
                </a:cubicBezTo>
                <a:cubicBezTo>
                  <a:pt x="3210317" y="3430522"/>
                  <a:pt x="3172422" y="3688537"/>
                  <a:pt x="3184560" y="3943739"/>
                </a:cubicBezTo>
                <a:cubicBezTo>
                  <a:pt x="3186929" y="4020122"/>
                  <a:pt x="3190926" y="4091324"/>
                  <a:pt x="3196403" y="4161342"/>
                </a:cubicBezTo>
                <a:cubicBezTo>
                  <a:pt x="3206172" y="4284354"/>
                  <a:pt x="3222456" y="4410031"/>
                  <a:pt x="3238147" y="4531711"/>
                </a:cubicBezTo>
                <a:cubicBezTo>
                  <a:pt x="3268937" y="4770630"/>
                  <a:pt x="3300911" y="5017542"/>
                  <a:pt x="3287441" y="5265343"/>
                </a:cubicBezTo>
                <a:cubicBezTo>
                  <a:pt x="3282112" y="5327367"/>
                  <a:pt x="3273971" y="5387911"/>
                  <a:pt x="3263312" y="5445198"/>
                </a:cubicBezTo>
                <a:cubicBezTo>
                  <a:pt x="3251914" y="5506334"/>
                  <a:pt x="3236963" y="5566729"/>
                  <a:pt x="3219051" y="5624608"/>
                </a:cubicBezTo>
                <a:cubicBezTo>
                  <a:pt x="3213278" y="5670054"/>
                  <a:pt x="3207209" y="5714759"/>
                  <a:pt x="3201288" y="5758724"/>
                </a:cubicBezTo>
                <a:cubicBezTo>
                  <a:pt x="3197291" y="5788625"/>
                  <a:pt x="3193294" y="5818231"/>
                  <a:pt x="3189446" y="5847837"/>
                </a:cubicBezTo>
                <a:cubicBezTo>
                  <a:pt x="3130530" y="6067364"/>
                  <a:pt x="3186781" y="6288963"/>
                  <a:pt x="3241107" y="6503310"/>
                </a:cubicBezTo>
                <a:lnTo>
                  <a:pt x="3241107" y="6503753"/>
                </a:lnTo>
                <a:cubicBezTo>
                  <a:pt x="3269751" y="6616885"/>
                  <a:pt x="3299145" y="6732931"/>
                  <a:pt x="3311739" y="6848831"/>
                </a:cubicBezTo>
                <a:lnTo>
                  <a:pt x="3312241" y="6858000"/>
                </a:lnTo>
                <a:lnTo>
                  <a:pt x="3304679" y="6858000"/>
                </a:lnTo>
                <a:lnTo>
                  <a:pt x="3304212" y="6849483"/>
                </a:lnTo>
                <a:cubicBezTo>
                  <a:pt x="3291660" y="6734041"/>
                  <a:pt x="3262351" y="6618329"/>
                  <a:pt x="3233707" y="6505530"/>
                </a:cubicBezTo>
                <a:cubicBezTo>
                  <a:pt x="3196699" y="6359870"/>
                  <a:pt x="3159099" y="6210804"/>
                  <a:pt x="3156879" y="6061294"/>
                </a:cubicBezTo>
                <a:cubicBezTo>
                  <a:pt x="3157175" y="6237746"/>
                  <a:pt x="3180712" y="6404870"/>
                  <a:pt x="3206025" y="6551863"/>
                </a:cubicBezTo>
                <a:cubicBezTo>
                  <a:pt x="3217127" y="6615960"/>
                  <a:pt x="3229118" y="6679464"/>
                  <a:pt x="3238443" y="6727573"/>
                </a:cubicBezTo>
                <a:lnTo>
                  <a:pt x="3259982" y="6858000"/>
                </a:lnTo>
                <a:lnTo>
                  <a:pt x="3252489" y="6858000"/>
                </a:lnTo>
                <a:lnTo>
                  <a:pt x="3231189" y="6729054"/>
                </a:lnTo>
                <a:cubicBezTo>
                  <a:pt x="3221863" y="6680796"/>
                  <a:pt x="3209874" y="6617293"/>
                  <a:pt x="3198772" y="6553195"/>
                </a:cubicBezTo>
                <a:cubicBezTo>
                  <a:pt x="3163541" y="6348619"/>
                  <a:pt x="3131418" y="6105112"/>
                  <a:pt x="3160727" y="5851242"/>
                </a:cubicBezTo>
                <a:cubicBezTo>
                  <a:pt x="3166945" y="5792622"/>
                  <a:pt x="3174642" y="5714907"/>
                  <a:pt x="3179379" y="5633343"/>
                </a:cubicBezTo>
                <a:cubicBezTo>
                  <a:pt x="3186929" y="5579312"/>
                  <a:pt x="3192998" y="5523061"/>
                  <a:pt x="3197587" y="5465922"/>
                </a:cubicBezTo>
                <a:cubicBezTo>
                  <a:pt x="3201880" y="5412484"/>
                  <a:pt x="3204840" y="5356677"/>
                  <a:pt x="3206469" y="5299834"/>
                </a:cubicBezTo>
                <a:cubicBezTo>
                  <a:pt x="3198475" y="5143810"/>
                  <a:pt x="3183376" y="4984531"/>
                  <a:pt x="3168722" y="4830434"/>
                </a:cubicBezTo>
                <a:cubicBezTo>
                  <a:pt x="3150514" y="4639476"/>
                  <a:pt x="3131863" y="4442004"/>
                  <a:pt x="3126089" y="4247051"/>
                </a:cubicBezTo>
                <a:cubicBezTo>
                  <a:pt x="3124016" y="4172000"/>
                  <a:pt x="3123721" y="4102722"/>
                  <a:pt x="3125497" y="4035221"/>
                </a:cubicBezTo>
                <a:cubicBezTo>
                  <a:pt x="3122537" y="3782979"/>
                  <a:pt x="3158951" y="3536511"/>
                  <a:pt x="3194182" y="3298185"/>
                </a:cubicBezTo>
                <a:cubicBezTo>
                  <a:pt x="3226008" y="3082952"/>
                  <a:pt x="3258871" y="2860465"/>
                  <a:pt x="3262571" y="2634572"/>
                </a:cubicBezTo>
                <a:cubicBezTo>
                  <a:pt x="3261684" y="2566626"/>
                  <a:pt x="3259019" y="2497941"/>
                  <a:pt x="3254578" y="2430884"/>
                </a:cubicBezTo>
                <a:cubicBezTo>
                  <a:pt x="3249989" y="2362346"/>
                  <a:pt x="3243476" y="2293363"/>
                  <a:pt x="3235187" y="2225863"/>
                </a:cubicBezTo>
                <a:cubicBezTo>
                  <a:pt x="3243180" y="2155254"/>
                  <a:pt x="3252506" y="2086716"/>
                  <a:pt x="3263164" y="2021436"/>
                </a:cubicBezTo>
                <a:cubicBezTo>
                  <a:pt x="3269234" y="1960152"/>
                  <a:pt x="3273971" y="1895907"/>
                  <a:pt x="3277523" y="1825148"/>
                </a:cubicBezTo>
                <a:cubicBezTo>
                  <a:pt x="3289513" y="1583418"/>
                  <a:pt x="3286996" y="1332359"/>
                  <a:pt x="3269529" y="1035117"/>
                </a:cubicBezTo>
                <a:cubicBezTo>
                  <a:pt x="3263608" y="972353"/>
                  <a:pt x="3256651" y="906332"/>
                  <a:pt x="3248509" y="839275"/>
                </a:cubicBezTo>
                <a:cubicBezTo>
                  <a:pt x="3227341" y="663861"/>
                  <a:pt x="3199215" y="477344"/>
                  <a:pt x="3159839" y="252487"/>
                </a:cubicBezTo>
                <a:cubicBezTo>
                  <a:pt x="3159248" y="195348"/>
                  <a:pt x="3160727" y="137617"/>
                  <a:pt x="3164429" y="75297"/>
                </a:cubicBezTo>
                <a:close/>
                <a:moveTo>
                  <a:pt x="3156969" y="0"/>
                </a:moveTo>
                <a:lnTo>
                  <a:pt x="3164549" y="0"/>
                </a:lnTo>
                <a:lnTo>
                  <a:pt x="3153327" y="81367"/>
                </a:lnTo>
                <a:cubicBezTo>
                  <a:pt x="3153327" y="138653"/>
                  <a:pt x="3154659" y="197421"/>
                  <a:pt x="3157027" y="255745"/>
                </a:cubicBezTo>
                <a:cubicBezTo>
                  <a:pt x="3168574" y="400074"/>
                  <a:pt x="3184116" y="546326"/>
                  <a:pt x="3199215" y="687841"/>
                </a:cubicBezTo>
                <a:cubicBezTo>
                  <a:pt x="3207653" y="767629"/>
                  <a:pt x="3216387" y="849935"/>
                  <a:pt x="3224381" y="931053"/>
                </a:cubicBezTo>
                <a:cubicBezTo>
                  <a:pt x="3230302" y="992782"/>
                  <a:pt x="3237999" y="1074198"/>
                  <a:pt x="3243180" y="1156057"/>
                </a:cubicBezTo>
                <a:cubicBezTo>
                  <a:pt x="3253690" y="1356933"/>
                  <a:pt x="3246436" y="1561953"/>
                  <a:pt x="3239036" y="1718272"/>
                </a:cubicBezTo>
                <a:cubicBezTo>
                  <a:pt x="3235778" y="1786514"/>
                  <a:pt x="3231930" y="1854903"/>
                  <a:pt x="3228969" y="1906862"/>
                </a:cubicBezTo>
                <a:cubicBezTo>
                  <a:pt x="3222011" y="1959116"/>
                  <a:pt x="3214166" y="2016255"/>
                  <a:pt x="3203953" y="2086866"/>
                </a:cubicBezTo>
                <a:lnTo>
                  <a:pt x="3203953" y="2088049"/>
                </a:lnTo>
                <a:cubicBezTo>
                  <a:pt x="3195515" y="2146668"/>
                  <a:pt x="3186929" y="2207508"/>
                  <a:pt x="3182636" y="2268792"/>
                </a:cubicBezTo>
                <a:cubicBezTo>
                  <a:pt x="3192258" y="2382924"/>
                  <a:pt x="3196995" y="2503270"/>
                  <a:pt x="3196995" y="2636200"/>
                </a:cubicBezTo>
                <a:cubicBezTo>
                  <a:pt x="3196995" y="2698521"/>
                  <a:pt x="3195959" y="2760989"/>
                  <a:pt x="3193738" y="2821829"/>
                </a:cubicBezTo>
                <a:cubicBezTo>
                  <a:pt x="3189889" y="3007161"/>
                  <a:pt x="3167685" y="3193380"/>
                  <a:pt x="3146072" y="3373531"/>
                </a:cubicBezTo>
                <a:cubicBezTo>
                  <a:pt x="3120464" y="3586989"/>
                  <a:pt x="3093967" y="3807849"/>
                  <a:pt x="3099888" y="4021899"/>
                </a:cubicBezTo>
                <a:cubicBezTo>
                  <a:pt x="3097075" y="4093989"/>
                  <a:pt x="3096483" y="4167707"/>
                  <a:pt x="3097667" y="4247644"/>
                </a:cubicBezTo>
                <a:cubicBezTo>
                  <a:pt x="3100628" y="4440673"/>
                  <a:pt x="3115135" y="4636663"/>
                  <a:pt x="3129197" y="4826141"/>
                </a:cubicBezTo>
                <a:cubicBezTo>
                  <a:pt x="3142521" y="5005700"/>
                  <a:pt x="3156139" y="5191329"/>
                  <a:pt x="3160284" y="5375329"/>
                </a:cubicBezTo>
                <a:cubicBezTo>
                  <a:pt x="3158211" y="5443125"/>
                  <a:pt x="3154362" y="5508999"/>
                  <a:pt x="3148886" y="5571319"/>
                </a:cubicBezTo>
                <a:cubicBezTo>
                  <a:pt x="3142965" y="5638672"/>
                  <a:pt x="3134970" y="5704545"/>
                  <a:pt x="3125053" y="5767309"/>
                </a:cubicBezTo>
                <a:cubicBezTo>
                  <a:pt x="3120612" y="5833034"/>
                  <a:pt x="3114691" y="5900536"/>
                  <a:pt x="3107438" y="5967888"/>
                </a:cubicBezTo>
                <a:cubicBezTo>
                  <a:pt x="3089230" y="6154406"/>
                  <a:pt x="3124313" y="6333817"/>
                  <a:pt x="3168722" y="6532323"/>
                </a:cubicBezTo>
                <a:lnTo>
                  <a:pt x="3174939" y="6560005"/>
                </a:lnTo>
                <a:cubicBezTo>
                  <a:pt x="3186633" y="6612112"/>
                  <a:pt x="3198623" y="6665846"/>
                  <a:pt x="3209133" y="6719136"/>
                </a:cubicBezTo>
                <a:lnTo>
                  <a:pt x="3209429" y="6719432"/>
                </a:lnTo>
                <a:lnTo>
                  <a:pt x="3238186" y="6858000"/>
                </a:lnTo>
                <a:lnTo>
                  <a:pt x="3231003" y="6858000"/>
                </a:lnTo>
                <a:lnTo>
                  <a:pt x="3202324" y="6721357"/>
                </a:lnTo>
                <a:cubicBezTo>
                  <a:pt x="3191665" y="6667919"/>
                  <a:pt x="3179676" y="6614036"/>
                  <a:pt x="3167981" y="6562078"/>
                </a:cubicBezTo>
                <a:lnTo>
                  <a:pt x="3161764" y="6534396"/>
                </a:lnTo>
                <a:cubicBezTo>
                  <a:pt x="3117355" y="6335297"/>
                  <a:pt x="3081976" y="6155294"/>
                  <a:pt x="3100332" y="5967593"/>
                </a:cubicBezTo>
                <a:cubicBezTo>
                  <a:pt x="3107733" y="5900240"/>
                  <a:pt x="3113506" y="5832739"/>
                  <a:pt x="3117948" y="5766866"/>
                </a:cubicBezTo>
                <a:cubicBezTo>
                  <a:pt x="3127718" y="5704101"/>
                  <a:pt x="3135711" y="5638228"/>
                  <a:pt x="3141632" y="5571170"/>
                </a:cubicBezTo>
                <a:cubicBezTo>
                  <a:pt x="3146961" y="5508850"/>
                  <a:pt x="3150810" y="5443125"/>
                  <a:pt x="3153030" y="5375772"/>
                </a:cubicBezTo>
                <a:cubicBezTo>
                  <a:pt x="3148886" y="5192069"/>
                  <a:pt x="3135267" y="5006588"/>
                  <a:pt x="3121944" y="4827177"/>
                </a:cubicBezTo>
                <a:cubicBezTo>
                  <a:pt x="3107882" y="4637552"/>
                  <a:pt x="3093375" y="4441561"/>
                  <a:pt x="3090415" y="4248235"/>
                </a:cubicBezTo>
                <a:cubicBezTo>
                  <a:pt x="3089081" y="4168299"/>
                  <a:pt x="3089822" y="4094285"/>
                  <a:pt x="3092634" y="4022343"/>
                </a:cubicBezTo>
                <a:cubicBezTo>
                  <a:pt x="3086713" y="3808145"/>
                  <a:pt x="3113210" y="3586989"/>
                  <a:pt x="3138820" y="3373088"/>
                </a:cubicBezTo>
                <a:cubicBezTo>
                  <a:pt x="3160432" y="3193084"/>
                  <a:pt x="3182636" y="3007161"/>
                  <a:pt x="3186485" y="2821978"/>
                </a:cubicBezTo>
                <a:cubicBezTo>
                  <a:pt x="3188705" y="2761138"/>
                  <a:pt x="3189741" y="2698816"/>
                  <a:pt x="3189741" y="2636644"/>
                </a:cubicBezTo>
                <a:cubicBezTo>
                  <a:pt x="3189741" y="2503862"/>
                  <a:pt x="3185005" y="2383663"/>
                  <a:pt x="3175382" y="2269236"/>
                </a:cubicBezTo>
                <a:cubicBezTo>
                  <a:pt x="3179676" y="2207064"/>
                  <a:pt x="3188262" y="2146224"/>
                  <a:pt x="3196847" y="2087309"/>
                </a:cubicBezTo>
                <a:lnTo>
                  <a:pt x="3196847" y="2086125"/>
                </a:lnTo>
                <a:cubicBezTo>
                  <a:pt x="3206913" y="2015515"/>
                  <a:pt x="3214758" y="1958524"/>
                  <a:pt x="3221568" y="1906418"/>
                </a:cubicBezTo>
                <a:cubicBezTo>
                  <a:pt x="3224381" y="1854608"/>
                  <a:pt x="3228229" y="1786217"/>
                  <a:pt x="3231486" y="1718125"/>
                </a:cubicBezTo>
                <a:cubicBezTo>
                  <a:pt x="3239036" y="1561953"/>
                  <a:pt x="3246140" y="1357081"/>
                  <a:pt x="3235631" y="1156650"/>
                </a:cubicBezTo>
                <a:cubicBezTo>
                  <a:pt x="3230449" y="1075086"/>
                  <a:pt x="3222900" y="993669"/>
                  <a:pt x="3216831" y="931941"/>
                </a:cubicBezTo>
                <a:cubicBezTo>
                  <a:pt x="3208985" y="850822"/>
                  <a:pt x="3200103" y="768371"/>
                  <a:pt x="3191665" y="688730"/>
                </a:cubicBezTo>
                <a:cubicBezTo>
                  <a:pt x="3176567" y="547214"/>
                  <a:pt x="3160876" y="400961"/>
                  <a:pt x="3149477" y="256336"/>
                </a:cubicBezTo>
                <a:cubicBezTo>
                  <a:pt x="3147110" y="197717"/>
                  <a:pt x="3145777" y="138802"/>
                  <a:pt x="3145777" y="81070"/>
                </a:cubicBezTo>
                <a:close/>
                <a:moveTo>
                  <a:pt x="3075359" y="0"/>
                </a:moveTo>
                <a:lnTo>
                  <a:pt x="3082762" y="0"/>
                </a:lnTo>
                <a:lnTo>
                  <a:pt x="3071021" y="59162"/>
                </a:lnTo>
                <a:lnTo>
                  <a:pt x="3069394" y="66860"/>
                </a:lnTo>
                <a:cubicBezTo>
                  <a:pt x="3070579" y="120298"/>
                  <a:pt x="3071910" y="191796"/>
                  <a:pt x="3074427" y="264775"/>
                </a:cubicBezTo>
                <a:cubicBezTo>
                  <a:pt x="3096187" y="452327"/>
                  <a:pt x="3111434" y="596655"/>
                  <a:pt x="3124165" y="732398"/>
                </a:cubicBezTo>
                <a:cubicBezTo>
                  <a:pt x="3131863" y="815591"/>
                  <a:pt x="3138228" y="892121"/>
                  <a:pt x="3143705" y="966580"/>
                </a:cubicBezTo>
                <a:cubicBezTo>
                  <a:pt x="3137191" y="1146287"/>
                  <a:pt x="3136303" y="1327031"/>
                  <a:pt x="3135415" y="1501853"/>
                </a:cubicBezTo>
                <a:cubicBezTo>
                  <a:pt x="3135118" y="1549666"/>
                  <a:pt x="3134823" y="1597628"/>
                  <a:pt x="3134527" y="1645589"/>
                </a:cubicBezTo>
                <a:cubicBezTo>
                  <a:pt x="3133787" y="1733371"/>
                  <a:pt x="3132899" y="1805460"/>
                  <a:pt x="3131566" y="1872370"/>
                </a:cubicBezTo>
                <a:cubicBezTo>
                  <a:pt x="3138375" y="1916187"/>
                  <a:pt x="3134675" y="1962964"/>
                  <a:pt x="3120464" y="2014478"/>
                </a:cubicBezTo>
                <a:cubicBezTo>
                  <a:pt x="3107882" y="2060515"/>
                  <a:pt x="3088194" y="2105811"/>
                  <a:pt x="3069246" y="2149480"/>
                </a:cubicBezTo>
                <a:cubicBezTo>
                  <a:pt x="3063769" y="2166504"/>
                  <a:pt x="3056515" y="2184859"/>
                  <a:pt x="3048965" y="2204251"/>
                </a:cubicBezTo>
                <a:cubicBezTo>
                  <a:pt x="3030758" y="2251029"/>
                  <a:pt x="3011811" y="2299286"/>
                  <a:pt x="3011811" y="2340585"/>
                </a:cubicBezTo>
                <a:cubicBezTo>
                  <a:pt x="3025874" y="2502974"/>
                  <a:pt x="3035939" y="2647153"/>
                  <a:pt x="3042452" y="2780972"/>
                </a:cubicBezTo>
                <a:cubicBezTo>
                  <a:pt x="3044821" y="2829970"/>
                  <a:pt x="3046894" y="2878969"/>
                  <a:pt x="3048373" y="2926781"/>
                </a:cubicBezTo>
                <a:cubicBezTo>
                  <a:pt x="3050446" y="3201077"/>
                  <a:pt x="3049113" y="3430374"/>
                  <a:pt x="3011811" y="3676102"/>
                </a:cubicBezTo>
                <a:cubicBezTo>
                  <a:pt x="3003965" y="3756038"/>
                  <a:pt x="2998340" y="3835677"/>
                  <a:pt x="2994787" y="3912505"/>
                </a:cubicBezTo>
                <a:cubicBezTo>
                  <a:pt x="2973471" y="4383237"/>
                  <a:pt x="3031646" y="4856486"/>
                  <a:pt x="3088046" y="5314340"/>
                </a:cubicBezTo>
                <a:lnTo>
                  <a:pt x="3088638" y="5318781"/>
                </a:lnTo>
                <a:cubicBezTo>
                  <a:pt x="3088638" y="5322334"/>
                  <a:pt x="3088638" y="5326034"/>
                  <a:pt x="3088638" y="5329587"/>
                </a:cubicBezTo>
                <a:cubicBezTo>
                  <a:pt x="3124313" y="5101326"/>
                  <a:pt x="3088046" y="4876026"/>
                  <a:pt x="3052815" y="4657831"/>
                </a:cubicBezTo>
                <a:cubicBezTo>
                  <a:pt x="3024984" y="4485525"/>
                  <a:pt x="2996120" y="4307298"/>
                  <a:pt x="3004557" y="4132624"/>
                </a:cubicBezTo>
                <a:cubicBezTo>
                  <a:pt x="3008998" y="4087623"/>
                  <a:pt x="3014771" y="4039661"/>
                  <a:pt x="3022172" y="3985631"/>
                </a:cubicBezTo>
                <a:cubicBezTo>
                  <a:pt x="3028390" y="3939742"/>
                  <a:pt x="3035347" y="3892669"/>
                  <a:pt x="3042009" y="3847224"/>
                </a:cubicBezTo>
                <a:lnTo>
                  <a:pt x="3043637" y="3836418"/>
                </a:lnTo>
                <a:cubicBezTo>
                  <a:pt x="3054443" y="3738867"/>
                  <a:pt x="3067174" y="3639835"/>
                  <a:pt x="3079460" y="3543912"/>
                </a:cubicBezTo>
                <a:cubicBezTo>
                  <a:pt x="3110101" y="3305290"/>
                  <a:pt x="3141632" y="3058675"/>
                  <a:pt x="3147110" y="2819164"/>
                </a:cubicBezTo>
                <a:cubicBezTo>
                  <a:pt x="3148294" y="2759064"/>
                  <a:pt x="3147701" y="2698521"/>
                  <a:pt x="3145185" y="2639014"/>
                </a:cubicBezTo>
                <a:cubicBezTo>
                  <a:pt x="3139856" y="2511264"/>
                  <a:pt x="3126385" y="2394320"/>
                  <a:pt x="3104329" y="2281670"/>
                </a:cubicBezTo>
                <a:cubicBezTo>
                  <a:pt x="3105956" y="2213724"/>
                  <a:pt x="3114395" y="2149333"/>
                  <a:pt x="3126534" y="2073394"/>
                </a:cubicBezTo>
                <a:cubicBezTo>
                  <a:pt x="3137191" y="2007373"/>
                  <a:pt x="3148886" y="1938540"/>
                  <a:pt x="3161616" y="1868966"/>
                </a:cubicBezTo>
                <a:cubicBezTo>
                  <a:pt x="3164132" y="1820560"/>
                  <a:pt x="3167093" y="1771562"/>
                  <a:pt x="3170053" y="1722713"/>
                </a:cubicBezTo>
                <a:cubicBezTo>
                  <a:pt x="3171682" y="1696512"/>
                  <a:pt x="3173311" y="1670310"/>
                  <a:pt x="3174791" y="1644109"/>
                </a:cubicBezTo>
                <a:cubicBezTo>
                  <a:pt x="3187373" y="1427838"/>
                  <a:pt x="3198179" y="1197505"/>
                  <a:pt x="3179379" y="967320"/>
                </a:cubicBezTo>
                <a:cubicBezTo>
                  <a:pt x="3173163" y="897007"/>
                  <a:pt x="3165761" y="823436"/>
                  <a:pt x="3156879" y="742316"/>
                </a:cubicBezTo>
                <a:cubicBezTo>
                  <a:pt x="3140744" y="594732"/>
                  <a:pt x="3121944" y="445519"/>
                  <a:pt x="3103737" y="301338"/>
                </a:cubicBezTo>
                <a:lnTo>
                  <a:pt x="3102849" y="294677"/>
                </a:lnTo>
                <a:cubicBezTo>
                  <a:pt x="3099888" y="226435"/>
                  <a:pt x="3098112" y="155973"/>
                  <a:pt x="3097075" y="65972"/>
                </a:cubicBezTo>
                <a:lnTo>
                  <a:pt x="3108909" y="0"/>
                </a:lnTo>
                <a:lnTo>
                  <a:pt x="3116320" y="0"/>
                </a:lnTo>
                <a:lnTo>
                  <a:pt x="3104329" y="66564"/>
                </a:lnTo>
                <a:cubicBezTo>
                  <a:pt x="3105364" y="155825"/>
                  <a:pt x="3107141" y="226139"/>
                  <a:pt x="3110101" y="293936"/>
                </a:cubicBezTo>
                <a:lnTo>
                  <a:pt x="3110990" y="300302"/>
                </a:lnTo>
                <a:cubicBezTo>
                  <a:pt x="3129197" y="444630"/>
                  <a:pt x="3147998" y="593843"/>
                  <a:pt x="3164132" y="741429"/>
                </a:cubicBezTo>
                <a:cubicBezTo>
                  <a:pt x="3173015" y="822548"/>
                  <a:pt x="3180416" y="896266"/>
                  <a:pt x="3186633" y="966580"/>
                </a:cubicBezTo>
                <a:cubicBezTo>
                  <a:pt x="3205433" y="1197210"/>
                  <a:pt x="3194627" y="1427986"/>
                  <a:pt x="3182044" y="1644406"/>
                </a:cubicBezTo>
                <a:cubicBezTo>
                  <a:pt x="3180416" y="1670607"/>
                  <a:pt x="3178936" y="1696808"/>
                  <a:pt x="3177307" y="1723008"/>
                </a:cubicBezTo>
                <a:cubicBezTo>
                  <a:pt x="3174346" y="1771858"/>
                  <a:pt x="3171387" y="1820708"/>
                  <a:pt x="3168722" y="1869706"/>
                </a:cubicBezTo>
                <a:cubicBezTo>
                  <a:pt x="3155991" y="1939724"/>
                  <a:pt x="3144296" y="2008408"/>
                  <a:pt x="3133639" y="2074431"/>
                </a:cubicBezTo>
                <a:cubicBezTo>
                  <a:pt x="3121500" y="2150072"/>
                  <a:pt x="3113063" y="2214170"/>
                  <a:pt x="3111434" y="2280782"/>
                </a:cubicBezTo>
                <a:cubicBezTo>
                  <a:pt x="3133490" y="2392988"/>
                  <a:pt x="3146814" y="2510226"/>
                  <a:pt x="3152290" y="2638422"/>
                </a:cubicBezTo>
                <a:cubicBezTo>
                  <a:pt x="3154806" y="2698076"/>
                  <a:pt x="3155399" y="2758767"/>
                  <a:pt x="3154214" y="2819016"/>
                </a:cubicBezTo>
                <a:cubicBezTo>
                  <a:pt x="3148738" y="3058971"/>
                  <a:pt x="3117059" y="3305734"/>
                  <a:pt x="3086565" y="3544505"/>
                </a:cubicBezTo>
                <a:cubicBezTo>
                  <a:pt x="3074279" y="3640427"/>
                  <a:pt x="3061548" y="3739459"/>
                  <a:pt x="3050743" y="3837009"/>
                </a:cubicBezTo>
                <a:lnTo>
                  <a:pt x="3049113" y="3847965"/>
                </a:lnTo>
                <a:cubicBezTo>
                  <a:pt x="3042452" y="3893409"/>
                  <a:pt x="3035495" y="3940483"/>
                  <a:pt x="3029278" y="3986371"/>
                </a:cubicBezTo>
                <a:cubicBezTo>
                  <a:pt x="3022024" y="4040254"/>
                  <a:pt x="3016251" y="4088215"/>
                  <a:pt x="3011811" y="4132920"/>
                </a:cubicBezTo>
                <a:cubicBezTo>
                  <a:pt x="3003521" y="4306706"/>
                  <a:pt x="3032239" y="4484490"/>
                  <a:pt x="3060068" y="4656499"/>
                </a:cubicBezTo>
                <a:cubicBezTo>
                  <a:pt x="3096483" y="4881651"/>
                  <a:pt x="3134230" y="5114501"/>
                  <a:pt x="3092783" y="5350459"/>
                </a:cubicBezTo>
                <a:lnTo>
                  <a:pt x="3088046" y="5415592"/>
                </a:lnTo>
                <a:cubicBezTo>
                  <a:pt x="3085825" y="5446530"/>
                  <a:pt x="3083457" y="5477764"/>
                  <a:pt x="3081236" y="5508850"/>
                </a:cubicBezTo>
                <a:cubicBezTo>
                  <a:pt x="3076648" y="5572651"/>
                  <a:pt x="3073390" y="5621796"/>
                  <a:pt x="3070726" y="5668573"/>
                </a:cubicBezTo>
                <a:cubicBezTo>
                  <a:pt x="3066730" y="5724084"/>
                  <a:pt x="3061992" y="5781963"/>
                  <a:pt x="3056515" y="5844136"/>
                </a:cubicBezTo>
                <a:cubicBezTo>
                  <a:pt x="3055923" y="5856423"/>
                  <a:pt x="3055479" y="5868856"/>
                  <a:pt x="3055035" y="5881291"/>
                </a:cubicBezTo>
                <a:cubicBezTo>
                  <a:pt x="3048225" y="6005043"/>
                  <a:pt x="3053555" y="6136050"/>
                  <a:pt x="3072355" y="6306135"/>
                </a:cubicBezTo>
                <a:cubicBezTo>
                  <a:pt x="3079312" y="6368454"/>
                  <a:pt x="3087454" y="6431811"/>
                  <a:pt x="3095447" y="6492948"/>
                </a:cubicBezTo>
                <a:lnTo>
                  <a:pt x="3098556" y="6517076"/>
                </a:lnTo>
                <a:cubicBezTo>
                  <a:pt x="3099888" y="6524626"/>
                  <a:pt x="3100925" y="6532027"/>
                  <a:pt x="3102257" y="6539577"/>
                </a:cubicBezTo>
                <a:cubicBezTo>
                  <a:pt x="3106253" y="6552899"/>
                  <a:pt x="3110250" y="6566222"/>
                  <a:pt x="3114247" y="6579396"/>
                </a:cubicBezTo>
                <a:lnTo>
                  <a:pt x="3114395" y="6579544"/>
                </a:lnTo>
                <a:cubicBezTo>
                  <a:pt x="3143816" y="6656742"/>
                  <a:pt x="3163513" y="6734735"/>
                  <a:pt x="3175938" y="6813160"/>
                </a:cubicBezTo>
                <a:lnTo>
                  <a:pt x="3181068" y="6858000"/>
                </a:lnTo>
                <a:lnTo>
                  <a:pt x="3173463" y="6858000"/>
                </a:lnTo>
                <a:lnTo>
                  <a:pt x="3169411" y="6821181"/>
                </a:lnTo>
                <a:cubicBezTo>
                  <a:pt x="3157555" y="6743773"/>
                  <a:pt x="3138672" y="6666807"/>
                  <a:pt x="3110398" y="6590646"/>
                </a:cubicBezTo>
                <a:cubicBezTo>
                  <a:pt x="3122130" y="6670730"/>
                  <a:pt x="3129235" y="6749926"/>
                  <a:pt x="3132846" y="6828716"/>
                </a:cubicBezTo>
                <a:lnTo>
                  <a:pt x="3133029" y="6858000"/>
                </a:lnTo>
                <a:lnTo>
                  <a:pt x="3124546" y="6858000"/>
                </a:lnTo>
                <a:lnTo>
                  <a:pt x="3123466" y="6792236"/>
                </a:lnTo>
                <a:cubicBezTo>
                  <a:pt x="3118484" y="6709347"/>
                  <a:pt x="3109436" y="6625951"/>
                  <a:pt x="3095003" y="6541500"/>
                </a:cubicBezTo>
                <a:cubicBezTo>
                  <a:pt x="3091450" y="6529510"/>
                  <a:pt x="3087897" y="6517668"/>
                  <a:pt x="3084197" y="6505678"/>
                </a:cubicBezTo>
                <a:cubicBezTo>
                  <a:pt x="3077684" y="6484658"/>
                  <a:pt x="3071170" y="6463342"/>
                  <a:pt x="3064805" y="6441878"/>
                </a:cubicBezTo>
                <a:cubicBezTo>
                  <a:pt x="3047930" y="6385775"/>
                  <a:pt x="3034903" y="6339738"/>
                  <a:pt x="3023800" y="6296957"/>
                </a:cubicBezTo>
                <a:cubicBezTo>
                  <a:pt x="3003817" y="6158549"/>
                  <a:pt x="3025281" y="6017921"/>
                  <a:pt x="3044377" y="5893873"/>
                </a:cubicBezTo>
                <a:cubicBezTo>
                  <a:pt x="3046005" y="5876702"/>
                  <a:pt x="3047486" y="5860123"/>
                  <a:pt x="3048965" y="5843544"/>
                </a:cubicBezTo>
                <a:cubicBezTo>
                  <a:pt x="3051630" y="5775746"/>
                  <a:pt x="3054295" y="5707949"/>
                  <a:pt x="3056811" y="5639411"/>
                </a:cubicBezTo>
                <a:cubicBezTo>
                  <a:pt x="3065100" y="5587601"/>
                  <a:pt x="3071318" y="5533867"/>
                  <a:pt x="3075315" y="5478949"/>
                </a:cubicBezTo>
                <a:cubicBezTo>
                  <a:pt x="3079163" y="5427878"/>
                  <a:pt x="3081088" y="5374144"/>
                  <a:pt x="3081236" y="5319373"/>
                </a:cubicBezTo>
                <a:lnTo>
                  <a:pt x="3080644" y="5315376"/>
                </a:lnTo>
                <a:cubicBezTo>
                  <a:pt x="3024245" y="4857375"/>
                  <a:pt x="2965921" y="4383681"/>
                  <a:pt x="2987386" y="3912357"/>
                </a:cubicBezTo>
                <a:cubicBezTo>
                  <a:pt x="2990938" y="3835530"/>
                  <a:pt x="2996712" y="3755742"/>
                  <a:pt x="3004557" y="3675362"/>
                </a:cubicBezTo>
                <a:cubicBezTo>
                  <a:pt x="3041712" y="3429930"/>
                  <a:pt x="3043044" y="3200929"/>
                  <a:pt x="3040972" y="2927077"/>
                </a:cubicBezTo>
                <a:cubicBezTo>
                  <a:pt x="3039344" y="2879412"/>
                  <a:pt x="3037420" y="2830266"/>
                  <a:pt x="3035051" y="2781416"/>
                </a:cubicBezTo>
                <a:cubicBezTo>
                  <a:pt x="3028538" y="2647598"/>
                  <a:pt x="3018472" y="2503418"/>
                  <a:pt x="3004409" y="2340882"/>
                </a:cubicBezTo>
                <a:cubicBezTo>
                  <a:pt x="3004409" y="2297805"/>
                  <a:pt x="3023653" y="2248809"/>
                  <a:pt x="3042157" y="2201438"/>
                </a:cubicBezTo>
                <a:cubicBezTo>
                  <a:pt x="3049706" y="2182196"/>
                  <a:pt x="3056811" y="2163987"/>
                  <a:pt x="3062437" y="2146816"/>
                </a:cubicBezTo>
                <a:cubicBezTo>
                  <a:pt x="3081384" y="2103001"/>
                  <a:pt x="3100925" y="2058148"/>
                  <a:pt x="3113506" y="2012554"/>
                </a:cubicBezTo>
                <a:cubicBezTo>
                  <a:pt x="3127569" y="1961928"/>
                  <a:pt x="3131123" y="1916187"/>
                  <a:pt x="3124461" y="1872814"/>
                </a:cubicBezTo>
                <a:cubicBezTo>
                  <a:pt x="3125645" y="1805165"/>
                  <a:pt x="3126681" y="1733223"/>
                  <a:pt x="3127273" y="1645442"/>
                </a:cubicBezTo>
                <a:cubicBezTo>
                  <a:pt x="3127718" y="1597479"/>
                  <a:pt x="3127865" y="1549666"/>
                  <a:pt x="3128161" y="1501706"/>
                </a:cubicBezTo>
                <a:cubicBezTo>
                  <a:pt x="3129050" y="1326883"/>
                  <a:pt x="3129938" y="1146139"/>
                  <a:pt x="3136451" y="966728"/>
                </a:cubicBezTo>
                <a:cubicBezTo>
                  <a:pt x="3131123" y="892862"/>
                  <a:pt x="3124609" y="816331"/>
                  <a:pt x="3116912" y="733138"/>
                </a:cubicBezTo>
                <a:cubicBezTo>
                  <a:pt x="3104329" y="597396"/>
                  <a:pt x="3088934" y="453067"/>
                  <a:pt x="3067174" y="265367"/>
                </a:cubicBezTo>
                <a:cubicBezTo>
                  <a:pt x="3064656" y="192092"/>
                  <a:pt x="3063325" y="120446"/>
                  <a:pt x="3062288" y="66267"/>
                </a:cubicBezTo>
                <a:lnTo>
                  <a:pt x="3063917" y="57682"/>
                </a:lnTo>
                <a:close/>
                <a:moveTo>
                  <a:pt x="2999588" y="0"/>
                </a:moveTo>
                <a:lnTo>
                  <a:pt x="3006715" y="0"/>
                </a:lnTo>
                <a:lnTo>
                  <a:pt x="3004090" y="32534"/>
                </a:lnTo>
                <a:cubicBezTo>
                  <a:pt x="3002883" y="82931"/>
                  <a:pt x="3004890" y="133436"/>
                  <a:pt x="3011218" y="183951"/>
                </a:cubicBezTo>
                <a:cubicBezTo>
                  <a:pt x="3015215" y="223623"/>
                  <a:pt x="3018767" y="264627"/>
                  <a:pt x="3022024" y="307703"/>
                </a:cubicBezTo>
                <a:cubicBezTo>
                  <a:pt x="3018767" y="248788"/>
                  <a:pt x="3016991" y="190612"/>
                  <a:pt x="3015511" y="140578"/>
                </a:cubicBezTo>
                <a:lnTo>
                  <a:pt x="3032388" y="0"/>
                </a:lnTo>
                <a:lnTo>
                  <a:pt x="3039998" y="0"/>
                </a:lnTo>
                <a:lnTo>
                  <a:pt x="3023061" y="140578"/>
                </a:lnTo>
                <a:cubicBezTo>
                  <a:pt x="3024540" y="191649"/>
                  <a:pt x="3026466" y="251748"/>
                  <a:pt x="3029870" y="312440"/>
                </a:cubicBezTo>
                <a:cubicBezTo>
                  <a:pt x="3040084" y="412508"/>
                  <a:pt x="3051778" y="514500"/>
                  <a:pt x="3063028" y="613236"/>
                </a:cubicBezTo>
                <a:cubicBezTo>
                  <a:pt x="3067914" y="656904"/>
                  <a:pt x="3072946" y="700721"/>
                  <a:pt x="3077832" y="744389"/>
                </a:cubicBezTo>
                <a:cubicBezTo>
                  <a:pt x="3087305" y="828766"/>
                  <a:pt x="3094707" y="897451"/>
                  <a:pt x="3100924" y="960808"/>
                </a:cubicBezTo>
                <a:cubicBezTo>
                  <a:pt x="3095743" y="1176634"/>
                  <a:pt x="3092339" y="1412296"/>
                  <a:pt x="3090266" y="1703174"/>
                </a:cubicBezTo>
                <a:lnTo>
                  <a:pt x="3090266" y="1705838"/>
                </a:lnTo>
                <a:cubicBezTo>
                  <a:pt x="3089821" y="1766086"/>
                  <a:pt x="3089377" y="1828406"/>
                  <a:pt x="3087009" y="1890134"/>
                </a:cubicBezTo>
                <a:cubicBezTo>
                  <a:pt x="3065841" y="1963556"/>
                  <a:pt x="3047781" y="2027801"/>
                  <a:pt x="3031942" y="2087309"/>
                </a:cubicBezTo>
                <a:cubicBezTo>
                  <a:pt x="2983981" y="2344140"/>
                  <a:pt x="2983092" y="2601858"/>
                  <a:pt x="2986645" y="2865350"/>
                </a:cubicBezTo>
                <a:lnTo>
                  <a:pt x="2987534" y="2930187"/>
                </a:lnTo>
                <a:cubicBezTo>
                  <a:pt x="2988126" y="2973262"/>
                  <a:pt x="2988718" y="3016341"/>
                  <a:pt x="2989161" y="3059416"/>
                </a:cubicBezTo>
                <a:cubicBezTo>
                  <a:pt x="2992418" y="3255700"/>
                  <a:pt x="2992862" y="3463829"/>
                  <a:pt x="2959999" y="3660707"/>
                </a:cubicBezTo>
                <a:cubicBezTo>
                  <a:pt x="2953931" y="3732206"/>
                  <a:pt x="2948750" y="3804000"/>
                  <a:pt x="2944900" y="3874166"/>
                </a:cubicBezTo>
                <a:cubicBezTo>
                  <a:pt x="2920328" y="4318697"/>
                  <a:pt x="2940904" y="4748721"/>
                  <a:pt x="3006333" y="5152693"/>
                </a:cubicBezTo>
                <a:cubicBezTo>
                  <a:pt x="3010330" y="5220342"/>
                  <a:pt x="3012255" y="5288880"/>
                  <a:pt x="3012106" y="5362598"/>
                </a:cubicBezTo>
                <a:cubicBezTo>
                  <a:pt x="3011959" y="5435724"/>
                  <a:pt x="3009886" y="5503669"/>
                  <a:pt x="3005888" y="5570431"/>
                </a:cubicBezTo>
                <a:cubicBezTo>
                  <a:pt x="3003521" y="5641929"/>
                  <a:pt x="3000412" y="5711503"/>
                  <a:pt x="2997599" y="5770270"/>
                </a:cubicBezTo>
                <a:cubicBezTo>
                  <a:pt x="2967106" y="5906309"/>
                  <a:pt x="2957335" y="6053005"/>
                  <a:pt x="2967697" y="6219242"/>
                </a:cubicBezTo>
                <a:lnTo>
                  <a:pt x="2967697" y="6218946"/>
                </a:lnTo>
                <a:cubicBezTo>
                  <a:pt x="2971694" y="6284079"/>
                  <a:pt x="2978948" y="6354985"/>
                  <a:pt x="2990346" y="6442025"/>
                </a:cubicBezTo>
                <a:cubicBezTo>
                  <a:pt x="3002004" y="6517085"/>
                  <a:pt x="3013399" y="6595219"/>
                  <a:pt x="3023563" y="6675876"/>
                </a:cubicBezTo>
                <a:lnTo>
                  <a:pt x="3042460" y="6858000"/>
                </a:lnTo>
                <a:lnTo>
                  <a:pt x="3034962" y="6858000"/>
                </a:lnTo>
                <a:lnTo>
                  <a:pt x="3016146" y="6676675"/>
                </a:lnTo>
                <a:cubicBezTo>
                  <a:pt x="3005991" y="6596112"/>
                  <a:pt x="2994603" y="6518057"/>
                  <a:pt x="2982945" y="6443062"/>
                </a:cubicBezTo>
                <a:cubicBezTo>
                  <a:pt x="2971546" y="6355725"/>
                  <a:pt x="2964293" y="6284671"/>
                  <a:pt x="2960296" y="6219391"/>
                </a:cubicBezTo>
                <a:cubicBezTo>
                  <a:pt x="2949934" y="6052413"/>
                  <a:pt x="2959852" y="5905124"/>
                  <a:pt x="2990346" y="5769085"/>
                </a:cubicBezTo>
                <a:cubicBezTo>
                  <a:pt x="2993158" y="5711058"/>
                  <a:pt x="2996268" y="5641336"/>
                  <a:pt x="2998636" y="5569838"/>
                </a:cubicBezTo>
                <a:cubicBezTo>
                  <a:pt x="3002633" y="5503077"/>
                  <a:pt x="3004853" y="5435132"/>
                  <a:pt x="3004853" y="5362302"/>
                </a:cubicBezTo>
                <a:cubicBezTo>
                  <a:pt x="3005001" y="5288880"/>
                  <a:pt x="3003077" y="5220490"/>
                  <a:pt x="2999080" y="5153285"/>
                </a:cubicBezTo>
                <a:cubicBezTo>
                  <a:pt x="2933650" y="4749165"/>
                  <a:pt x="2912927" y="4318401"/>
                  <a:pt x="2937648" y="3873426"/>
                </a:cubicBezTo>
                <a:cubicBezTo>
                  <a:pt x="2941644" y="3803260"/>
                  <a:pt x="2946678" y="3731318"/>
                  <a:pt x="2952894" y="3659523"/>
                </a:cubicBezTo>
                <a:cubicBezTo>
                  <a:pt x="2985757" y="3462941"/>
                  <a:pt x="2985313" y="3255256"/>
                  <a:pt x="2982056" y="3059268"/>
                </a:cubicBezTo>
                <a:cubicBezTo>
                  <a:pt x="2981613" y="3016192"/>
                  <a:pt x="2981019" y="2973115"/>
                  <a:pt x="2980428" y="2930038"/>
                </a:cubicBezTo>
                <a:lnTo>
                  <a:pt x="2979540" y="2865053"/>
                </a:lnTo>
                <a:cubicBezTo>
                  <a:pt x="2975987" y="2601265"/>
                  <a:pt x="2976875" y="2343102"/>
                  <a:pt x="3024984" y="2085385"/>
                </a:cubicBezTo>
                <a:cubicBezTo>
                  <a:pt x="3040823" y="2025432"/>
                  <a:pt x="3058883" y="1961188"/>
                  <a:pt x="3079903" y="1888654"/>
                </a:cubicBezTo>
                <a:cubicBezTo>
                  <a:pt x="3082124" y="1827962"/>
                  <a:pt x="3082568" y="1765790"/>
                  <a:pt x="3083013" y="1705541"/>
                </a:cubicBezTo>
                <a:lnTo>
                  <a:pt x="3083013" y="1702878"/>
                </a:lnTo>
                <a:cubicBezTo>
                  <a:pt x="3085085" y="1412000"/>
                  <a:pt x="3088489" y="1176190"/>
                  <a:pt x="3093670" y="960956"/>
                </a:cubicBezTo>
                <a:cubicBezTo>
                  <a:pt x="3087453" y="898044"/>
                  <a:pt x="3080200" y="829358"/>
                  <a:pt x="3070726" y="744981"/>
                </a:cubicBezTo>
                <a:cubicBezTo>
                  <a:pt x="3065841" y="701165"/>
                  <a:pt x="3060956" y="657496"/>
                  <a:pt x="3055923" y="613828"/>
                </a:cubicBezTo>
                <a:cubicBezTo>
                  <a:pt x="3044821" y="516573"/>
                  <a:pt x="3033422" y="416208"/>
                  <a:pt x="3023208" y="317325"/>
                </a:cubicBezTo>
                <a:cubicBezTo>
                  <a:pt x="3024245" y="331832"/>
                  <a:pt x="3025133" y="346487"/>
                  <a:pt x="3026169" y="361586"/>
                </a:cubicBezTo>
                <a:cubicBezTo>
                  <a:pt x="3022172" y="484006"/>
                  <a:pt x="3026909" y="618860"/>
                  <a:pt x="3041268" y="786134"/>
                </a:cubicBezTo>
                <a:cubicBezTo>
                  <a:pt x="3044081" y="817515"/>
                  <a:pt x="3046894" y="848898"/>
                  <a:pt x="3049854" y="880280"/>
                </a:cubicBezTo>
                <a:cubicBezTo>
                  <a:pt x="3053555" y="919359"/>
                  <a:pt x="3057254" y="959772"/>
                  <a:pt x="3060512" y="999591"/>
                </a:cubicBezTo>
                <a:cubicBezTo>
                  <a:pt x="3056959" y="1161091"/>
                  <a:pt x="3052223" y="1323775"/>
                  <a:pt x="3047633" y="1480981"/>
                </a:cubicBezTo>
                <a:cubicBezTo>
                  <a:pt x="3045857" y="1544782"/>
                  <a:pt x="3043933" y="1608435"/>
                  <a:pt x="3042156" y="1672088"/>
                </a:cubicBezTo>
                <a:cubicBezTo>
                  <a:pt x="3040232" y="1745066"/>
                  <a:pt x="3038011" y="1820561"/>
                  <a:pt x="3033126" y="1895612"/>
                </a:cubicBezTo>
                <a:lnTo>
                  <a:pt x="3032830" y="1896796"/>
                </a:lnTo>
                <a:cubicBezTo>
                  <a:pt x="3007665" y="1960300"/>
                  <a:pt x="2984573" y="2022176"/>
                  <a:pt x="2964145" y="2080648"/>
                </a:cubicBezTo>
                <a:cubicBezTo>
                  <a:pt x="2939276" y="2151997"/>
                  <a:pt x="2922104" y="2210912"/>
                  <a:pt x="2909966" y="2265980"/>
                </a:cubicBezTo>
                <a:cubicBezTo>
                  <a:pt x="2842909" y="2584687"/>
                  <a:pt x="2868222" y="2915088"/>
                  <a:pt x="2892794" y="3234680"/>
                </a:cubicBezTo>
                <a:cubicBezTo>
                  <a:pt x="2895903" y="3274500"/>
                  <a:pt x="2899012" y="3314319"/>
                  <a:pt x="2901825" y="3354139"/>
                </a:cubicBezTo>
                <a:cubicBezTo>
                  <a:pt x="2906413" y="3418088"/>
                  <a:pt x="2911446" y="3493730"/>
                  <a:pt x="2914259" y="3570558"/>
                </a:cubicBezTo>
                <a:cubicBezTo>
                  <a:pt x="2930838" y="3790381"/>
                  <a:pt x="2924029" y="4011685"/>
                  <a:pt x="2917367" y="4225734"/>
                </a:cubicBezTo>
                <a:cubicBezTo>
                  <a:pt x="2907894" y="4529638"/>
                  <a:pt x="2898272" y="4843904"/>
                  <a:pt x="2955412" y="5160390"/>
                </a:cubicBezTo>
                <a:cubicBezTo>
                  <a:pt x="2958075" y="5211460"/>
                  <a:pt x="2959852" y="5264307"/>
                  <a:pt x="2961333" y="5322630"/>
                </a:cubicBezTo>
                <a:cubicBezTo>
                  <a:pt x="2964145" y="5441793"/>
                  <a:pt x="2963849" y="5547042"/>
                  <a:pt x="2960592" y="5644741"/>
                </a:cubicBezTo>
                <a:cubicBezTo>
                  <a:pt x="2958075" y="5700696"/>
                  <a:pt x="2956152" y="5757688"/>
                  <a:pt x="2954226" y="5812754"/>
                </a:cubicBezTo>
                <a:lnTo>
                  <a:pt x="2952746" y="5855238"/>
                </a:lnTo>
                <a:cubicBezTo>
                  <a:pt x="2941200" y="5965668"/>
                  <a:pt x="2938240" y="6079502"/>
                  <a:pt x="2943865" y="6203551"/>
                </a:cubicBezTo>
                <a:cubicBezTo>
                  <a:pt x="2946234" y="6259210"/>
                  <a:pt x="2950378" y="6315756"/>
                  <a:pt x="2956447" y="6376892"/>
                </a:cubicBezTo>
                <a:cubicBezTo>
                  <a:pt x="2975321" y="6519889"/>
                  <a:pt x="2988387" y="6662843"/>
                  <a:pt x="2995778" y="6810635"/>
                </a:cubicBezTo>
                <a:lnTo>
                  <a:pt x="2997213" y="6858000"/>
                </a:lnTo>
                <a:lnTo>
                  <a:pt x="2989877" y="6858000"/>
                </a:lnTo>
                <a:lnTo>
                  <a:pt x="2988452" y="6811024"/>
                </a:lnTo>
                <a:cubicBezTo>
                  <a:pt x="2981065" y="6663399"/>
                  <a:pt x="2968013" y="6520611"/>
                  <a:pt x="2949194" y="6377781"/>
                </a:cubicBezTo>
                <a:cubicBezTo>
                  <a:pt x="2943124" y="6316497"/>
                  <a:pt x="2938980" y="6259654"/>
                  <a:pt x="2936463" y="6203994"/>
                </a:cubicBezTo>
                <a:cubicBezTo>
                  <a:pt x="2930838" y="6079651"/>
                  <a:pt x="2933650" y="5965372"/>
                  <a:pt x="2945345" y="5854794"/>
                </a:cubicBezTo>
                <a:lnTo>
                  <a:pt x="2946826" y="5812605"/>
                </a:lnTo>
                <a:cubicBezTo>
                  <a:pt x="2948750" y="5757539"/>
                  <a:pt x="2950674" y="5700548"/>
                  <a:pt x="2953191" y="5644445"/>
                </a:cubicBezTo>
                <a:cubicBezTo>
                  <a:pt x="2956596" y="5547042"/>
                  <a:pt x="2956743" y="5441793"/>
                  <a:pt x="2953931" y="5322926"/>
                </a:cubicBezTo>
                <a:cubicBezTo>
                  <a:pt x="2952599" y="5264603"/>
                  <a:pt x="2950674" y="5211756"/>
                  <a:pt x="2948158" y="5161279"/>
                </a:cubicBezTo>
                <a:cubicBezTo>
                  <a:pt x="2890871" y="4844644"/>
                  <a:pt x="2900640" y="4529934"/>
                  <a:pt x="2909966" y="4225586"/>
                </a:cubicBezTo>
                <a:cubicBezTo>
                  <a:pt x="2916627" y="4011685"/>
                  <a:pt x="2923437" y="3790677"/>
                  <a:pt x="2906857" y="3571002"/>
                </a:cubicBezTo>
                <a:cubicBezTo>
                  <a:pt x="2904193" y="3494175"/>
                  <a:pt x="2899012" y="3418532"/>
                  <a:pt x="2894423" y="3354732"/>
                </a:cubicBezTo>
                <a:cubicBezTo>
                  <a:pt x="2891463" y="3314912"/>
                  <a:pt x="2888502" y="3275092"/>
                  <a:pt x="2885393" y="3235272"/>
                </a:cubicBezTo>
                <a:cubicBezTo>
                  <a:pt x="2860820" y="2915235"/>
                  <a:pt x="2835507" y="2584242"/>
                  <a:pt x="2902713" y="2264499"/>
                </a:cubicBezTo>
                <a:cubicBezTo>
                  <a:pt x="2914851" y="2208989"/>
                  <a:pt x="2932171" y="2149925"/>
                  <a:pt x="2957039" y="2078279"/>
                </a:cubicBezTo>
                <a:cubicBezTo>
                  <a:pt x="2977319" y="2019808"/>
                  <a:pt x="3000412" y="1958080"/>
                  <a:pt x="3025577" y="1894723"/>
                </a:cubicBezTo>
                <a:cubicBezTo>
                  <a:pt x="3030461" y="1819969"/>
                  <a:pt x="3032534" y="1744769"/>
                  <a:pt x="3034606" y="1672088"/>
                </a:cubicBezTo>
                <a:cubicBezTo>
                  <a:pt x="3036384" y="1608583"/>
                  <a:pt x="3038160" y="1544782"/>
                  <a:pt x="3040084" y="1480981"/>
                </a:cubicBezTo>
                <a:cubicBezTo>
                  <a:pt x="3044673" y="1323775"/>
                  <a:pt x="3049557" y="1161091"/>
                  <a:pt x="3052962" y="1000035"/>
                </a:cubicBezTo>
                <a:cubicBezTo>
                  <a:pt x="3049705" y="960659"/>
                  <a:pt x="3046005" y="920248"/>
                  <a:pt x="3042305" y="881168"/>
                </a:cubicBezTo>
                <a:cubicBezTo>
                  <a:pt x="3039344" y="849638"/>
                  <a:pt x="3036384" y="818256"/>
                  <a:pt x="3033719" y="786874"/>
                </a:cubicBezTo>
                <a:cubicBezTo>
                  <a:pt x="3019359" y="619304"/>
                  <a:pt x="3014623" y="484154"/>
                  <a:pt x="3018620" y="361882"/>
                </a:cubicBezTo>
                <a:cubicBezTo>
                  <a:pt x="3014623" y="298525"/>
                  <a:pt x="3009738" y="240498"/>
                  <a:pt x="3004113" y="184543"/>
                </a:cubicBezTo>
                <a:cubicBezTo>
                  <a:pt x="2997785" y="133732"/>
                  <a:pt x="2995777" y="82967"/>
                  <a:pt x="2996987" y="32339"/>
                </a:cubicBezTo>
                <a:close/>
                <a:moveTo>
                  <a:pt x="2923091" y="0"/>
                </a:moveTo>
                <a:lnTo>
                  <a:pt x="2930524" y="0"/>
                </a:lnTo>
                <a:lnTo>
                  <a:pt x="2930469" y="1172"/>
                </a:lnTo>
                <a:cubicBezTo>
                  <a:pt x="2932541" y="29853"/>
                  <a:pt x="2937204" y="57608"/>
                  <a:pt x="2941792" y="84919"/>
                </a:cubicBezTo>
                <a:cubicBezTo>
                  <a:pt x="2947714" y="120150"/>
                  <a:pt x="2953339" y="153457"/>
                  <a:pt x="2952746" y="186171"/>
                </a:cubicBezTo>
                <a:cubicBezTo>
                  <a:pt x="2961037" y="244494"/>
                  <a:pt x="2967846" y="301338"/>
                  <a:pt x="2973471" y="359366"/>
                </a:cubicBezTo>
                <a:cubicBezTo>
                  <a:pt x="2979837" y="499401"/>
                  <a:pt x="2988422" y="641656"/>
                  <a:pt x="2999080" y="781988"/>
                </a:cubicBezTo>
                <a:lnTo>
                  <a:pt x="3002485" y="826545"/>
                </a:lnTo>
                <a:cubicBezTo>
                  <a:pt x="3006777" y="881020"/>
                  <a:pt x="3011070" y="937123"/>
                  <a:pt x="3014179" y="992337"/>
                </a:cubicBezTo>
                <a:cubicBezTo>
                  <a:pt x="3005890" y="1106320"/>
                  <a:pt x="3006482" y="1222079"/>
                  <a:pt x="3007074" y="1333841"/>
                </a:cubicBezTo>
                <a:cubicBezTo>
                  <a:pt x="3007814" y="1464698"/>
                  <a:pt x="3008406" y="1599997"/>
                  <a:pt x="2994935" y="1733223"/>
                </a:cubicBezTo>
                <a:cubicBezTo>
                  <a:pt x="2989310" y="1787846"/>
                  <a:pt x="2981020" y="1836843"/>
                  <a:pt x="2969474" y="1882732"/>
                </a:cubicBezTo>
                <a:cubicBezTo>
                  <a:pt x="2938832" y="1939872"/>
                  <a:pt x="2911446" y="1998047"/>
                  <a:pt x="2888058" y="2056371"/>
                </a:cubicBezTo>
                <a:cubicBezTo>
                  <a:pt x="2864077" y="2116175"/>
                  <a:pt x="2844389" y="2175089"/>
                  <a:pt x="2829587" y="2231638"/>
                </a:cubicBezTo>
                <a:cubicBezTo>
                  <a:pt x="2765934" y="2490983"/>
                  <a:pt x="2795539" y="2756991"/>
                  <a:pt x="2824109" y="3014266"/>
                </a:cubicBezTo>
                <a:cubicBezTo>
                  <a:pt x="2835360" y="3115369"/>
                  <a:pt x="2846906" y="3219877"/>
                  <a:pt x="2852530" y="3321869"/>
                </a:cubicBezTo>
                <a:cubicBezTo>
                  <a:pt x="2856825" y="3400916"/>
                  <a:pt x="2857268" y="3471230"/>
                  <a:pt x="2853715" y="3536807"/>
                </a:cubicBezTo>
                <a:cubicBezTo>
                  <a:pt x="2862745" y="3751893"/>
                  <a:pt x="2862301" y="3973049"/>
                  <a:pt x="2862005" y="4186802"/>
                </a:cubicBezTo>
                <a:cubicBezTo>
                  <a:pt x="2861561" y="4521349"/>
                  <a:pt x="2860969" y="4867293"/>
                  <a:pt x="2896052" y="5204651"/>
                </a:cubicBezTo>
                <a:cubicBezTo>
                  <a:pt x="2897976" y="5280589"/>
                  <a:pt x="2902269" y="5343206"/>
                  <a:pt x="2909670" y="5402269"/>
                </a:cubicBezTo>
                <a:lnTo>
                  <a:pt x="2911446" y="5443422"/>
                </a:lnTo>
                <a:cubicBezTo>
                  <a:pt x="2914111" y="5504261"/>
                  <a:pt x="2916924" y="5567174"/>
                  <a:pt x="2919144" y="5628754"/>
                </a:cubicBezTo>
                <a:cubicBezTo>
                  <a:pt x="2918700" y="5713574"/>
                  <a:pt x="2917811" y="5778856"/>
                  <a:pt x="2916479" y="5840583"/>
                </a:cubicBezTo>
                <a:cubicBezTo>
                  <a:pt x="2889391" y="5957082"/>
                  <a:pt x="2875327" y="6078910"/>
                  <a:pt x="2873256" y="6213764"/>
                </a:cubicBezTo>
                <a:cubicBezTo>
                  <a:pt x="2872367" y="6267500"/>
                  <a:pt x="2873403" y="6326415"/>
                  <a:pt x="2876511" y="6399541"/>
                </a:cubicBezTo>
                <a:lnTo>
                  <a:pt x="2876660" y="6399541"/>
                </a:lnTo>
                <a:cubicBezTo>
                  <a:pt x="2870665" y="6527142"/>
                  <a:pt x="2872515" y="6657075"/>
                  <a:pt x="2878214" y="6787081"/>
                </a:cubicBezTo>
                <a:lnTo>
                  <a:pt x="2882719" y="6858000"/>
                </a:lnTo>
                <a:lnTo>
                  <a:pt x="2875295" y="6858000"/>
                </a:lnTo>
                <a:lnTo>
                  <a:pt x="2870813" y="6787397"/>
                </a:lnTo>
                <a:cubicBezTo>
                  <a:pt x="2865114" y="6657298"/>
                  <a:pt x="2863263" y="6527291"/>
                  <a:pt x="2869258" y="6399690"/>
                </a:cubicBezTo>
                <a:cubicBezTo>
                  <a:pt x="2866150" y="6326711"/>
                  <a:pt x="2865114" y="6267500"/>
                  <a:pt x="2865854" y="6213764"/>
                </a:cubicBezTo>
                <a:cubicBezTo>
                  <a:pt x="2867926" y="6078466"/>
                  <a:pt x="2882137" y="5956045"/>
                  <a:pt x="2909226" y="5839843"/>
                </a:cubicBezTo>
                <a:cubicBezTo>
                  <a:pt x="2910559" y="5779003"/>
                  <a:pt x="2911299" y="5713722"/>
                  <a:pt x="2911891" y="5629050"/>
                </a:cubicBezTo>
                <a:cubicBezTo>
                  <a:pt x="2909670" y="5567618"/>
                  <a:pt x="2906857" y="5504853"/>
                  <a:pt x="2904193" y="5444013"/>
                </a:cubicBezTo>
                <a:lnTo>
                  <a:pt x="2902417" y="5403158"/>
                </a:lnTo>
                <a:cubicBezTo>
                  <a:pt x="2895015" y="5344094"/>
                  <a:pt x="2890723" y="5281181"/>
                  <a:pt x="2888798" y="5205391"/>
                </a:cubicBezTo>
                <a:cubicBezTo>
                  <a:pt x="2853567" y="4867885"/>
                  <a:pt x="2854159" y="4521792"/>
                  <a:pt x="2854751" y="4187098"/>
                </a:cubicBezTo>
                <a:cubicBezTo>
                  <a:pt x="2855048" y="3973345"/>
                  <a:pt x="2855491" y="3752337"/>
                  <a:pt x="2846462" y="3537103"/>
                </a:cubicBezTo>
                <a:cubicBezTo>
                  <a:pt x="2850015" y="3471378"/>
                  <a:pt x="2849571" y="3401361"/>
                  <a:pt x="2845278" y="3322609"/>
                </a:cubicBezTo>
                <a:cubicBezTo>
                  <a:pt x="2839652" y="3220913"/>
                  <a:pt x="2828105" y="3116555"/>
                  <a:pt x="2816856" y="3015450"/>
                </a:cubicBezTo>
                <a:cubicBezTo>
                  <a:pt x="2788138" y="2757437"/>
                  <a:pt x="2758533" y="2490836"/>
                  <a:pt x="2822481" y="2230156"/>
                </a:cubicBezTo>
                <a:cubicBezTo>
                  <a:pt x="2837284" y="2173166"/>
                  <a:pt x="2857120" y="2113954"/>
                  <a:pt x="2881249" y="2053854"/>
                </a:cubicBezTo>
                <a:cubicBezTo>
                  <a:pt x="2904785" y="1995235"/>
                  <a:pt x="2932171" y="1936763"/>
                  <a:pt x="2962664" y="1880216"/>
                </a:cubicBezTo>
                <a:cubicBezTo>
                  <a:pt x="2973767" y="1835511"/>
                  <a:pt x="2982057" y="1786959"/>
                  <a:pt x="2987534" y="1732483"/>
                </a:cubicBezTo>
                <a:cubicBezTo>
                  <a:pt x="3001004" y="1599701"/>
                  <a:pt x="3000264" y="1464550"/>
                  <a:pt x="2999672" y="1333841"/>
                </a:cubicBezTo>
                <a:cubicBezTo>
                  <a:pt x="2999080" y="1221782"/>
                  <a:pt x="2998488" y="1106024"/>
                  <a:pt x="3006777" y="992190"/>
                </a:cubicBezTo>
                <a:cubicBezTo>
                  <a:pt x="3003669" y="937567"/>
                  <a:pt x="2999376" y="881464"/>
                  <a:pt x="2995084" y="827137"/>
                </a:cubicBezTo>
                <a:lnTo>
                  <a:pt x="2991678" y="782580"/>
                </a:lnTo>
                <a:cubicBezTo>
                  <a:pt x="2981020" y="642249"/>
                  <a:pt x="2972287" y="499993"/>
                  <a:pt x="2966069" y="359958"/>
                </a:cubicBezTo>
                <a:cubicBezTo>
                  <a:pt x="2960444" y="302226"/>
                  <a:pt x="2953635" y="245531"/>
                  <a:pt x="2945346" y="186615"/>
                </a:cubicBezTo>
                <a:cubicBezTo>
                  <a:pt x="2945790" y="154049"/>
                  <a:pt x="2940312" y="121038"/>
                  <a:pt x="2934391" y="86103"/>
                </a:cubicBezTo>
                <a:cubicBezTo>
                  <a:pt x="2929802" y="58496"/>
                  <a:pt x="2925102" y="30407"/>
                  <a:pt x="2923030" y="1264"/>
                </a:cubicBezTo>
                <a:close/>
                <a:moveTo>
                  <a:pt x="2877562" y="0"/>
                </a:moveTo>
                <a:lnTo>
                  <a:pt x="2885160" y="0"/>
                </a:lnTo>
                <a:lnTo>
                  <a:pt x="2883025" y="36052"/>
                </a:lnTo>
                <a:cubicBezTo>
                  <a:pt x="2884135" y="66010"/>
                  <a:pt x="2891167" y="97059"/>
                  <a:pt x="2905822" y="122371"/>
                </a:cubicBezTo>
                <a:lnTo>
                  <a:pt x="2906266" y="123260"/>
                </a:lnTo>
                <a:cubicBezTo>
                  <a:pt x="2919144" y="175070"/>
                  <a:pt x="2932318" y="228508"/>
                  <a:pt x="2942533" y="281206"/>
                </a:cubicBezTo>
                <a:cubicBezTo>
                  <a:pt x="2963406" y="435601"/>
                  <a:pt x="2955264" y="587479"/>
                  <a:pt x="2947418" y="734176"/>
                </a:cubicBezTo>
                <a:cubicBezTo>
                  <a:pt x="2945790" y="764077"/>
                  <a:pt x="2944161" y="793831"/>
                  <a:pt x="2942828" y="823733"/>
                </a:cubicBezTo>
                <a:cubicBezTo>
                  <a:pt x="2941941" y="843273"/>
                  <a:pt x="2941052" y="862813"/>
                  <a:pt x="2940312" y="882500"/>
                </a:cubicBezTo>
                <a:cubicBezTo>
                  <a:pt x="2938684" y="922173"/>
                  <a:pt x="2937055" y="963324"/>
                  <a:pt x="2934539" y="1003588"/>
                </a:cubicBezTo>
                <a:cubicBezTo>
                  <a:pt x="2924769" y="1230665"/>
                  <a:pt x="2925065" y="1455077"/>
                  <a:pt x="2926101" y="1665574"/>
                </a:cubicBezTo>
                <a:cubicBezTo>
                  <a:pt x="2926397" y="1739885"/>
                  <a:pt x="2926397" y="1812715"/>
                  <a:pt x="2921809" y="1885102"/>
                </a:cubicBezTo>
                <a:cubicBezTo>
                  <a:pt x="2909078" y="1978212"/>
                  <a:pt x="2866890" y="2059184"/>
                  <a:pt x="2817004" y="2147854"/>
                </a:cubicBezTo>
                <a:cubicBezTo>
                  <a:pt x="2765341" y="2223238"/>
                  <a:pt x="2731202" y="2300027"/>
                  <a:pt x="2710168" y="2377703"/>
                </a:cubicBezTo>
                <a:lnTo>
                  <a:pt x="2707313" y="2392717"/>
                </a:lnTo>
                <a:lnTo>
                  <a:pt x="2707313" y="2363398"/>
                </a:lnTo>
                <a:lnTo>
                  <a:pt x="2745366" y="2258481"/>
                </a:lnTo>
                <a:cubicBezTo>
                  <a:pt x="2763130" y="2219877"/>
                  <a:pt x="2784752" y="2181548"/>
                  <a:pt x="2810787" y="2143561"/>
                </a:cubicBezTo>
                <a:cubicBezTo>
                  <a:pt x="2860080" y="2055927"/>
                  <a:pt x="2902121" y="1975547"/>
                  <a:pt x="2914556" y="1884066"/>
                </a:cubicBezTo>
                <a:cubicBezTo>
                  <a:pt x="2918995" y="1812124"/>
                  <a:pt x="2919144" y="1739589"/>
                  <a:pt x="2918700" y="1665279"/>
                </a:cubicBezTo>
                <a:cubicBezTo>
                  <a:pt x="2917664" y="1454781"/>
                  <a:pt x="2917367" y="1230221"/>
                  <a:pt x="2927137" y="1002848"/>
                </a:cubicBezTo>
                <a:cubicBezTo>
                  <a:pt x="2929655" y="962584"/>
                  <a:pt x="2931282" y="921581"/>
                  <a:pt x="2932910" y="881909"/>
                </a:cubicBezTo>
                <a:cubicBezTo>
                  <a:pt x="2933650" y="862369"/>
                  <a:pt x="2934539" y="842681"/>
                  <a:pt x="2935427" y="823141"/>
                </a:cubicBezTo>
                <a:cubicBezTo>
                  <a:pt x="2936760" y="793239"/>
                  <a:pt x="2938389" y="763485"/>
                  <a:pt x="2940016" y="733583"/>
                </a:cubicBezTo>
                <a:cubicBezTo>
                  <a:pt x="2947862" y="587182"/>
                  <a:pt x="2956004" y="435749"/>
                  <a:pt x="2935279" y="282243"/>
                </a:cubicBezTo>
                <a:cubicBezTo>
                  <a:pt x="2925213" y="230136"/>
                  <a:pt x="2911891" y="176994"/>
                  <a:pt x="2899160" y="125480"/>
                </a:cubicBezTo>
                <a:cubicBezTo>
                  <a:pt x="2883469" y="98317"/>
                  <a:pt x="2876253" y="66157"/>
                  <a:pt x="2875254" y="35423"/>
                </a:cubicBezTo>
                <a:close/>
                <a:moveTo>
                  <a:pt x="2815308" y="0"/>
                </a:moveTo>
                <a:lnTo>
                  <a:pt x="2822794" y="0"/>
                </a:lnTo>
                <a:lnTo>
                  <a:pt x="2826247" y="34058"/>
                </a:lnTo>
                <a:cubicBezTo>
                  <a:pt x="2830512" y="63798"/>
                  <a:pt x="2835693" y="93357"/>
                  <a:pt x="2840837" y="122667"/>
                </a:cubicBezTo>
                <a:cubicBezTo>
                  <a:pt x="2845869" y="154198"/>
                  <a:pt x="2855196" y="185432"/>
                  <a:pt x="2865114" y="218591"/>
                </a:cubicBezTo>
                <a:cubicBezTo>
                  <a:pt x="2870590" y="236946"/>
                  <a:pt x="2876363" y="256042"/>
                  <a:pt x="2881249" y="275137"/>
                </a:cubicBezTo>
                <a:cubicBezTo>
                  <a:pt x="2907746" y="410140"/>
                  <a:pt x="2892646" y="541737"/>
                  <a:pt x="2877992" y="669043"/>
                </a:cubicBezTo>
                <a:lnTo>
                  <a:pt x="2877547" y="673335"/>
                </a:lnTo>
                <a:cubicBezTo>
                  <a:pt x="2870294" y="736544"/>
                  <a:pt x="2862745" y="802120"/>
                  <a:pt x="2860820" y="868438"/>
                </a:cubicBezTo>
                <a:cubicBezTo>
                  <a:pt x="2867333" y="1065761"/>
                  <a:pt x="2861857" y="1268265"/>
                  <a:pt x="2856676" y="1464107"/>
                </a:cubicBezTo>
                <a:cubicBezTo>
                  <a:pt x="2855343" y="1513993"/>
                  <a:pt x="2854011" y="1564027"/>
                  <a:pt x="2852826" y="1613912"/>
                </a:cubicBezTo>
                <a:cubicBezTo>
                  <a:pt x="2851495" y="1670016"/>
                  <a:pt x="2850458" y="1726118"/>
                  <a:pt x="2849423" y="1782222"/>
                </a:cubicBezTo>
                <a:lnTo>
                  <a:pt x="2848831" y="1801613"/>
                </a:lnTo>
                <a:lnTo>
                  <a:pt x="2834471" y="1846170"/>
                </a:lnTo>
                <a:cubicBezTo>
                  <a:pt x="2815376" y="1905382"/>
                  <a:pt x="2795539" y="1966519"/>
                  <a:pt x="2776888" y="2026617"/>
                </a:cubicBezTo>
                <a:cubicBezTo>
                  <a:pt x="2749947" y="2113066"/>
                  <a:pt x="2729519" y="2184270"/>
                  <a:pt x="2712199" y="2250734"/>
                </a:cubicBezTo>
                <a:lnTo>
                  <a:pt x="2707313" y="2268587"/>
                </a:lnTo>
                <a:lnTo>
                  <a:pt x="2707313" y="2241114"/>
                </a:lnTo>
                <a:lnTo>
                  <a:pt x="2733923" y="2144133"/>
                </a:lnTo>
                <a:cubicBezTo>
                  <a:pt x="2744581" y="2107182"/>
                  <a:pt x="2756460" y="2067696"/>
                  <a:pt x="2769930" y="2024398"/>
                </a:cubicBezTo>
                <a:cubicBezTo>
                  <a:pt x="2788582" y="1964297"/>
                  <a:pt x="2808418" y="1903161"/>
                  <a:pt x="2827514" y="1843949"/>
                </a:cubicBezTo>
                <a:lnTo>
                  <a:pt x="2841724" y="1799985"/>
                </a:lnTo>
                <a:lnTo>
                  <a:pt x="2842021" y="1782222"/>
                </a:lnTo>
                <a:cubicBezTo>
                  <a:pt x="2843058" y="1726266"/>
                  <a:pt x="2844092" y="1670016"/>
                  <a:pt x="2845426" y="1613912"/>
                </a:cubicBezTo>
                <a:cubicBezTo>
                  <a:pt x="2846610" y="1564027"/>
                  <a:pt x="2847942" y="1513993"/>
                  <a:pt x="2849274" y="1464107"/>
                </a:cubicBezTo>
                <a:cubicBezTo>
                  <a:pt x="2854455" y="1268412"/>
                  <a:pt x="2859932" y="1065908"/>
                  <a:pt x="2853419" y="868585"/>
                </a:cubicBezTo>
                <a:cubicBezTo>
                  <a:pt x="2855343" y="801677"/>
                  <a:pt x="2862893" y="736100"/>
                  <a:pt x="2870146" y="672595"/>
                </a:cubicBezTo>
                <a:lnTo>
                  <a:pt x="2870590" y="668303"/>
                </a:lnTo>
                <a:cubicBezTo>
                  <a:pt x="2885245" y="541590"/>
                  <a:pt x="2900344" y="410584"/>
                  <a:pt x="2873995" y="276765"/>
                </a:cubicBezTo>
                <a:cubicBezTo>
                  <a:pt x="2869110" y="257966"/>
                  <a:pt x="2863485" y="239018"/>
                  <a:pt x="2858008" y="220662"/>
                </a:cubicBezTo>
                <a:cubicBezTo>
                  <a:pt x="2847942" y="187207"/>
                  <a:pt x="2838616" y="155678"/>
                  <a:pt x="2833435" y="123852"/>
                </a:cubicBezTo>
                <a:cubicBezTo>
                  <a:pt x="2828291" y="94357"/>
                  <a:pt x="2823092" y="64603"/>
                  <a:pt x="2818808" y="34650"/>
                </a:cubicBezTo>
                <a:close/>
                <a:moveTo>
                  <a:pt x="2779480" y="0"/>
                </a:moveTo>
                <a:lnTo>
                  <a:pt x="2786985" y="0"/>
                </a:lnTo>
                <a:lnTo>
                  <a:pt x="2787438" y="13993"/>
                </a:lnTo>
                <a:cubicBezTo>
                  <a:pt x="2791710" y="66759"/>
                  <a:pt x="2798871" y="119337"/>
                  <a:pt x="2809899" y="171517"/>
                </a:cubicBezTo>
                <a:cubicBezTo>
                  <a:pt x="2814487" y="222291"/>
                  <a:pt x="2817596" y="273213"/>
                  <a:pt x="2819224" y="323543"/>
                </a:cubicBezTo>
                <a:cubicBezTo>
                  <a:pt x="2806049" y="434861"/>
                  <a:pt x="2804718" y="550620"/>
                  <a:pt x="2814635" y="688434"/>
                </a:cubicBezTo>
                <a:cubicBezTo>
                  <a:pt x="2818633" y="742613"/>
                  <a:pt x="2824256" y="799901"/>
                  <a:pt x="2832398" y="868734"/>
                </a:cubicBezTo>
                <a:cubicBezTo>
                  <a:pt x="2828105" y="1039412"/>
                  <a:pt x="2819076" y="1208017"/>
                  <a:pt x="2810195" y="1371145"/>
                </a:cubicBezTo>
                <a:cubicBezTo>
                  <a:pt x="2805457" y="1458038"/>
                  <a:pt x="2800573" y="1547891"/>
                  <a:pt x="2796576" y="1636117"/>
                </a:cubicBezTo>
                <a:lnTo>
                  <a:pt x="2795835" y="1651660"/>
                </a:lnTo>
                <a:cubicBezTo>
                  <a:pt x="2793171" y="1708503"/>
                  <a:pt x="2790506" y="1767419"/>
                  <a:pt x="2786066" y="1824261"/>
                </a:cubicBezTo>
                <a:lnTo>
                  <a:pt x="2785769" y="1825447"/>
                </a:lnTo>
                <a:cubicBezTo>
                  <a:pt x="2761419" y="1883400"/>
                  <a:pt x="2739510" y="1941946"/>
                  <a:pt x="2720175" y="2000677"/>
                </a:cubicBezTo>
                <a:lnTo>
                  <a:pt x="2707313" y="2045888"/>
                </a:lnTo>
                <a:lnTo>
                  <a:pt x="2707313" y="2019192"/>
                </a:lnTo>
                <a:lnTo>
                  <a:pt x="2713199" y="1998530"/>
                </a:lnTo>
                <a:cubicBezTo>
                  <a:pt x="2732553" y="1939725"/>
                  <a:pt x="2754462" y="1881106"/>
                  <a:pt x="2778812" y="1823078"/>
                </a:cubicBezTo>
                <a:cubicBezTo>
                  <a:pt x="2783253" y="1766530"/>
                  <a:pt x="2785918" y="1708060"/>
                  <a:pt x="2788434" y="1651365"/>
                </a:cubicBezTo>
                <a:lnTo>
                  <a:pt x="2789174" y="1635821"/>
                </a:lnTo>
                <a:cubicBezTo>
                  <a:pt x="2793171" y="1547596"/>
                  <a:pt x="2798056" y="1457594"/>
                  <a:pt x="2802793" y="1370701"/>
                </a:cubicBezTo>
                <a:cubicBezTo>
                  <a:pt x="2811526" y="1207721"/>
                  <a:pt x="2820704" y="1039115"/>
                  <a:pt x="2824998" y="869031"/>
                </a:cubicBezTo>
                <a:cubicBezTo>
                  <a:pt x="2816856" y="800641"/>
                  <a:pt x="2811230" y="743206"/>
                  <a:pt x="2807234" y="688879"/>
                </a:cubicBezTo>
                <a:cubicBezTo>
                  <a:pt x="2797316" y="550472"/>
                  <a:pt x="2798648" y="434269"/>
                  <a:pt x="2811823" y="323099"/>
                </a:cubicBezTo>
                <a:cubicBezTo>
                  <a:pt x="2810195" y="273509"/>
                  <a:pt x="2807086" y="222736"/>
                  <a:pt x="2802497" y="172554"/>
                </a:cubicBezTo>
                <a:cubicBezTo>
                  <a:pt x="2791432" y="120226"/>
                  <a:pt x="2784243" y="67500"/>
                  <a:pt x="2779953" y="14589"/>
                </a:cubicBezTo>
                <a:close/>
                <a:moveTo>
                  <a:pt x="2703655" y="0"/>
                </a:moveTo>
                <a:lnTo>
                  <a:pt x="2709212" y="0"/>
                </a:lnTo>
                <a:lnTo>
                  <a:pt x="2709212" y="82308"/>
                </a:lnTo>
                <a:lnTo>
                  <a:pt x="2719189" y="117454"/>
                </a:lnTo>
                <a:cubicBezTo>
                  <a:pt x="2726910" y="137711"/>
                  <a:pt x="2736550" y="157750"/>
                  <a:pt x="2748022" y="177142"/>
                </a:cubicBezTo>
                <a:lnTo>
                  <a:pt x="2748466" y="178029"/>
                </a:lnTo>
                <a:cubicBezTo>
                  <a:pt x="2760309" y="221550"/>
                  <a:pt x="2772595" y="268476"/>
                  <a:pt x="2781625" y="316289"/>
                </a:cubicBezTo>
                <a:cubicBezTo>
                  <a:pt x="2794800" y="385419"/>
                  <a:pt x="2799536" y="446851"/>
                  <a:pt x="2796131" y="503991"/>
                </a:cubicBezTo>
                <a:cubicBezTo>
                  <a:pt x="2781181" y="559205"/>
                  <a:pt x="2770967" y="615012"/>
                  <a:pt x="2764454" y="675408"/>
                </a:cubicBezTo>
                <a:cubicBezTo>
                  <a:pt x="2758681" y="729438"/>
                  <a:pt x="2756015" y="785838"/>
                  <a:pt x="2756607" y="847862"/>
                </a:cubicBezTo>
                <a:cubicBezTo>
                  <a:pt x="2730258" y="1097586"/>
                  <a:pt x="2717232" y="1350420"/>
                  <a:pt x="2717232" y="1599849"/>
                </a:cubicBezTo>
                <a:cubicBezTo>
                  <a:pt x="2717232" y="1626939"/>
                  <a:pt x="2717528" y="1654028"/>
                  <a:pt x="2717528" y="1680970"/>
                </a:cubicBezTo>
                <a:cubicBezTo>
                  <a:pt x="2717528" y="1716497"/>
                  <a:pt x="2717825" y="1751875"/>
                  <a:pt x="2717528" y="1786960"/>
                </a:cubicBezTo>
                <a:lnTo>
                  <a:pt x="2717528" y="1787847"/>
                </a:lnTo>
                <a:lnTo>
                  <a:pt x="2707313" y="1827562"/>
                </a:lnTo>
                <a:lnTo>
                  <a:pt x="2707313" y="1798459"/>
                </a:lnTo>
                <a:lnTo>
                  <a:pt x="2710423" y="1786366"/>
                </a:lnTo>
                <a:cubicBezTo>
                  <a:pt x="2710423" y="1751433"/>
                  <a:pt x="2710275" y="1716200"/>
                  <a:pt x="2710127" y="1680822"/>
                </a:cubicBezTo>
                <a:cubicBezTo>
                  <a:pt x="2709979" y="1653880"/>
                  <a:pt x="2709830" y="1626791"/>
                  <a:pt x="2709830" y="1599702"/>
                </a:cubicBezTo>
                <a:cubicBezTo>
                  <a:pt x="2709683" y="1349976"/>
                  <a:pt x="2723005" y="1096994"/>
                  <a:pt x="2749207" y="847418"/>
                </a:cubicBezTo>
                <a:cubicBezTo>
                  <a:pt x="2748614" y="785689"/>
                  <a:pt x="2751131" y="728995"/>
                  <a:pt x="2757052" y="674667"/>
                </a:cubicBezTo>
                <a:cubicBezTo>
                  <a:pt x="2763565" y="613828"/>
                  <a:pt x="2773927" y="557724"/>
                  <a:pt x="2788731" y="502806"/>
                </a:cubicBezTo>
                <a:cubicBezTo>
                  <a:pt x="2791987" y="446998"/>
                  <a:pt x="2787250" y="386159"/>
                  <a:pt x="2774224" y="317621"/>
                </a:cubicBezTo>
                <a:cubicBezTo>
                  <a:pt x="2765194" y="270400"/>
                  <a:pt x="2753204" y="223771"/>
                  <a:pt x="2741361" y="180399"/>
                </a:cubicBezTo>
                <a:cubicBezTo>
                  <a:pt x="2729704" y="160637"/>
                  <a:pt x="2719915" y="140190"/>
                  <a:pt x="2712081" y="119517"/>
                </a:cubicBezTo>
                <a:lnTo>
                  <a:pt x="2708163" y="105624"/>
                </a:lnTo>
                <a:lnTo>
                  <a:pt x="2697553" y="271544"/>
                </a:lnTo>
                <a:cubicBezTo>
                  <a:pt x="2691410" y="334346"/>
                  <a:pt x="2683231" y="395629"/>
                  <a:pt x="2672944" y="456322"/>
                </a:cubicBezTo>
                <a:cubicBezTo>
                  <a:pt x="2674128" y="514941"/>
                  <a:pt x="2676201" y="574449"/>
                  <a:pt x="2679308" y="632476"/>
                </a:cubicBezTo>
                <a:cubicBezTo>
                  <a:pt x="2682565" y="695092"/>
                  <a:pt x="2686563" y="753564"/>
                  <a:pt x="2691744" y="810999"/>
                </a:cubicBezTo>
                <a:lnTo>
                  <a:pt x="2692928" y="831576"/>
                </a:lnTo>
                <a:cubicBezTo>
                  <a:pt x="2695592" y="883089"/>
                  <a:pt x="2698552" y="936528"/>
                  <a:pt x="2702254" y="989374"/>
                </a:cubicBezTo>
                <a:cubicBezTo>
                  <a:pt x="2701070" y="1061908"/>
                  <a:pt x="2699885" y="1134147"/>
                  <a:pt x="2698552" y="1206088"/>
                </a:cubicBezTo>
                <a:cubicBezTo>
                  <a:pt x="2691594" y="1257751"/>
                  <a:pt x="2687747" y="1311781"/>
                  <a:pt x="2687006" y="1371881"/>
                </a:cubicBezTo>
                <a:cubicBezTo>
                  <a:pt x="2714540" y="1579270"/>
                  <a:pt x="2706546" y="1786511"/>
                  <a:pt x="2698848" y="1987090"/>
                </a:cubicBezTo>
                <a:cubicBezTo>
                  <a:pt x="2691744" y="2170201"/>
                  <a:pt x="2684490" y="2359530"/>
                  <a:pt x="2704622" y="2547083"/>
                </a:cubicBezTo>
                <a:lnTo>
                  <a:pt x="2709212" y="2589417"/>
                </a:lnTo>
                <a:lnTo>
                  <a:pt x="2709212" y="2659621"/>
                </a:lnTo>
                <a:lnTo>
                  <a:pt x="2697073" y="2547527"/>
                </a:lnTo>
                <a:cubicBezTo>
                  <a:pt x="2676792" y="2359530"/>
                  <a:pt x="2684194" y="2169906"/>
                  <a:pt x="2691151" y="1986498"/>
                </a:cubicBezTo>
                <a:cubicBezTo>
                  <a:pt x="2698848" y="1786214"/>
                  <a:pt x="2706694" y="1579270"/>
                  <a:pt x="2679308" y="1372029"/>
                </a:cubicBezTo>
                <a:cubicBezTo>
                  <a:pt x="2680049" y="1311189"/>
                  <a:pt x="2683898" y="1256714"/>
                  <a:pt x="2690855" y="1205200"/>
                </a:cubicBezTo>
                <a:cubicBezTo>
                  <a:pt x="2692187" y="1133702"/>
                  <a:pt x="2693372" y="1061464"/>
                  <a:pt x="2694408" y="989226"/>
                </a:cubicBezTo>
                <a:cubicBezTo>
                  <a:pt x="2690707" y="936528"/>
                  <a:pt x="2687895" y="883237"/>
                  <a:pt x="2685082" y="831576"/>
                </a:cubicBezTo>
                <a:lnTo>
                  <a:pt x="2684045" y="811147"/>
                </a:lnTo>
                <a:cubicBezTo>
                  <a:pt x="2679013" y="753712"/>
                  <a:pt x="2674868" y="695240"/>
                  <a:pt x="2671612" y="632476"/>
                </a:cubicBezTo>
                <a:cubicBezTo>
                  <a:pt x="2668651" y="574301"/>
                  <a:pt x="2666430" y="514792"/>
                  <a:pt x="2665246" y="455433"/>
                </a:cubicBezTo>
                <a:cubicBezTo>
                  <a:pt x="2685822" y="333754"/>
                  <a:pt x="2697812" y="210149"/>
                  <a:pt x="2702105" y="77071"/>
                </a:cubicBezTo>
                <a:close/>
                <a:moveTo>
                  <a:pt x="2652344" y="0"/>
                </a:moveTo>
                <a:lnTo>
                  <a:pt x="2659539" y="0"/>
                </a:lnTo>
                <a:lnTo>
                  <a:pt x="2657697" y="74851"/>
                </a:lnTo>
                <a:cubicBezTo>
                  <a:pt x="2652959" y="205708"/>
                  <a:pt x="2641561" y="328425"/>
                  <a:pt x="2622613" y="450252"/>
                </a:cubicBezTo>
                <a:cubicBezTo>
                  <a:pt x="2624834" y="495697"/>
                  <a:pt x="2627499" y="542622"/>
                  <a:pt x="2630163" y="588216"/>
                </a:cubicBezTo>
                <a:lnTo>
                  <a:pt x="2632532" y="628627"/>
                </a:lnTo>
                <a:cubicBezTo>
                  <a:pt x="2638453" y="735652"/>
                  <a:pt x="2644966" y="862217"/>
                  <a:pt x="2647186" y="989226"/>
                </a:cubicBezTo>
                <a:cubicBezTo>
                  <a:pt x="2642893" y="1077747"/>
                  <a:pt x="2639490" y="1167009"/>
                  <a:pt x="2636972" y="1262043"/>
                </a:cubicBezTo>
                <a:cubicBezTo>
                  <a:pt x="2649111" y="1470025"/>
                  <a:pt x="2646446" y="1680225"/>
                  <a:pt x="2643929" y="1883618"/>
                </a:cubicBezTo>
                <a:cubicBezTo>
                  <a:pt x="2641265" y="2101960"/>
                  <a:pt x="2638453" y="2327705"/>
                  <a:pt x="2654292" y="2547083"/>
                </a:cubicBezTo>
                <a:cubicBezTo>
                  <a:pt x="2660509" y="2610884"/>
                  <a:pt x="2668206" y="2674388"/>
                  <a:pt x="2674719" y="2727974"/>
                </a:cubicBezTo>
                <a:cubicBezTo>
                  <a:pt x="2678643" y="2792958"/>
                  <a:pt x="2685526" y="2858720"/>
                  <a:pt x="2693797" y="2924317"/>
                </a:cubicBezTo>
                <a:lnTo>
                  <a:pt x="2709212" y="3034197"/>
                </a:lnTo>
                <a:lnTo>
                  <a:pt x="2709212" y="3085824"/>
                </a:lnTo>
                <a:lnTo>
                  <a:pt x="2686691" y="2925020"/>
                </a:lnTo>
                <a:cubicBezTo>
                  <a:pt x="2678420" y="2859350"/>
                  <a:pt x="2671537" y="2793551"/>
                  <a:pt x="2667614" y="2728566"/>
                </a:cubicBezTo>
                <a:cubicBezTo>
                  <a:pt x="2660952" y="2675128"/>
                  <a:pt x="2653404" y="2611624"/>
                  <a:pt x="2647186" y="2547675"/>
                </a:cubicBezTo>
                <a:cubicBezTo>
                  <a:pt x="2631199" y="2327852"/>
                  <a:pt x="2634011" y="2101960"/>
                  <a:pt x="2636824" y="1883470"/>
                </a:cubicBezTo>
                <a:cubicBezTo>
                  <a:pt x="2639340" y="1680225"/>
                  <a:pt x="2642005" y="1470173"/>
                  <a:pt x="2629867" y="1262043"/>
                </a:cubicBezTo>
                <a:cubicBezTo>
                  <a:pt x="2632532" y="1166565"/>
                  <a:pt x="2635788" y="1077304"/>
                  <a:pt x="2640081" y="988930"/>
                </a:cubicBezTo>
                <a:cubicBezTo>
                  <a:pt x="2638009" y="862365"/>
                  <a:pt x="2631496" y="735948"/>
                  <a:pt x="2625426" y="628924"/>
                </a:cubicBezTo>
                <a:lnTo>
                  <a:pt x="2623057" y="588660"/>
                </a:lnTo>
                <a:cubicBezTo>
                  <a:pt x="2620393" y="543215"/>
                  <a:pt x="2617728" y="496142"/>
                  <a:pt x="2615508" y="449956"/>
                </a:cubicBezTo>
                <a:cubicBezTo>
                  <a:pt x="2634455" y="327685"/>
                  <a:pt x="2645854" y="205116"/>
                  <a:pt x="2650443" y="74702"/>
                </a:cubicBezTo>
                <a:close/>
                <a:moveTo>
                  <a:pt x="2587930" y="0"/>
                </a:moveTo>
                <a:lnTo>
                  <a:pt x="2596288" y="0"/>
                </a:lnTo>
                <a:lnTo>
                  <a:pt x="2597912" y="28166"/>
                </a:lnTo>
                <a:cubicBezTo>
                  <a:pt x="2599336" y="60492"/>
                  <a:pt x="2600261" y="91800"/>
                  <a:pt x="2600705" y="122516"/>
                </a:cubicBezTo>
                <a:cubicBezTo>
                  <a:pt x="2602629" y="265512"/>
                  <a:pt x="2593600" y="393261"/>
                  <a:pt x="2572875" y="513165"/>
                </a:cubicBezTo>
                <a:lnTo>
                  <a:pt x="2574208" y="535665"/>
                </a:lnTo>
                <a:cubicBezTo>
                  <a:pt x="2577020" y="586439"/>
                  <a:pt x="2579685" y="637213"/>
                  <a:pt x="2582201" y="687987"/>
                </a:cubicBezTo>
                <a:cubicBezTo>
                  <a:pt x="2587235" y="790719"/>
                  <a:pt x="2590195" y="874059"/>
                  <a:pt x="2591379" y="950591"/>
                </a:cubicBezTo>
                <a:cubicBezTo>
                  <a:pt x="2585606" y="999292"/>
                  <a:pt x="2582793" y="1051546"/>
                  <a:pt x="2582793" y="1111054"/>
                </a:cubicBezTo>
                <a:cubicBezTo>
                  <a:pt x="2623798" y="1380615"/>
                  <a:pt x="2607958" y="1648844"/>
                  <a:pt x="2592711" y="1908191"/>
                </a:cubicBezTo>
                <a:cubicBezTo>
                  <a:pt x="2578204" y="2153179"/>
                  <a:pt x="2563254" y="2406604"/>
                  <a:pt x="2596856" y="2658846"/>
                </a:cubicBezTo>
                <a:cubicBezTo>
                  <a:pt x="2593008" y="2716133"/>
                  <a:pt x="2594487" y="2776084"/>
                  <a:pt x="2601593" y="2843289"/>
                </a:cubicBezTo>
                <a:cubicBezTo>
                  <a:pt x="2613879" y="2961121"/>
                  <a:pt x="2641561" y="3082208"/>
                  <a:pt x="2668206" y="3199445"/>
                </a:cubicBezTo>
                <a:cubicBezTo>
                  <a:pt x="2677162" y="3238783"/>
                  <a:pt x="2686158" y="3278293"/>
                  <a:pt x="2694635" y="3317910"/>
                </a:cubicBezTo>
                <a:lnTo>
                  <a:pt x="2709212" y="3392346"/>
                </a:lnTo>
                <a:lnTo>
                  <a:pt x="2709212" y="3429768"/>
                </a:lnTo>
                <a:lnTo>
                  <a:pt x="2687416" y="3318531"/>
                </a:lnTo>
                <a:cubicBezTo>
                  <a:pt x="2678976" y="3279105"/>
                  <a:pt x="2670020" y="3239782"/>
                  <a:pt x="2661101" y="3200629"/>
                </a:cubicBezTo>
                <a:cubicBezTo>
                  <a:pt x="2634308" y="3083096"/>
                  <a:pt x="2606774" y="2961861"/>
                  <a:pt x="2594339" y="2843586"/>
                </a:cubicBezTo>
                <a:cubicBezTo>
                  <a:pt x="2587383" y="2775936"/>
                  <a:pt x="2585754" y="2715540"/>
                  <a:pt x="2589603" y="2658697"/>
                </a:cubicBezTo>
                <a:cubicBezTo>
                  <a:pt x="2555852" y="2406308"/>
                  <a:pt x="2570803" y="2152586"/>
                  <a:pt x="2585310" y="1907302"/>
                </a:cubicBezTo>
                <a:cubicBezTo>
                  <a:pt x="2600557" y="1648251"/>
                  <a:pt x="2616248" y="1380467"/>
                  <a:pt x="2575392" y="1111054"/>
                </a:cubicBezTo>
                <a:cubicBezTo>
                  <a:pt x="2575392" y="1050658"/>
                  <a:pt x="2578204" y="998107"/>
                  <a:pt x="2583978" y="949554"/>
                </a:cubicBezTo>
                <a:cubicBezTo>
                  <a:pt x="2582793" y="873616"/>
                  <a:pt x="2579833" y="790275"/>
                  <a:pt x="2574800" y="687690"/>
                </a:cubicBezTo>
                <a:cubicBezTo>
                  <a:pt x="2572283" y="636917"/>
                  <a:pt x="2569618" y="586143"/>
                  <a:pt x="2566807" y="535369"/>
                </a:cubicBezTo>
                <a:lnTo>
                  <a:pt x="2565474" y="512128"/>
                </a:lnTo>
                <a:cubicBezTo>
                  <a:pt x="2586198" y="391780"/>
                  <a:pt x="2595227" y="264476"/>
                  <a:pt x="2593303" y="121924"/>
                </a:cubicBezTo>
                <a:close/>
                <a:moveTo>
                  <a:pt x="2543159" y="0"/>
                </a:moveTo>
                <a:lnTo>
                  <a:pt x="2550449" y="0"/>
                </a:lnTo>
                <a:lnTo>
                  <a:pt x="2550671" y="73519"/>
                </a:lnTo>
                <a:cubicBezTo>
                  <a:pt x="2548599" y="208817"/>
                  <a:pt x="2534388" y="331238"/>
                  <a:pt x="2507298" y="447440"/>
                </a:cubicBezTo>
                <a:cubicBezTo>
                  <a:pt x="2505966" y="508280"/>
                  <a:pt x="2505226" y="573562"/>
                  <a:pt x="2504634" y="658233"/>
                </a:cubicBezTo>
                <a:cubicBezTo>
                  <a:pt x="2506855" y="719666"/>
                  <a:pt x="2509667" y="782430"/>
                  <a:pt x="2512331" y="843271"/>
                </a:cubicBezTo>
                <a:lnTo>
                  <a:pt x="2514108" y="884126"/>
                </a:lnTo>
                <a:cubicBezTo>
                  <a:pt x="2521509" y="943190"/>
                  <a:pt x="2525802" y="1006102"/>
                  <a:pt x="2527727" y="1081893"/>
                </a:cubicBezTo>
                <a:cubicBezTo>
                  <a:pt x="2562957" y="1419399"/>
                  <a:pt x="2562365" y="1765491"/>
                  <a:pt x="2561773" y="2100184"/>
                </a:cubicBezTo>
                <a:cubicBezTo>
                  <a:pt x="2561477" y="2313938"/>
                  <a:pt x="2561033" y="2534945"/>
                  <a:pt x="2570062" y="2750181"/>
                </a:cubicBezTo>
                <a:cubicBezTo>
                  <a:pt x="2566510" y="2815904"/>
                  <a:pt x="2566954" y="2885923"/>
                  <a:pt x="2571247" y="2964675"/>
                </a:cubicBezTo>
                <a:cubicBezTo>
                  <a:pt x="2576872" y="3066370"/>
                  <a:pt x="2588419" y="3170728"/>
                  <a:pt x="2599668" y="3271832"/>
                </a:cubicBezTo>
                <a:cubicBezTo>
                  <a:pt x="2628386" y="3529846"/>
                  <a:pt x="2657992" y="3796447"/>
                  <a:pt x="2594043" y="4057126"/>
                </a:cubicBezTo>
                <a:cubicBezTo>
                  <a:pt x="2579240" y="4114118"/>
                  <a:pt x="2559405" y="4173329"/>
                  <a:pt x="2535276" y="4233429"/>
                </a:cubicBezTo>
                <a:cubicBezTo>
                  <a:pt x="2511739" y="4292048"/>
                  <a:pt x="2484354" y="4350520"/>
                  <a:pt x="2453860" y="4407067"/>
                </a:cubicBezTo>
                <a:cubicBezTo>
                  <a:pt x="2442758" y="4451772"/>
                  <a:pt x="2434468" y="4500324"/>
                  <a:pt x="2428991" y="4554800"/>
                </a:cubicBezTo>
                <a:cubicBezTo>
                  <a:pt x="2415520" y="4687582"/>
                  <a:pt x="2416260" y="4822733"/>
                  <a:pt x="2416853" y="4953442"/>
                </a:cubicBezTo>
                <a:cubicBezTo>
                  <a:pt x="2417444" y="5065501"/>
                  <a:pt x="2418036" y="5181259"/>
                  <a:pt x="2409747" y="5295094"/>
                </a:cubicBezTo>
                <a:cubicBezTo>
                  <a:pt x="2412856" y="5349717"/>
                  <a:pt x="2417149" y="5405819"/>
                  <a:pt x="2421441" y="5460146"/>
                </a:cubicBezTo>
                <a:lnTo>
                  <a:pt x="2424846" y="5504703"/>
                </a:lnTo>
                <a:cubicBezTo>
                  <a:pt x="2435504" y="5645035"/>
                  <a:pt x="2444238" y="5787290"/>
                  <a:pt x="2450455" y="5927326"/>
                </a:cubicBezTo>
                <a:cubicBezTo>
                  <a:pt x="2456080" y="5985058"/>
                  <a:pt x="2462890" y="6041752"/>
                  <a:pt x="2471179" y="6100668"/>
                </a:cubicBezTo>
                <a:cubicBezTo>
                  <a:pt x="2470735" y="6133234"/>
                  <a:pt x="2476213" y="6166245"/>
                  <a:pt x="2482133" y="6201180"/>
                </a:cubicBezTo>
                <a:cubicBezTo>
                  <a:pt x="2491311" y="6256395"/>
                  <a:pt x="2500934" y="6313534"/>
                  <a:pt x="2489090" y="6377186"/>
                </a:cubicBezTo>
                <a:cubicBezTo>
                  <a:pt x="2460271" y="6484239"/>
                  <a:pt x="2437267" y="6585363"/>
                  <a:pt x="2420039" y="6681875"/>
                </a:cubicBezTo>
                <a:lnTo>
                  <a:pt x="2398167" y="6858000"/>
                </a:lnTo>
                <a:lnTo>
                  <a:pt x="2390667" y="6858000"/>
                </a:lnTo>
                <a:lnTo>
                  <a:pt x="2412635" y="6680879"/>
                </a:lnTo>
                <a:cubicBezTo>
                  <a:pt x="2429898" y="6584105"/>
                  <a:pt x="2452953" y="6482722"/>
                  <a:pt x="2481837" y="6375410"/>
                </a:cubicBezTo>
                <a:cubicBezTo>
                  <a:pt x="2493384" y="6313385"/>
                  <a:pt x="2483910" y="6256986"/>
                  <a:pt x="2474732" y="6202364"/>
                </a:cubicBezTo>
                <a:cubicBezTo>
                  <a:pt x="2468811" y="6167133"/>
                  <a:pt x="2463186" y="6133826"/>
                  <a:pt x="2463778" y="6101112"/>
                </a:cubicBezTo>
                <a:cubicBezTo>
                  <a:pt x="2455488" y="6042789"/>
                  <a:pt x="2448679" y="5985945"/>
                  <a:pt x="2443054" y="5927918"/>
                </a:cubicBezTo>
                <a:cubicBezTo>
                  <a:pt x="2436689" y="5787882"/>
                  <a:pt x="2428102" y="5645627"/>
                  <a:pt x="2417444" y="5505295"/>
                </a:cubicBezTo>
                <a:lnTo>
                  <a:pt x="2414040" y="5460738"/>
                </a:lnTo>
                <a:cubicBezTo>
                  <a:pt x="2409747" y="5406264"/>
                  <a:pt x="2405454" y="5350160"/>
                  <a:pt x="2402345" y="5294946"/>
                </a:cubicBezTo>
                <a:cubicBezTo>
                  <a:pt x="2410635" y="5180963"/>
                  <a:pt x="2410043" y="5065204"/>
                  <a:pt x="2409451" y="4953442"/>
                </a:cubicBezTo>
                <a:cubicBezTo>
                  <a:pt x="2408711" y="4822585"/>
                  <a:pt x="2408118" y="4687286"/>
                  <a:pt x="2421589" y="4554060"/>
                </a:cubicBezTo>
                <a:cubicBezTo>
                  <a:pt x="2427215" y="4499438"/>
                  <a:pt x="2435504" y="4450440"/>
                  <a:pt x="2447051" y="4404551"/>
                </a:cubicBezTo>
                <a:cubicBezTo>
                  <a:pt x="2477693" y="4347412"/>
                  <a:pt x="2505078" y="4289236"/>
                  <a:pt x="2528467" y="4230912"/>
                </a:cubicBezTo>
                <a:cubicBezTo>
                  <a:pt x="2552447" y="4171108"/>
                  <a:pt x="2572135" y="4112193"/>
                  <a:pt x="2586938" y="4055646"/>
                </a:cubicBezTo>
                <a:cubicBezTo>
                  <a:pt x="2650590" y="3796299"/>
                  <a:pt x="2620985" y="3530291"/>
                  <a:pt x="2592416" y="3273017"/>
                </a:cubicBezTo>
                <a:cubicBezTo>
                  <a:pt x="2581165" y="3171913"/>
                  <a:pt x="2569618" y="3067406"/>
                  <a:pt x="2563993" y="2965414"/>
                </a:cubicBezTo>
                <a:cubicBezTo>
                  <a:pt x="2559701" y="2886366"/>
                  <a:pt x="2559257" y="2816053"/>
                  <a:pt x="2562809" y="2750476"/>
                </a:cubicBezTo>
                <a:cubicBezTo>
                  <a:pt x="2553779" y="2535390"/>
                  <a:pt x="2554224" y="2314234"/>
                  <a:pt x="2554519" y="2100481"/>
                </a:cubicBezTo>
                <a:cubicBezTo>
                  <a:pt x="2554964" y="1765935"/>
                  <a:pt x="2555555" y="1419991"/>
                  <a:pt x="2520473" y="1082633"/>
                </a:cubicBezTo>
                <a:cubicBezTo>
                  <a:pt x="2518549" y="1006694"/>
                  <a:pt x="2514255" y="944077"/>
                  <a:pt x="2506855" y="885014"/>
                </a:cubicBezTo>
                <a:lnTo>
                  <a:pt x="2505078" y="843862"/>
                </a:lnTo>
                <a:cubicBezTo>
                  <a:pt x="2502413" y="783022"/>
                  <a:pt x="2499601" y="720110"/>
                  <a:pt x="2497380" y="658530"/>
                </a:cubicBezTo>
                <a:cubicBezTo>
                  <a:pt x="2497824" y="573709"/>
                  <a:pt x="2498713" y="508428"/>
                  <a:pt x="2500046" y="446701"/>
                </a:cubicBezTo>
                <a:cubicBezTo>
                  <a:pt x="2527134" y="330202"/>
                  <a:pt x="2541198" y="208374"/>
                  <a:pt x="2543270" y="73519"/>
                </a:cubicBezTo>
                <a:close/>
                <a:moveTo>
                  <a:pt x="2443174" y="0"/>
                </a:moveTo>
                <a:lnTo>
                  <a:pt x="2450624" y="0"/>
                </a:lnTo>
                <a:lnTo>
                  <a:pt x="2456228" y="67893"/>
                </a:lnTo>
                <a:cubicBezTo>
                  <a:pt x="2466591" y="234871"/>
                  <a:pt x="2456673" y="382160"/>
                  <a:pt x="2426178" y="518198"/>
                </a:cubicBezTo>
                <a:cubicBezTo>
                  <a:pt x="2423366" y="576226"/>
                  <a:pt x="2420257" y="645948"/>
                  <a:pt x="2417889" y="717445"/>
                </a:cubicBezTo>
                <a:cubicBezTo>
                  <a:pt x="2413892" y="784206"/>
                  <a:pt x="2411672" y="852151"/>
                  <a:pt x="2411672" y="924982"/>
                </a:cubicBezTo>
                <a:cubicBezTo>
                  <a:pt x="2411524" y="998404"/>
                  <a:pt x="2413448" y="1066793"/>
                  <a:pt x="2417444" y="1133999"/>
                </a:cubicBezTo>
                <a:cubicBezTo>
                  <a:pt x="2482874" y="1538118"/>
                  <a:pt x="2503598" y="1968882"/>
                  <a:pt x="2478877" y="2413857"/>
                </a:cubicBezTo>
                <a:cubicBezTo>
                  <a:pt x="2474880" y="2484023"/>
                  <a:pt x="2469847" y="2555965"/>
                  <a:pt x="2463630" y="2627759"/>
                </a:cubicBezTo>
                <a:cubicBezTo>
                  <a:pt x="2430768" y="2824342"/>
                  <a:pt x="2431211" y="3032027"/>
                  <a:pt x="2434468" y="3228014"/>
                </a:cubicBezTo>
                <a:cubicBezTo>
                  <a:pt x="2434912" y="3271091"/>
                  <a:pt x="2435505" y="3314168"/>
                  <a:pt x="2436097" y="3357245"/>
                </a:cubicBezTo>
                <a:lnTo>
                  <a:pt x="2436985" y="3422229"/>
                </a:lnTo>
                <a:cubicBezTo>
                  <a:pt x="2440537" y="3686017"/>
                  <a:pt x="2439649" y="3944180"/>
                  <a:pt x="2391540" y="4201898"/>
                </a:cubicBezTo>
                <a:cubicBezTo>
                  <a:pt x="2375701" y="4261851"/>
                  <a:pt x="2357641" y="4326095"/>
                  <a:pt x="2336621" y="4398629"/>
                </a:cubicBezTo>
                <a:cubicBezTo>
                  <a:pt x="2334400" y="4459322"/>
                  <a:pt x="2333956" y="4521493"/>
                  <a:pt x="2333512" y="4581742"/>
                </a:cubicBezTo>
                <a:lnTo>
                  <a:pt x="2333512" y="4584406"/>
                </a:lnTo>
                <a:cubicBezTo>
                  <a:pt x="2331440" y="4875283"/>
                  <a:pt x="2328036" y="5111094"/>
                  <a:pt x="2322854" y="5326327"/>
                </a:cubicBezTo>
                <a:cubicBezTo>
                  <a:pt x="2329071" y="5389240"/>
                  <a:pt x="2336325" y="5457925"/>
                  <a:pt x="2345798" y="5542302"/>
                </a:cubicBezTo>
                <a:cubicBezTo>
                  <a:pt x="2350683" y="5586118"/>
                  <a:pt x="2355569" y="5629787"/>
                  <a:pt x="2360602" y="5673456"/>
                </a:cubicBezTo>
                <a:cubicBezTo>
                  <a:pt x="2371704" y="5770711"/>
                  <a:pt x="2383103" y="5871075"/>
                  <a:pt x="2393316" y="5969958"/>
                </a:cubicBezTo>
                <a:cubicBezTo>
                  <a:pt x="2392280" y="5955451"/>
                  <a:pt x="2391392" y="5940796"/>
                  <a:pt x="2390356" y="5925697"/>
                </a:cubicBezTo>
                <a:cubicBezTo>
                  <a:pt x="2394352" y="5803277"/>
                  <a:pt x="2389616" y="5668423"/>
                  <a:pt x="2375256" y="5501150"/>
                </a:cubicBezTo>
                <a:cubicBezTo>
                  <a:pt x="2372444" y="5469768"/>
                  <a:pt x="2369631" y="5438385"/>
                  <a:pt x="2366671" y="5407004"/>
                </a:cubicBezTo>
                <a:cubicBezTo>
                  <a:pt x="2362971" y="5367924"/>
                  <a:pt x="2359270" y="5327512"/>
                  <a:pt x="2356013" y="5287692"/>
                </a:cubicBezTo>
                <a:cubicBezTo>
                  <a:pt x="2359565" y="5126193"/>
                  <a:pt x="2364302" y="4963508"/>
                  <a:pt x="2368891" y="4806302"/>
                </a:cubicBezTo>
                <a:cubicBezTo>
                  <a:pt x="2370668" y="4742501"/>
                  <a:pt x="2372592" y="4678848"/>
                  <a:pt x="2374369" y="4615196"/>
                </a:cubicBezTo>
                <a:cubicBezTo>
                  <a:pt x="2376292" y="4542218"/>
                  <a:pt x="2378514" y="4466722"/>
                  <a:pt x="2383398" y="4391672"/>
                </a:cubicBezTo>
                <a:lnTo>
                  <a:pt x="2383694" y="4390487"/>
                </a:lnTo>
                <a:cubicBezTo>
                  <a:pt x="2408860" y="4326984"/>
                  <a:pt x="2431951" y="4265107"/>
                  <a:pt x="2452380" y="4206635"/>
                </a:cubicBezTo>
                <a:cubicBezTo>
                  <a:pt x="2477249" y="4135285"/>
                  <a:pt x="2494420" y="4076370"/>
                  <a:pt x="2506558" y="4021304"/>
                </a:cubicBezTo>
                <a:cubicBezTo>
                  <a:pt x="2573617" y="3702596"/>
                  <a:pt x="2548303" y="3372195"/>
                  <a:pt x="2523730" y="3052603"/>
                </a:cubicBezTo>
                <a:cubicBezTo>
                  <a:pt x="2520621" y="3012784"/>
                  <a:pt x="2517513" y="2972964"/>
                  <a:pt x="2514700" y="2933143"/>
                </a:cubicBezTo>
                <a:cubicBezTo>
                  <a:pt x="2510111" y="2869195"/>
                  <a:pt x="2505078" y="2793553"/>
                  <a:pt x="2502266" y="2716726"/>
                </a:cubicBezTo>
                <a:cubicBezTo>
                  <a:pt x="2485687" y="2496902"/>
                  <a:pt x="2492495" y="2275598"/>
                  <a:pt x="2499157" y="2061549"/>
                </a:cubicBezTo>
                <a:cubicBezTo>
                  <a:pt x="2508631" y="1757645"/>
                  <a:pt x="2518253" y="1443379"/>
                  <a:pt x="2461113" y="1126893"/>
                </a:cubicBezTo>
                <a:cubicBezTo>
                  <a:pt x="2458449" y="1075823"/>
                  <a:pt x="2456673" y="1022977"/>
                  <a:pt x="2455192" y="964653"/>
                </a:cubicBezTo>
                <a:cubicBezTo>
                  <a:pt x="2452380" y="845490"/>
                  <a:pt x="2452676" y="740241"/>
                  <a:pt x="2455933" y="642542"/>
                </a:cubicBezTo>
                <a:cubicBezTo>
                  <a:pt x="2458449" y="586588"/>
                  <a:pt x="2460374" y="529596"/>
                  <a:pt x="2462298" y="474529"/>
                </a:cubicBezTo>
                <a:lnTo>
                  <a:pt x="2463778" y="432045"/>
                </a:lnTo>
                <a:cubicBezTo>
                  <a:pt x="2475324" y="321615"/>
                  <a:pt x="2478285" y="207781"/>
                  <a:pt x="2472659" y="83733"/>
                </a:cubicBezTo>
                <a:lnTo>
                  <a:pt x="2466582" y="0"/>
                </a:lnTo>
                <a:lnTo>
                  <a:pt x="2473961" y="0"/>
                </a:lnTo>
                <a:lnTo>
                  <a:pt x="2480062" y="83289"/>
                </a:lnTo>
                <a:cubicBezTo>
                  <a:pt x="2485687" y="207632"/>
                  <a:pt x="2482874" y="321911"/>
                  <a:pt x="2471180" y="432489"/>
                </a:cubicBezTo>
                <a:lnTo>
                  <a:pt x="2469699" y="474678"/>
                </a:lnTo>
                <a:cubicBezTo>
                  <a:pt x="2467775" y="529744"/>
                  <a:pt x="2465851" y="586736"/>
                  <a:pt x="2463334" y="642838"/>
                </a:cubicBezTo>
                <a:cubicBezTo>
                  <a:pt x="2459929" y="740241"/>
                  <a:pt x="2459782" y="845490"/>
                  <a:pt x="2462594" y="964358"/>
                </a:cubicBezTo>
                <a:cubicBezTo>
                  <a:pt x="2463926" y="1022681"/>
                  <a:pt x="2465851" y="1075528"/>
                  <a:pt x="2468367" y="1126005"/>
                </a:cubicBezTo>
                <a:cubicBezTo>
                  <a:pt x="2525655" y="1442639"/>
                  <a:pt x="2515885" y="1757350"/>
                  <a:pt x="2506558" y="2061697"/>
                </a:cubicBezTo>
                <a:cubicBezTo>
                  <a:pt x="2499898" y="2275598"/>
                  <a:pt x="2493088" y="2496606"/>
                  <a:pt x="2509667" y="2716281"/>
                </a:cubicBezTo>
                <a:cubicBezTo>
                  <a:pt x="2512331" y="2793108"/>
                  <a:pt x="2517513" y="2868752"/>
                  <a:pt x="2522101" y="2932551"/>
                </a:cubicBezTo>
                <a:cubicBezTo>
                  <a:pt x="2525062" y="2972370"/>
                  <a:pt x="2528023" y="3012192"/>
                  <a:pt x="2531132" y="3052011"/>
                </a:cubicBezTo>
                <a:cubicBezTo>
                  <a:pt x="2555704" y="3372047"/>
                  <a:pt x="2581017" y="3703041"/>
                  <a:pt x="2513811" y="4022783"/>
                </a:cubicBezTo>
                <a:cubicBezTo>
                  <a:pt x="2501674" y="4078294"/>
                  <a:pt x="2484354" y="4137358"/>
                  <a:pt x="2459485" y="4209004"/>
                </a:cubicBezTo>
                <a:cubicBezTo>
                  <a:pt x="2439206" y="4267475"/>
                  <a:pt x="2416113" y="4329204"/>
                  <a:pt x="2390947" y="4392560"/>
                </a:cubicBezTo>
                <a:cubicBezTo>
                  <a:pt x="2386063" y="4467315"/>
                  <a:pt x="2383990" y="4542514"/>
                  <a:pt x="2381918" y="4615196"/>
                </a:cubicBezTo>
                <a:cubicBezTo>
                  <a:pt x="2380141" y="4678700"/>
                  <a:pt x="2378365" y="4742501"/>
                  <a:pt x="2376441" y="4806302"/>
                </a:cubicBezTo>
                <a:cubicBezTo>
                  <a:pt x="2371852" y="4963508"/>
                  <a:pt x="2366967" y="5126193"/>
                  <a:pt x="2363563" y="5287248"/>
                </a:cubicBezTo>
                <a:cubicBezTo>
                  <a:pt x="2366819" y="5326624"/>
                  <a:pt x="2370520" y="5367035"/>
                  <a:pt x="2374220" y="5406115"/>
                </a:cubicBezTo>
                <a:cubicBezTo>
                  <a:pt x="2377180" y="5437645"/>
                  <a:pt x="2380141" y="5469027"/>
                  <a:pt x="2382806" y="5500410"/>
                </a:cubicBezTo>
                <a:cubicBezTo>
                  <a:pt x="2397165" y="5667979"/>
                  <a:pt x="2401902" y="5803129"/>
                  <a:pt x="2397905" y="5925401"/>
                </a:cubicBezTo>
                <a:cubicBezTo>
                  <a:pt x="2401902" y="5988758"/>
                  <a:pt x="2406787" y="6046785"/>
                  <a:pt x="2412412" y="6102740"/>
                </a:cubicBezTo>
                <a:cubicBezTo>
                  <a:pt x="2437725" y="6305984"/>
                  <a:pt x="2393908" y="6508488"/>
                  <a:pt x="2351572" y="6704478"/>
                </a:cubicBezTo>
                <a:cubicBezTo>
                  <a:pt x="2341136" y="6752810"/>
                  <a:pt x="2330478" y="6802029"/>
                  <a:pt x="2320838" y="6851434"/>
                </a:cubicBezTo>
                <a:lnTo>
                  <a:pt x="2319745" y="6858000"/>
                </a:lnTo>
                <a:lnTo>
                  <a:pt x="2314466" y="6858000"/>
                </a:lnTo>
                <a:lnTo>
                  <a:pt x="2344614" y="6702702"/>
                </a:lnTo>
                <a:cubicBezTo>
                  <a:pt x="2386803" y="6507304"/>
                  <a:pt x="2430619" y="6305392"/>
                  <a:pt x="2405307" y="6103332"/>
                </a:cubicBezTo>
                <a:cubicBezTo>
                  <a:pt x="2401309" y="6063660"/>
                  <a:pt x="2397757" y="6022657"/>
                  <a:pt x="2394500" y="5979580"/>
                </a:cubicBezTo>
                <a:cubicBezTo>
                  <a:pt x="2397757" y="6038495"/>
                  <a:pt x="2399534" y="6096671"/>
                  <a:pt x="2401013" y="6146705"/>
                </a:cubicBezTo>
                <a:cubicBezTo>
                  <a:pt x="2389172" y="6270161"/>
                  <a:pt x="2369927" y="6395542"/>
                  <a:pt x="2351276" y="6516925"/>
                </a:cubicBezTo>
                <a:cubicBezTo>
                  <a:pt x="2340174" y="6589163"/>
                  <a:pt x="2328998" y="6661920"/>
                  <a:pt x="2319228" y="6735009"/>
                </a:cubicBezTo>
                <a:lnTo>
                  <a:pt x="2306033" y="6858000"/>
                </a:lnTo>
                <a:lnTo>
                  <a:pt x="2298792" y="6858000"/>
                </a:lnTo>
                <a:lnTo>
                  <a:pt x="2309446" y="6751495"/>
                </a:lnTo>
                <a:cubicBezTo>
                  <a:pt x="2319737" y="6672567"/>
                  <a:pt x="2331778" y="6594011"/>
                  <a:pt x="2343726" y="6516037"/>
                </a:cubicBezTo>
                <a:cubicBezTo>
                  <a:pt x="2362378" y="6394802"/>
                  <a:pt x="2381622" y="6269420"/>
                  <a:pt x="2393464" y="6146705"/>
                </a:cubicBezTo>
                <a:cubicBezTo>
                  <a:pt x="2391984" y="6095635"/>
                  <a:pt x="2390059" y="6035535"/>
                  <a:pt x="2386655" y="5974843"/>
                </a:cubicBezTo>
                <a:cubicBezTo>
                  <a:pt x="2376441" y="5874775"/>
                  <a:pt x="2364747" y="5772783"/>
                  <a:pt x="2353496" y="5674048"/>
                </a:cubicBezTo>
                <a:cubicBezTo>
                  <a:pt x="2348611" y="5630379"/>
                  <a:pt x="2343579" y="5586563"/>
                  <a:pt x="2338693" y="5542894"/>
                </a:cubicBezTo>
                <a:cubicBezTo>
                  <a:pt x="2329219" y="5458517"/>
                  <a:pt x="2321818" y="5389832"/>
                  <a:pt x="2315601" y="5326475"/>
                </a:cubicBezTo>
                <a:cubicBezTo>
                  <a:pt x="2320782" y="5110649"/>
                  <a:pt x="2324186" y="4874987"/>
                  <a:pt x="2326259" y="4584109"/>
                </a:cubicBezTo>
                <a:lnTo>
                  <a:pt x="2326259" y="4581445"/>
                </a:lnTo>
                <a:cubicBezTo>
                  <a:pt x="2326703" y="4521198"/>
                  <a:pt x="2327147" y="4458877"/>
                  <a:pt x="2329515" y="4397149"/>
                </a:cubicBezTo>
                <a:cubicBezTo>
                  <a:pt x="2350683" y="4323727"/>
                  <a:pt x="2368743" y="4259482"/>
                  <a:pt x="2384582" y="4199974"/>
                </a:cubicBezTo>
                <a:cubicBezTo>
                  <a:pt x="2432544" y="3943144"/>
                  <a:pt x="2433432" y="3685425"/>
                  <a:pt x="2429879" y="3421933"/>
                </a:cubicBezTo>
                <a:lnTo>
                  <a:pt x="2428991" y="3357097"/>
                </a:lnTo>
                <a:cubicBezTo>
                  <a:pt x="2428399" y="3314020"/>
                  <a:pt x="2427807" y="3270943"/>
                  <a:pt x="2427364" y="3227866"/>
                </a:cubicBezTo>
                <a:cubicBezTo>
                  <a:pt x="2424107" y="3031583"/>
                  <a:pt x="2423662" y="2823455"/>
                  <a:pt x="2456525" y="2626575"/>
                </a:cubicBezTo>
                <a:cubicBezTo>
                  <a:pt x="2462594" y="2555077"/>
                  <a:pt x="2467775" y="2483284"/>
                  <a:pt x="2471624" y="2413117"/>
                </a:cubicBezTo>
                <a:cubicBezTo>
                  <a:pt x="2496197" y="1968587"/>
                  <a:pt x="2475620" y="1538562"/>
                  <a:pt x="2410191" y="1134591"/>
                </a:cubicBezTo>
                <a:cubicBezTo>
                  <a:pt x="2406195" y="1066942"/>
                  <a:pt x="2404271" y="998404"/>
                  <a:pt x="2404418" y="924686"/>
                </a:cubicBezTo>
                <a:cubicBezTo>
                  <a:pt x="2404566" y="851560"/>
                  <a:pt x="2406639" y="783614"/>
                  <a:pt x="2410636" y="716853"/>
                </a:cubicBezTo>
                <a:cubicBezTo>
                  <a:pt x="2413004" y="645355"/>
                  <a:pt x="2416113" y="575781"/>
                  <a:pt x="2418925" y="517014"/>
                </a:cubicBezTo>
                <a:cubicBezTo>
                  <a:pt x="2449418" y="380975"/>
                  <a:pt x="2459189" y="234279"/>
                  <a:pt x="2448827" y="68042"/>
                </a:cubicBezTo>
                <a:lnTo>
                  <a:pt x="2448827" y="68338"/>
                </a:lnTo>
                <a:close/>
                <a:moveTo>
                  <a:pt x="2345981" y="0"/>
                </a:moveTo>
                <a:lnTo>
                  <a:pt x="2353672" y="0"/>
                </a:lnTo>
                <a:lnTo>
                  <a:pt x="2361913" y="83918"/>
                </a:lnTo>
                <a:cubicBezTo>
                  <a:pt x="2370317" y="183033"/>
                  <a:pt x="2373370" y="268991"/>
                  <a:pt x="2371260" y="350037"/>
                </a:cubicBezTo>
                <a:cubicBezTo>
                  <a:pt x="2383917" y="265439"/>
                  <a:pt x="2395408" y="174678"/>
                  <a:pt x="2392992" y="83377"/>
                </a:cubicBezTo>
                <a:lnTo>
                  <a:pt x="2386121" y="0"/>
                </a:lnTo>
                <a:lnTo>
                  <a:pt x="2393460" y="0"/>
                </a:lnTo>
                <a:lnTo>
                  <a:pt x="2400625" y="94255"/>
                </a:lnTo>
                <a:cubicBezTo>
                  <a:pt x="2402124" y="198012"/>
                  <a:pt x="2386470" y="300374"/>
                  <a:pt x="2372147" y="393411"/>
                </a:cubicBezTo>
                <a:cubicBezTo>
                  <a:pt x="2370520" y="410581"/>
                  <a:pt x="2369039" y="427160"/>
                  <a:pt x="2367559" y="443739"/>
                </a:cubicBezTo>
                <a:cubicBezTo>
                  <a:pt x="2364894" y="511537"/>
                  <a:pt x="2362229" y="579335"/>
                  <a:pt x="2359713" y="647873"/>
                </a:cubicBezTo>
                <a:cubicBezTo>
                  <a:pt x="2351423" y="699683"/>
                  <a:pt x="2345206" y="753416"/>
                  <a:pt x="2341209" y="808335"/>
                </a:cubicBezTo>
                <a:cubicBezTo>
                  <a:pt x="2337361" y="859405"/>
                  <a:pt x="2335436" y="913139"/>
                  <a:pt x="2335289" y="967910"/>
                </a:cubicBezTo>
                <a:lnTo>
                  <a:pt x="2335880" y="971907"/>
                </a:lnTo>
                <a:cubicBezTo>
                  <a:pt x="2392280" y="1429909"/>
                  <a:pt x="2450603" y="1903602"/>
                  <a:pt x="2429139" y="2374927"/>
                </a:cubicBezTo>
                <a:cubicBezTo>
                  <a:pt x="2425585" y="2451754"/>
                  <a:pt x="2419813" y="2531541"/>
                  <a:pt x="2411968" y="2611921"/>
                </a:cubicBezTo>
                <a:cubicBezTo>
                  <a:pt x="2374812" y="2857353"/>
                  <a:pt x="2373481" y="3086354"/>
                  <a:pt x="2375552" y="3360206"/>
                </a:cubicBezTo>
                <a:cubicBezTo>
                  <a:pt x="2377180" y="3407871"/>
                  <a:pt x="2379105" y="3457017"/>
                  <a:pt x="2381474" y="3505866"/>
                </a:cubicBezTo>
                <a:cubicBezTo>
                  <a:pt x="2387987" y="3639685"/>
                  <a:pt x="2398053" y="3783865"/>
                  <a:pt x="2412116" y="3946401"/>
                </a:cubicBezTo>
                <a:cubicBezTo>
                  <a:pt x="2412116" y="3989477"/>
                  <a:pt x="2392872" y="4038475"/>
                  <a:pt x="2374368" y="4085844"/>
                </a:cubicBezTo>
                <a:cubicBezTo>
                  <a:pt x="2366818" y="4105087"/>
                  <a:pt x="2359713" y="4123296"/>
                  <a:pt x="2354088" y="4140466"/>
                </a:cubicBezTo>
                <a:cubicBezTo>
                  <a:pt x="2335140" y="4184283"/>
                  <a:pt x="2315601" y="4229136"/>
                  <a:pt x="2303018" y="4274729"/>
                </a:cubicBezTo>
                <a:cubicBezTo>
                  <a:pt x="2288955" y="4325355"/>
                  <a:pt x="2285402" y="4371097"/>
                  <a:pt x="2292064" y="4414470"/>
                </a:cubicBezTo>
                <a:cubicBezTo>
                  <a:pt x="2290880" y="4482119"/>
                  <a:pt x="2289844" y="4554060"/>
                  <a:pt x="2289251" y="4641841"/>
                </a:cubicBezTo>
                <a:cubicBezTo>
                  <a:pt x="2288807" y="4689804"/>
                  <a:pt x="2288659" y="4737617"/>
                  <a:pt x="2288363" y="4785577"/>
                </a:cubicBezTo>
                <a:cubicBezTo>
                  <a:pt x="2287475" y="4960401"/>
                  <a:pt x="2286586" y="5141145"/>
                  <a:pt x="2280074" y="5320555"/>
                </a:cubicBezTo>
                <a:cubicBezTo>
                  <a:pt x="2285402" y="5394421"/>
                  <a:pt x="2291916" y="5470952"/>
                  <a:pt x="2299614" y="5554145"/>
                </a:cubicBezTo>
                <a:cubicBezTo>
                  <a:pt x="2312195" y="5689887"/>
                  <a:pt x="2327591" y="5834216"/>
                  <a:pt x="2349351" y="6021917"/>
                </a:cubicBezTo>
                <a:cubicBezTo>
                  <a:pt x="2351868" y="6095191"/>
                  <a:pt x="2353200" y="6166837"/>
                  <a:pt x="2354236" y="6221016"/>
                </a:cubicBezTo>
                <a:lnTo>
                  <a:pt x="2352608" y="6229602"/>
                </a:lnTo>
                <a:cubicBezTo>
                  <a:pt x="2309865" y="6436454"/>
                  <a:pt x="2268141" y="6638262"/>
                  <a:pt x="2247408" y="6837457"/>
                </a:cubicBezTo>
                <a:lnTo>
                  <a:pt x="2245849" y="6858000"/>
                </a:lnTo>
                <a:lnTo>
                  <a:pt x="2238489" y="6858000"/>
                </a:lnTo>
                <a:lnTo>
                  <a:pt x="2240048" y="6837399"/>
                </a:lnTo>
                <a:cubicBezTo>
                  <a:pt x="2260805" y="6637688"/>
                  <a:pt x="2302629" y="6435426"/>
                  <a:pt x="2345502" y="6228121"/>
                </a:cubicBezTo>
                <a:lnTo>
                  <a:pt x="2347131" y="6220424"/>
                </a:lnTo>
                <a:cubicBezTo>
                  <a:pt x="2345946" y="6166985"/>
                  <a:pt x="2344614" y="6095487"/>
                  <a:pt x="2342098" y="6022509"/>
                </a:cubicBezTo>
                <a:cubicBezTo>
                  <a:pt x="2320337" y="5834957"/>
                  <a:pt x="2305090" y="5690628"/>
                  <a:pt x="2292360" y="5554885"/>
                </a:cubicBezTo>
                <a:cubicBezTo>
                  <a:pt x="2284663" y="5471692"/>
                  <a:pt x="2278297" y="5395162"/>
                  <a:pt x="2272820" y="5320703"/>
                </a:cubicBezTo>
                <a:cubicBezTo>
                  <a:pt x="2279333" y="5140996"/>
                  <a:pt x="2280222" y="4960252"/>
                  <a:pt x="2281109" y="4785430"/>
                </a:cubicBezTo>
                <a:cubicBezTo>
                  <a:pt x="2281406" y="4737617"/>
                  <a:pt x="2281702" y="4689655"/>
                  <a:pt x="2281998" y="4641694"/>
                </a:cubicBezTo>
                <a:cubicBezTo>
                  <a:pt x="2282738" y="4553912"/>
                  <a:pt x="2283626" y="4481823"/>
                  <a:pt x="2284959" y="4414913"/>
                </a:cubicBezTo>
                <a:cubicBezTo>
                  <a:pt x="2278149" y="4371097"/>
                  <a:pt x="2281850" y="4324319"/>
                  <a:pt x="2296061" y="4272805"/>
                </a:cubicBezTo>
                <a:cubicBezTo>
                  <a:pt x="2308643" y="4226768"/>
                  <a:pt x="2328331" y="4181471"/>
                  <a:pt x="2347280" y="4137802"/>
                </a:cubicBezTo>
                <a:cubicBezTo>
                  <a:pt x="2352756" y="4120779"/>
                  <a:pt x="2360009" y="4102423"/>
                  <a:pt x="2367559" y="4083032"/>
                </a:cubicBezTo>
                <a:cubicBezTo>
                  <a:pt x="2385766" y="4036254"/>
                  <a:pt x="2404714" y="3987997"/>
                  <a:pt x="2404714" y="3946697"/>
                </a:cubicBezTo>
                <a:cubicBezTo>
                  <a:pt x="2390651" y="3784309"/>
                  <a:pt x="2380586" y="3640129"/>
                  <a:pt x="2374073" y="3506311"/>
                </a:cubicBezTo>
                <a:cubicBezTo>
                  <a:pt x="2371704" y="3457313"/>
                  <a:pt x="2369631" y="3408315"/>
                  <a:pt x="2368151" y="3360502"/>
                </a:cubicBezTo>
                <a:cubicBezTo>
                  <a:pt x="2366078" y="3086205"/>
                  <a:pt x="2367411" y="2856910"/>
                  <a:pt x="2404714" y="2611180"/>
                </a:cubicBezTo>
                <a:cubicBezTo>
                  <a:pt x="2412560" y="2531245"/>
                  <a:pt x="2418184" y="2451605"/>
                  <a:pt x="2421738" y="2374778"/>
                </a:cubicBezTo>
                <a:cubicBezTo>
                  <a:pt x="2443054" y="1904047"/>
                  <a:pt x="2384878" y="1430797"/>
                  <a:pt x="2328479" y="972943"/>
                </a:cubicBezTo>
                <a:lnTo>
                  <a:pt x="2327887" y="968502"/>
                </a:lnTo>
                <a:cubicBezTo>
                  <a:pt x="2327887" y="964950"/>
                  <a:pt x="2327887" y="961249"/>
                  <a:pt x="2327887" y="957697"/>
                </a:cubicBezTo>
                <a:cubicBezTo>
                  <a:pt x="2292212" y="1185958"/>
                  <a:pt x="2328479" y="1411258"/>
                  <a:pt x="2363710" y="1629452"/>
                </a:cubicBezTo>
                <a:cubicBezTo>
                  <a:pt x="2391540" y="1801758"/>
                  <a:pt x="2420405" y="1979985"/>
                  <a:pt x="2411968" y="2154660"/>
                </a:cubicBezTo>
                <a:cubicBezTo>
                  <a:pt x="2407527" y="2199660"/>
                  <a:pt x="2401753" y="2247622"/>
                  <a:pt x="2394352" y="2301652"/>
                </a:cubicBezTo>
                <a:cubicBezTo>
                  <a:pt x="2388136" y="2347541"/>
                  <a:pt x="2381177" y="2394615"/>
                  <a:pt x="2374516" y="2440059"/>
                </a:cubicBezTo>
                <a:lnTo>
                  <a:pt x="2372888" y="2450865"/>
                </a:lnTo>
                <a:cubicBezTo>
                  <a:pt x="2362081" y="2548416"/>
                  <a:pt x="2349351" y="2647447"/>
                  <a:pt x="2337064" y="2743370"/>
                </a:cubicBezTo>
                <a:cubicBezTo>
                  <a:pt x="2306423" y="2981993"/>
                  <a:pt x="2274892" y="3228608"/>
                  <a:pt x="2269416" y="3468119"/>
                </a:cubicBezTo>
                <a:cubicBezTo>
                  <a:pt x="2268231" y="3528218"/>
                  <a:pt x="2268823" y="3588762"/>
                  <a:pt x="2271340" y="3648270"/>
                </a:cubicBezTo>
                <a:cubicBezTo>
                  <a:pt x="2276668" y="3776020"/>
                  <a:pt x="2290140" y="3892962"/>
                  <a:pt x="2312195" y="4005612"/>
                </a:cubicBezTo>
                <a:cubicBezTo>
                  <a:pt x="2310568" y="4073558"/>
                  <a:pt x="2302130" y="4137950"/>
                  <a:pt x="2289991" y="4213889"/>
                </a:cubicBezTo>
                <a:cubicBezTo>
                  <a:pt x="2279333" y="4279910"/>
                  <a:pt x="2267639" y="4348744"/>
                  <a:pt x="2254908" y="4418317"/>
                </a:cubicBezTo>
                <a:cubicBezTo>
                  <a:pt x="2252392" y="4466723"/>
                  <a:pt x="2249432" y="4515721"/>
                  <a:pt x="2246471" y="4564570"/>
                </a:cubicBezTo>
                <a:cubicBezTo>
                  <a:pt x="2244843" y="4590772"/>
                  <a:pt x="2243214" y="4616973"/>
                  <a:pt x="2241734" y="4643174"/>
                </a:cubicBezTo>
                <a:cubicBezTo>
                  <a:pt x="2229152" y="4859445"/>
                  <a:pt x="2218346" y="5089778"/>
                  <a:pt x="2237145" y="5319963"/>
                </a:cubicBezTo>
                <a:cubicBezTo>
                  <a:pt x="2243363" y="5390276"/>
                  <a:pt x="2250764" y="5463847"/>
                  <a:pt x="2259646" y="5544967"/>
                </a:cubicBezTo>
                <a:cubicBezTo>
                  <a:pt x="2275781" y="5692552"/>
                  <a:pt x="2294580" y="5841765"/>
                  <a:pt x="2312787" y="5985945"/>
                </a:cubicBezTo>
                <a:lnTo>
                  <a:pt x="2313676" y="5992606"/>
                </a:lnTo>
                <a:cubicBezTo>
                  <a:pt x="2316636" y="6060848"/>
                  <a:pt x="2318413" y="6131310"/>
                  <a:pt x="2319449" y="6221311"/>
                </a:cubicBezTo>
                <a:cubicBezTo>
                  <a:pt x="2309235" y="6280968"/>
                  <a:pt x="2298281" y="6340475"/>
                  <a:pt x="2287771" y="6397910"/>
                </a:cubicBezTo>
                <a:cubicBezTo>
                  <a:pt x="2271419" y="6487121"/>
                  <a:pt x="2255257" y="6575248"/>
                  <a:pt x="2241351" y="6662747"/>
                </a:cubicBezTo>
                <a:lnTo>
                  <a:pt x="2216753" y="6858000"/>
                </a:lnTo>
                <a:lnTo>
                  <a:pt x="2209276" y="6858000"/>
                </a:lnTo>
                <a:lnTo>
                  <a:pt x="2233948" y="6662007"/>
                </a:lnTo>
                <a:cubicBezTo>
                  <a:pt x="2247889" y="6574305"/>
                  <a:pt x="2264101" y="6485983"/>
                  <a:pt x="2280518" y="6396578"/>
                </a:cubicBezTo>
                <a:cubicBezTo>
                  <a:pt x="2291028" y="6339143"/>
                  <a:pt x="2301982" y="6279635"/>
                  <a:pt x="2312195" y="6220719"/>
                </a:cubicBezTo>
                <a:cubicBezTo>
                  <a:pt x="2311160" y="6131458"/>
                  <a:pt x="2309383" y="6061144"/>
                  <a:pt x="2306423" y="5993347"/>
                </a:cubicBezTo>
                <a:lnTo>
                  <a:pt x="2305535" y="5986982"/>
                </a:lnTo>
                <a:cubicBezTo>
                  <a:pt x="2287327" y="5842653"/>
                  <a:pt x="2268527" y="5693440"/>
                  <a:pt x="2252392" y="5545855"/>
                </a:cubicBezTo>
                <a:cubicBezTo>
                  <a:pt x="2243510" y="5464735"/>
                  <a:pt x="2236108" y="5391018"/>
                  <a:pt x="2229891" y="5320703"/>
                </a:cubicBezTo>
                <a:cubicBezTo>
                  <a:pt x="2211092" y="5090073"/>
                  <a:pt x="2221898" y="4859297"/>
                  <a:pt x="2234480" y="4642877"/>
                </a:cubicBezTo>
                <a:cubicBezTo>
                  <a:pt x="2236108" y="4616676"/>
                  <a:pt x="2237589" y="4590475"/>
                  <a:pt x="2239218" y="4564275"/>
                </a:cubicBezTo>
                <a:cubicBezTo>
                  <a:pt x="2242178" y="4515425"/>
                  <a:pt x="2245138" y="4466575"/>
                  <a:pt x="2247803" y="4417577"/>
                </a:cubicBezTo>
                <a:cubicBezTo>
                  <a:pt x="2260534" y="4347560"/>
                  <a:pt x="2272228" y="4278875"/>
                  <a:pt x="2282886" y="4212852"/>
                </a:cubicBezTo>
                <a:cubicBezTo>
                  <a:pt x="2295025" y="4137210"/>
                  <a:pt x="2303462" y="4073114"/>
                  <a:pt x="2305090" y="4006501"/>
                </a:cubicBezTo>
                <a:cubicBezTo>
                  <a:pt x="2283034" y="3894295"/>
                  <a:pt x="2269711" y="3777056"/>
                  <a:pt x="2264234" y="3648862"/>
                </a:cubicBezTo>
                <a:cubicBezTo>
                  <a:pt x="2261718" y="3589207"/>
                  <a:pt x="2261125" y="3528515"/>
                  <a:pt x="2262310" y="3468267"/>
                </a:cubicBezTo>
                <a:cubicBezTo>
                  <a:pt x="2267787" y="3228312"/>
                  <a:pt x="2299466" y="2981549"/>
                  <a:pt x="2329960" y="2742778"/>
                </a:cubicBezTo>
                <a:cubicBezTo>
                  <a:pt x="2342246" y="2646855"/>
                  <a:pt x="2354976" y="2547824"/>
                  <a:pt x="2365782" y="2450273"/>
                </a:cubicBezTo>
                <a:lnTo>
                  <a:pt x="2367411" y="2439318"/>
                </a:lnTo>
                <a:cubicBezTo>
                  <a:pt x="2374073" y="2393874"/>
                  <a:pt x="2381030" y="2346801"/>
                  <a:pt x="2387247" y="2300912"/>
                </a:cubicBezTo>
                <a:cubicBezTo>
                  <a:pt x="2394500" y="2247028"/>
                  <a:pt x="2400273" y="2199068"/>
                  <a:pt x="2404714" y="2154363"/>
                </a:cubicBezTo>
                <a:cubicBezTo>
                  <a:pt x="2413004" y="1980577"/>
                  <a:pt x="2384286" y="1802794"/>
                  <a:pt x="2356456" y="1630784"/>
                </a:cubicBezTo>
                <a:cubicBezTo>
                  <a:pt x="2320041" y="1405633"/>
                  <a:pt x="2282294" y="1172783"/>
                  <a:pt x="2323742" y="936824"/>
                </a:cubicBezTo>
                <a:lnTo>
                  <a:pt x="2328479" y="871691"/>
                </a:lnTo>
                <a:cubicBezTo>
                  <a:pt x="2330700" y="840754"/>
                  <a:pt x="2333068" y="809520"/>
                  <a:pt x="2335289" y="778433"/>
                </a:cubicBezTo>
                <a:cubicBezTo>
                  <a:pt x="2339877" y="714632"/>
                  <a:pt x="2343134" y="665487"/>
                  <a:pt x="2345798" y="618710"/>
                </a:cubicBezTo>
                <a:cubicBezTo>
                  <a:pt x="2349796" y="563199"/>
                  <a:pt x="2354532" y="505320"/>
                  <a:pt x="2360009" y="443148"/>
                </a:cubicBezTo>
                <a:cubicBezTo>
                  <a:pt x="2360602" y="430861"/>
                  <a:pt x="2361045" y="418427"/>
                  <a:pt x="2361489" y="405992"/>
                </a:cubicBezTo>
                <a:cubicBezTo>
                  <a:pt x="2366597" y="313179"/>
                  <a:pt x="2364877" y="216284"/>
                  <a:pt x="2355766" y="101883"/>
                </a:cubicBezTo>
                <a:close/>
                <a:moveTo>
                  <a:pt x="2295055" y="0"/>
                </a:moveTo>
                <a:lnTo>
                  <a:pt x="2302324" y="0"/>
                </a:lnTo>
                <a:lnTo>
                  <a:pt x="2309013" y="40563"/>
                </a:lnTo>
                <a:cubicBezTo>
                  <a:pt x="2321115" y="133914"/>
                  <a:pt x="2325370" y="225840"/>
                  <a:pt x="2316192" y="319691"/>
                </a:cubicBezTo>
                <a:cubicBezTo>
                  <a:pt x="2308792" y="387044"/>
                  <a:pt x="2303018" y="454545"/>
                  <a:pt x="2298577" y="520418"/>
                </a:cubicBezTo>
                <a:cubicBezTo>
                  <a:pt x="2288807" y="583182"/>
                  <a:pt x="2280814" y="649055"/>
                  <a:pt x="2274892" y="716113"/>
                </a:cubicBezTo>
                <a:cubicBezTo>
                  <a:pt x="2269563" y="778433"/>
                  <a:pt x="2265715" y="844158"/>
                  <a:pt x="2263494" y="911511"/>
                </a:cubicBezTo>
                <a:cubicBezTo>
                  <a:pt x="2267639" y="1095215"/>
                  <a:pt x="2281257" y="1280696"/>
                  <a:pt x="2294580" y="1460107"/>
                </a:cubicBezTo>
                <a:cubicBezTo>
                  <a:pt x="2308643" y="1649732"/>
                  <a:pt x="2323150" y="1845722"/>
                  <a:pt x="2326110" y="2039049"/>
                </a:cubicBezTo>
                <a:cubicBezTo>
                  <a:pt x="2327443" y="2118983"/>
                  <a:pt x="2326702" y="2192998"/>
                  <a:pt x="2323891" y="2264940"/>
                </a:cubicBezTo>
                <a:cubicBezTo>
                  <a:pt x="2329812" y="2479137"/>
                  <a:pt x="2303314" y="2700293"/>
                  <a:pt x="2277705" y="2914195"/>
                </a:cubicBezTo>
                <a:cubicBezTo>
                  <a:pt x="2256092" y="3094199"/>
                  <a:pt x="2233888" y="3280122"/>
                  <a:pt x="2230039" y="3465305"/>
                </a:cubicBezTo>
                <a:cubicBezTo>
                  <a:pt x="2227820" y="3526146"/>
                  <a:pt x="2226783" y="3588466"/>
                  <a:pt x="2226783" y="3650638"/>
                </a:cubicBezTo>
                <a:cubicBezTo>
                  <a:pt x="2226783" y="3783420"/>
                  <a:pt x="2231520" y="3903620"/>
                  <a:pt x="2241142" y="4018047"/>
                </a:cubicBezTo>
                <a:cubicBezTo>
                  <a:pt x="2236849" y="4080218"/>
                  <a:pt x="2228263" y="4141059"/>
                  <a:pt x="2219678" y="4199974"/>
                </a:cubicBezTo>
                <a:lnTo>
                  <a:pt x="2219678" y="4201158"/>
                </a:lnTo>
                <a:cubicBezTo>
                  <a:pt x="2209611" y="4271768"/>
                  <a:pt x="2201766" y="4328759"/>
                  <a:pt x="2194957" y="4380865"/>
                </a:cubicBezTo>
                <a:cubicBezTo>
                  <a:pt x="2192144" y="4432675"/>
                  <a:pt x="2188295" y="4501066"/>
                  <a:pt x="2185039" y="4569159"/>
                </a:cubicBezTo>
                <a:cubicBezTo>
                  <a:pt x="2177490" y="4725330"/>
                  <a:pt x="2170384" y="4930202"/>
                  <a:pt x="2180894" y="5130634"/>
                </a:cubicBezTo>
                <a:cubicBezTo>
                  <a:pt x="2186075" y="5212198"/>
                  <a:pt x="2193625" y="5293614"/>
                  <a:pt x="2199693" y="5355342"/>
                </a:cubicBezTo>
                <a:cubicBezTo>
                  <a:pt x="2207539" y="5436462"/>
                  <a:pt x="2216421" y="5518913"/>
                  <a:pt x="2224859" y="5598553"/>
                </a:cubicBezTo>
                <a:cubicBezTo>
                  <a:pt x="2239958" y="5740069"/>
                  <a:pt x="2255648" y="5886322"/>
                  <a:pt x="2267047" y="6030947"/>
                </a:cubicBezTo>
                <a:cubicBezTo>
                  <a:pt x="2269416" y="6089566"/>
                  <a:pt x="2270747" y="6148481"/>
                  <a:pt x="2270747" y="6206213"/>
                </a:cubicBezTo>
                <a:cubicBezTo>
                  <a:pt x="2258906" y="6314126"/>
                  <a:pt x="2242326" y="6422779"/>
                  <a:pt x="2226339" y="6527879"/>
                </a:cubicBezTo>
                <a:cubicBezTo>
                  <a:pt x="2214747" y="6604332"/>
                  <a:pt x="2203062" y="6681344"/>
                  <a:pt x="2193061" y="6758743"/>
                </a:cubicBezTo>
                <a:lnTo>
                  <a:pt x="2183196" y="6858000"/>
                </a:lnTo>
                <a:lnTo>
                  <a:pt x="2175600" y="6858000"/>
                </a:lnTo>
                <a:lnTo>
                  <a:pt x="2185511" y="6758220"/>
                </a:lnTo>
                <a:cubicBezTo>
                  <a:pt x="2195545" y="6680638"/>
                  <a:pt x="2207280" y="6603458"/>
                  <a:pt x="2218937" y="6526843"/>
                </a:cubicBezTo>
                <a:cubicBezTo>
                  <a:pt x="2234777" y="6421891"/>
                  <a:pt x="2251356" y="6313238"/>
                  <a:pt x="2263198" y="6205916"/>
                </a:cubicBezTo>
                <a:cubicBezTo>
                  <a:pt x="2263198" y="6148630"/>
                  <a:pt x="2261865" y="6089862"/>
                  <a:pt x="2259497" y="6031538"/>
                </a:cubicBezTo>
                <a:cubicBezTo>
                  <a:pt x="2247951" y="5887210"/>
                  <a:pt x="2232408" y="5740958"/>
                  <a:pt x="2217310" y="5599442"/>
                </a:cubicBezTo>
                <a:cubicBezTo>
                  <a:pt x="2208871" y="5519654"/>
                  <a:pt x="2200137" y="5437349"/>
                  <a:pt x="2192144" y="5356230"/>
                </a:cubicBezTo>
                <a:cubicBezTo>
                  <a:pt x="2186223" y="5294502"/>
                  <a:pt x="2178526" y="5213085"/>
                  <a:pt x="2173344" y="5131226"/>
                </a:cubicBezTo>
                <a:cubicBezTo>
                  <a:pt x="2162835" y="4930350"/>
                  <a:pt x="2170089" y="4725330"/>
                  <a:pt x="2177490" y="4569012"/>
                </a:cubicBezTo>
                <a:cubicBezTo>
                  <a:pt x="2180746" y="4500770"/>
                  <a:pt x="2184594" y="4432380"/>
                  <a:pt x="2187556" y="4380422"/>
                </a:cubicBezTo>
                <a:cubicBezTo>
                  <a:pt x="2194513" y="4328167"/>
                  <a:pt x="2202359" y="4271028"/>
                  <a:pt x="2212572" y="4200418"/>
                </a:cubicBezTo>
                <a:lnTo>
                  <a:pt x="2212572" y="4199234"/>
                </a:lnTo>
                <a:cubicBezTo>
                  <a:pt x="2221010" y="4140614"/>
                  <a:pt x="2229596" y="4079774"/>
                  <a:pt x="2233888" y="4018490"/>
                </a:cubicBezTo>
                <a:cubicBezTo>
                  <a:pt x="2224266" y="3904360"/>
                  <a:pt x="2219530" y="3784012"/>
                  <a:pt x="2219530" y="3651082"/>
                </a:cubicBezTo>
                <a:cubicBezTo>
                  <a:pt x="2219530" y="3588762"/>
                  <a:pt x="2220565" y="3526293"/>
                  <a:pt x="2222786" y="3465454"/>
                </a:cubicBezTo>
                <a:cubicBezTo>
                  <a:pt x="2226636" y="3280122"/>
                  <a:pt x="2248839" y="3093903"/>
                  <a:pt x="2270452" y="2913752"/>
                </a:cubicBezTo>
                <a:cubicBezTo>
                  <a:pt x="2296061" y="2700293"/>
                  <a:pt x="2322558" y="2479434"/>
                  <a:pt x="2316636" y="2265383"/>
                </a:cubicBezTo>
                <a:cubicBezTo>
                  <a:pt x="2319449" y="2193293"/>
                  <a:pt x="2320041" y="2119575"/>
                  <a:pt x="2318857" y="2039640"/>
                </a:cubicBezTo>
                <a:cubicBezTo>
                  <a:pt x="2315897" y="1846610"/>
                  <a:pt x="2301390" y="1650620"/>
                  <a:pt x="2287327" y="1461142"/>
                </a:cubicBezTo>
                <a:cubicBezTo>
                  <a:pt x="2274005" y="1281583"/>
                  <a:pt x="2260386" y="1095955"/>
                  <a:pt x="2256240" y="911954"/>
                </a:cubicBezTo>
                <a:cubicBezTo>
                  <a:pt x="2258313" y="844158"/>
                  <a:pt x="2262162" y="778285"/>
                  <a:pt x="2267639" y="715964"/>
                </a:cubicBezTo>
                <a:cubicBezTo>
                  <a:pt x="2273560" y="648612"/>
                  <a:pt x="2281554" y="582739"/>
                  <a:pt x="2291472" y="519974"/>
                </a:cubicBezTo>
                <a:cubicBezTo>
                  <a:pt x="2295913" y="454249"/>
                  <a:pt x="2301834" y="386748"/>
                  <a:pt x="2309087" y="319395"/>
                </a:cubicBezTo>
                <a:cubicBezTo>
                  <a:pt x="2318191" y="226137"/>
                  <a:pt x="2313973" y="134655"/>
                  <a:pt x="2301927" y="41674"/>
                </a:cubicBezTo>
                <a:close/>
                <a:moveTo>
                  <a:pt x="2224269" y="0"/>
                </a:moveTo>
                <a:lnTo>
                  <a:pt x="2233712" y="0"/>
                </a:lnTo>
                <a:lnTo>
                  <a:pt x="2234278" y="2428"/>
                </a:lnTo>
                <a:cubicBezTo>
                  <a:pt x="2248581" y="76591"/>
                  <a:pt x="2258536" y="151235"/>
                  <a:pt x="2259646" y="225989"/>
                </a:cubicBezTo>
                <a:lnTo>
                  <a:pt x="2246253" y="0"/>
                </a:lnTo>
                <a:lnTo>
                  <a:pt x="2253904" y="0"/>
                </a:lnTo>
                <a:lnTo>
                  <a:pt x="2260978" y="66580"/>
                </a:lnTo>
                <a:cubicBezTo>
                  <a:pt x="2269749" y="184762"/>
                  <a:pt x="2270452" y="309107"/>
                  <a:pt x="2255797" y="436041"/>
                </a:cubicBezTo>
                <a:cubicBezTo>
                  <a:pt x="2249580" y="494662"/>
                  <a:pt x="2241882" y="572377"/>
                  <a:pt x="2237145" y="653941"/>
                </a:cubicBezTo>
                <a:cubicBezTo>
                  <a:pt x="2229596" y="707971"/>
                  <a:pt x="2223527" y="764223"/>
                  <a:pt x="2218937" y="821362"/>
                </a:cubicBezTo>
                <a:cubicBezTo>
                  <a:pt x="2214645" y="874800"/>
                  <a:pt x="2211684" y="930607"/>
                  <a:pt x="2210056" y="987450"/>
                </a:cubicBezTo>
                <a:cubicBezTo>
                  <a:pt x="2218049" y="1143473"/>
                  <a:pt x="2233148" y="1302752"/>
                  <a:pt x="2247803" y="1456850"/>
                </a:cubicBezTo>
                <a:cubicBezTo>
                  <a:pt x="2266011" y="1647807"/>
                  <a:pt x="2284663" y="1845279"/>
                  <a:pt x="2290436" y="2040233"/>
                </a:cubicBezTo>
                <a:cubicBezTo>
                  <a:pt x="2292508" y="2115284"/>
                  <a:pt x="2292803" y="2184560"/>
                  <a:pt x="2291028" y="2252062"/>
                </a:cubicBezTo>
                <a:cubicBezTo>
                  <a:pt x="2293988" y="2504303"/>
                  <a:pt x="2257573" y="2750771"/>
                  <a:pt x="2222342" y="2989098"/>
                </a:cubicBezTo>
                <a:cubicBezTo>
                  <a:pt x="2190516" y="3204331"/>
                  <a:pt x="2157654" y="3426819"/>
                  <a:pt x="2153953" y="3652710"/>
                </a:cubicBezTo>
                <a:cubicBezTo>
                  <a:pt x="2154841" y="3720656"/>
                  <a:pt x="2157506" y="3789341"/>
                  <a:pt x="2161946" y="3856398"/>
                </a:cubicBezTo>
                <a:cubicBezTo>
                  <a:pt x="2166535" y="3924937"/>
                  <a:pt x="2173049" y="3993919"/>
                  <a:pt x="2181338" y="4061420"/>
                </a:cubicBezTo>
                <a:cubicBezTo>
                  <a:pt x="2173344" y="4132028"/>
                  <a:pt x="2164018" y="4200567"/>
                  <a:pt x="2153361" y="4265848"/>
                </a:cubicBezTo>
                <a:cubicBezTo>
                  <a:pt x="2147291" y="4327131"/>
                  <a:pt x="2142554" y="4391377"/>
                  <a:pt x="2139002" y="4462135"/>
                </a:cubicBezTo>
                <a:cubicBezTo>
                  <a:pt x="2127012" y="4703866"/>
                  <a:pt x="2129528" y="4954924"/>
                  <a:pt x="2146995" y="5252166"/>
                </a:cubicBezTo>
                <a:cubicBezTo>
                  <a:pt x="2152917" y="5314930"/>
                  <a:pt x="2159873" y="5380951"/>
                  <a:pt x="2168015" y="5448008"/>
                </a:cubicBezTo>
                <a:cubicBezTo>
                  <a:pt x="2189183" y="5623422"/>
                  <a:pt x="2217310" y="5809940"/>
                  <a:pt x="2256685" y="6034796"/>
                </a:cubicBezTo>
                <a:cubicBezTo>
                  <a:pt x="2257277" y="6091935"/>
                  <a:pt x="2255797" y="6149666"/>
                  <a:pt x="2252096" y="6211986"/>
                </a:cubicBezTo>
                <a:cubicBezTo>
                  <a:pt x="2199445" y="6433734"/>
                  <a:pt x="2165918" y="6644913"/>
                  <a:pt x="2151430" y="6847743"/>
                </a:cubicBezTo>
                <a:lnTo>
                  <a:pt x="2151173" y="6858000"/>
                </a:lnTo>
                <a:lnTo>
                  <a:pt x="2143805" y="6858000"/>
                </a:lnTo>
                <a:lnTo>
                  <a:pt x="2144066" y="6847519"/>
                </a:lnTo>
                <a:cubicBezTo>
                  <a:pt x="2158563" y="6644351"/>
                  <a:pt x="2192126" y="6432892"/>
                  <a:pt x="2244843" y="6210950"/>
                </a:cubicBezTo>
                <a:cubicBezTo>
                  <a:pt x="2248543" y="6149518"/>
                  <a:pt x="2250024" y="6091786"/>
                  <a:pt x="2249432" y="6035388"/>
                </a:cubicBezTo>
                <a:cubicBezTo>
                  <a:pt x="2210056" y="5810975"/>
                  <a:pt x="2181930" y="5624459"/>
                  <a:pt x="2160762" y="5448897"/>
                </a:cubicBezTo>
                <a:cubicBezTo>
                  <a:pt x="2152621" y="5381691"/>
                  <a:pt x="2145664" y="5315670"/>
                  <a:pt x="2139741" y="5252758"/>
                </a:cubicBezTo>
                <a:cubicBezTo>
                  <a:pt x="2122127" y="4955072"/>
                  <a:pt x="2119610" y="4703718"/>
                  <a:pt x="2131748" y="4461838"/>
                </a:cubicBezTo>
                <a:cubicBezTo>
                  <a:pt x="2135301" y="4391080"/>
                  <a:pt x="2140037" y="4326688"/>
                  <a:pt x="2146255" y="4264959"/>
                </a:cubicBezTo>
                <a:cubicBezTo>
                  <a:pt x="2156913" y="4199530"/>
                  <a:pt x="2166239" y="4131141"/>
                  <a:pt x="2174233" y="4061568"/>
                </a:cubicBezTo>
                <a:cubicBezTo>
                  <a:pt x="2165943" y="3994807"/>
                  <a:pt x="2159430" y="3925676"/>
                  <a:pt x="2154841" y="3856991"/>
                </a:cubicBezTo>
                <a:cubicBezTo>
                  <a:pt x="2150400" y="3789787"/>
                  <a:pt x="2147735" y="3721100"/>
                  <a:pt x="2146848" y="3652859"/>
                </a:cubicBezTo>
                <a:cubicBezTo>
                  <a:pt x="2150548" y="3426374"/>
                  <a:pt x="2183410" y="3203590"/>
                  <a:pt x="2215236" y="2988210"/>
                </a:cubicBezTo>
                <a:cubicBezTo>
                  <a:pt x="2250320" y="2750181"/>
                  <a:pt x="2286735" y="2504007"/>
                  <a:pt x="2283775" y="2252209"/>
                </a:cubicBezTo>
                <a:cubicBezTo>
                  <a:pt x="2285550" y="2184709"/>
                  <a:pt x="2285403" y="2115579"/>
                  <a:pt x="2283182" y="2040677"/>
                </a:cubicBezTo>
                <a:cubicBezTo>
                  <a:pt x="2277409" y="1846019"/>
                  <a:pt x="2258610" y="1648548"/>
                  <a:pt x="2240549" y="1457738"/>
                </a:cubicBezTo>
                <a:cubicBezTo>
                  <a:pt x="2225895" y="1303492"/>
                  <a:pt x="2210796" y="1144213"/>
                  <a:pt x="2202654" y="987746"/>
                </a:cubicBezTo>
                <a:cubicBezTo>
                  <a:pt x="2204282" y="930459"/>
                  <a:pt x="2207243" y="874503"/>
                  <a:pt x="2211537" y="821065"/>
                </a:cubicBezTo>
                <a:cubicBezTo>
                  <a:pt x="2216125" y="763778"/>
                  <a:pt x="2222194" y="707379"/>
                  <a:pt x="2229744" y="653496"/>
                </a:cubicBezTo>
                <a:cubicBezTo>
                  <a:pt x="2234480" y="572229"/>
                  <a:pt x="2242178" y="494365"/>
                  <a:pt x="2248395" y="435598"/>
                </a:cubicBezTo>
                <a:cubicBezTo>
                  <a:pt x="2254464" y="381715"/>
                  <a:pt x="2257869" y="328425"/>
                  <a:pt x="2259054" y="275727"/>
                </a:cubicBezTo>
                <a:cubicBezTo>
                  <a:pt x="2256832" y="330793"/>
                  <a:pt x="2249283" y="385712"/>
                  <a:pt x="2234480" y="440631"/>
                </a:cubicBezTo>
                <a:cubicBezTo>
                  <a:pt x="2230631" y="469793"/>
                  <a:pt x="2226636" y="499399"/>
                  <a:pt x="2222638" y="529300"/>
                </a:cubicBezTo>
                <a:cubicBezTo>
                  <a:pt x="2216717" y="573264"/>
                  <a:pt x="2210648" y="617970"/>
                  <a:pt x="2204726" y="664006"/>
                </a:cubicBezTo>
                <a:cubicBezTo>
                  <a:pt x="2186815" y="722182"/>
                  <a:pt x="2172012" y="782282"/>
                  <a:pt x="2160614" y="843270"/>
                </a:cubicBezTo>
                <a:cubicBezTo>
                  <a:pt x="2149956" y="900409"/>
                  <a:pt x="2141814" y="960657"/>
                  <a:pt x="2136633" y="1022384"/>
                </a:cubicBezTo>
                <a:cubicBezTo>
                  <a:pt x="2123163" y="1269445"/>
                  <a:pt x="2155137" y="1516062"/>
                  <a:pt x="2185927" y="1754537"/>
                </a:cubicBezTo>
                <a:cubicBezTo>
                  <a:pt x="2201619" y="1876217"/>
                  <a:pt x="2217902" y="2002190"/>
                  <a:pt x="2227671" y="2125348"/>
                </a:cubicBezTo>
                <a:cubicBezTo>
                  <a:pt x="2233296" y="2195514"/>
                  <a:pt x="2237145" y="2266716"/>
                  <a:pt x="2239514" y="2343248"/>
                </a:cubicBezTo>
                <a:cubicBezTo>
                  <a:pt x="2251653" y="2599041"/>
                  <a:pt x="2213608" y="2857353"/>
                  <a:pt x="2176897" y="3107225"/>
                </a:cubicBezTo>
                <a:cubicBezTo>
                  <a:pt x="2157654" y="3237637"/>
                  <a:pt x="2137818" y="3372491"/>
                  <a:pt x="2125383" y="3505422"/>
                </a:cubicBezTo>
                <a:cubicBezTo>
                  <a:pt x="2120942" y="3559156"/>
                  <a:pt x="2118426" y="3618220"/>
                  <a:pt x="2117834" y="3686017"/>
                </a:cubicBezTo>
                <a:cubicBezTo>
                  <a:pt x="2116649" y="3815543"/>
                  <a:pt x="2121682" y="3934558"/>
                  <a:pt x="2133080" y="4049725"/>
                </a:cubicBezTo>
                <a:cubicBezTo>
                  <a:pt x="2126715" y="4117818"/>
                  <a:pt x="2119906" y="4180139"/>
                  <a:pt x="2111913" y="4240979"/>
                </a:cubicBezTo>
                <a:cubicBezTo>
                  <a:pt x="2107619" y="4293824"/>
                  <a:pt x="2103771" y="4346523"/>
                  <a:pt x="2100366" y="4397445"/>
                </a:cubicBezTo>
                <a:cubicBezTo>
                  <a:pt x="2087488" y="4589440"/>
                  <a:pt x="2075645" y="4812372"/>
                  <a:pt x="2098886" y="5028494"/>
                </a:cubicBezTo>
                <a:cubicBezTo>
                  <a:pt x="2103179" y="5103545"/>
                  <a:pt x="2109100" y="5180372"/>
                  <a:pt x="2117093" y="5263860"/>
                </a:cubicBezTo>
                <a:cubicBezTo>
                  <a:pt x="2138262" y="5483535"/>
                  <a:pt x="2170681" y="5715497"/>
                  <a:pt x="2216421" y="5972919"/>
                </a:cubicBezTo>
                <a:cubicBezTo>
                  <a:pt x="2219530" y="6049746"/>
                  <a:pt x="2219974" y="6125833"/>
                  <a:pt x="2217606" y="6206213"/>
                </a:cubicBezTo>
                <a:cubicBezTo>
                  <a:pt x="2206947" y="6270902"/>
                  <a:pt x="2195253" y="6336330"/>
                  <a:pt x="2184002" y="6399687"/>
                </a:cubicBezTo>
                <a:cubicBezTo>
                  <a:pt x="2168945" y="6484138"/>
                  <a:pt x="2153774" y="6569212"/>
                  <a:pt x="2140325" y="6654858"/>
                </a:cubicBezTo>
                <a:lnTo>
                  <a:pt x="2114128" y="6858000"/>
                </a:lnTo>
                <a:lnTo>
                  <a:pt x="2106551" y="6858000"/>
                </a:lnTo>
                <a:lnTo>
                  <a:pt x="2132833" y="6654108"/>
                </a:lnTo>
                <a:cubicBezTo>
                  <a:pt x="2146309" y="6568301"/>
                  <a:pt x="2161512" y="6483083"/>
                  <a:pt x="2176602" y="6398503"/>
                </a:cubicBezTo>
                <a:cubicBezTo>
                  <a:pt x="2187851" y="6335146"/>
                  <a:pt x="2199545" y="6269718"/>
                  <a:pt x="2210204" y="6205621"/>
                </a:cubicBezTo>
                <a:cubicBezTo>
                  <a:pt x="2212424" y="6125981"/>
                  <a:pt x="2212128" y="6049895"/>
                  <a:pt x="2209019" y="5973808"/>
                </a:cubicBezTo>
                <a:cubicBezTo>
                  <a:pt x="2163426" y="5716533"/>
                  <a:pt x="2130860" y="5484424"/>
                  <a:pt x="2109692" y="5264600"/>
                </a:cubicBezTo>
                <a:cubicBezTo>
                  <a:pt x="2101699" y="5181112"/>
                  <a:pt x="2095777" y="5103988"/>
                  <a:pt x="2091485" y="5029086"/>
                </a:cubicBezTo>
                <a:cubicBezTo>
                  <a:pt x="2068244" y="4812519"/>
                  <a:pt x="2080086" y="4589142"/>
                  <a:pt x="2092964" y="4396853"/>
                </a:cubicBezTo>
                <a:cubicBezTo>
                  <a:pt x="2096369" y="4345931"/>
                  <a:pt x="2100218" y="4293233"/>
                  <a:pt x="2104511" y="4240091"/>
                </a:cubicBezTo>
                <a:cubicBezTo>
                  <a:pt x="2112505" y="4179251"/>
                  <a:pt x="2119314" y="4116931"/>
                  <a:pt x="2125679" y="4049725"/>
                </a:cubicBezTo>
                <a:cubicBezTo>
                  <a:pt x="2114282" y="3935003"/>
                  <a:pt x="2109248" y="3815839"/>
                  <a:pt x="2110432" y="3686017"/>
                </a:cubicBezTo>
                <a:cubicBezTo>
                  <a:pt x="2111024" y="3618072"/>
                  <a:pt x="2113541" y="3558861"/>
                  <a:pt x="2117981" y="3504830"/>
                </a:cubicBezTo>
                <a:cubicBezTo>
                  <a:pt x="2130416" y="3371604"/>
                  <a:pt x="2150252" y="3236750"/>
                  <a:pt x="2169496" y="3106190"/>
                </a:cubicBezTo>
                <a:cubicBezTo>
                  <a:pt x="2206208" y="2856761"/>
                  <a:pt x="2244103" y="2598746"/>
                  <a:pt x="2231964" y="2343543"/>
                </a:cubicBezTo>
                <a:cubicBezTo>
                  <a:pt x="2229596" y="2267162"/>
                  <a:pt x="2225599" y="2195959"/>
                  <a:pt x="2220121" y="2125940"/>
                </a:cubicBezTo>
                <a:cubicBezTo>
                  <a:pt x="2210353" y="2002929"/>
                  <a:pt x="2194069" y="1877253"/>
                  <a:pt x="2178378" y="1755573"/>
                </a:cubicBezTo>
                <a:cubicBezTo>
                  <a:pt x="2147587" y="1516654"/>
                  <a:pt x="2115613" y="1269741"/>
                  <a:pt x="2129084" y="1021940"/>
                </a:cubicBezTo>
                <a:cubicBezTo>
                  <a:pt x="2134412" y="959916"/>
                  <a:pt x="2142554" y="899373"/>
                  <a:pt x="2153213" y="842086"/>
                </a:cubicBezTo>
                <a:cubicBezTo>
                  <a:pt x="2164610" y="780950"/>
                  <a:pt x="2179562" y="720554"/>
                  <a:pt x="2197474" y="662675"/>
                </a:cubicBezTo>
                <a:cubicBezTo>
                  <a:pt x="2203246" y="617229"/>
                  <a:pt x="2209316" y="572524"/>
                  <a:pt x="2215236" y="528559"/>
                </a:cubicBezTo>
                <a:cubicBezTo>
                  <a:pt x="2219234" y="498659"/>
                  <a:pt x="2223230" y="469053"/>
                  <a:pt x="2227079" y="439447"/>
                </a:cubicBezTo>
                <a:cubicBezTo>
                  <a:pt x="2256537" y="329684"/>
                  <a:pt x="2257203" y="219402"/>
                  <a:pt x="2243714" y="109768"/>
                </a:cubicBezTo>
                <a:close/>
                <a:moveTo>
                  <a:pt x="2139272" y="0"/>
                </a:moveTo>
                <a:lnTo>
                  <a:pt x="2146627" y="0"/>
                </a:lnTo>
                <a:lnTo>
                  <a:pt x="2151307" y="28203"/>
                </a:lnTo>
                <a:cubicBezTo>
                  <a:pt x="2163575" y="111932"/>
                  <a:pt x="2173419" y="195643"/>
                  <a:pt x="2178230" y="277946"/>
                </a:cubicBezTo>
                <a:cubicBezTo>
                  <a:pt x="2175861" y="351961"/>
                  <a:pt x="2169052" y="425384"/>
                  <a:pt x="2162539" y="496438"/>
                </a:cubicBezTo>
                <a:lnTo>
                  <a:pt x="2161206" y="511241"/>
                </a:lnTo>
                <a:cubicBezTo>
                  <a:pt x="2154842" y="644911"/>
                  <a:pt x="2139742" y="780062"/>
                  <a:pt x="2125087" y="910623"/>
                </a:cubicBezTo>
                <a:cubicBezTo>
                  <a:pt x="2117834" y="976052"/>
                  <a:pt x="2110284" y="1043701"/>
                  <a:pt x="2104215" y="1110462"/>
                </a:cubicBezTo>
                <a:cubicBezTo>
                  <a:pt x="2096369" y="1323032"/>
                  <a:pt x="2113985" y="1535010"/>
                  <a:pt x="2131009" y="1740030"/>
                </a:cubicBezTo>
                <a:cubicBezTo>
                  <a:pt x="2140186" y="1850756"/>
                  <a:pt x="2149808" y="1965182"/>
                  <a:pt x="2154989" y="2077388"/>
                </a:cubicBezTo>
                <a:cubicBezTo>
                  <a:pt x="2157949" y="2139412"/>
                  <a:pt x="2159726" y="2200844"/>
                  <a:pt x="2161503" y="2268937"/>
                </a:cubicBezTo>
                <a:cubicBezTo>
                  <a:pt x="2185927" y="2569585"/>
                  <a:pt x="2148624" y="2868603"/>
                  <a:pt x="2112505" y="3157850"/>
                </a:cubicBezTo>
                <a:cubicBezTo>
                  <a:pt x="2091040" y="3329269"/>
                  <a:pt x="2068836" y="3506606"/>
                  <a:pt x="2059510" y="3683797"/>
                </a:cubicBezTo>
                <a:lnTo>
                  <a:pt x="2058918" y="3759143"/>
                </a:lnTo>
                <a:cubicBezTo>
                  <a:pt x="2058622" y="3804293"/>
                  <a:pt x="2058178" y="3849293"/>
                  <a:pt x="2057734" y="3894443"/>
                </a:cubicBezTo>
                <a:cubicBezTo>
                  <a:pt x="2056845" y="3979263"/>
                  <a:pt x="2055809" y="4044543"/>
                  <a:pt x="2054329" y="4106125"/>
                </a:cubicBezTo>
                <a:cubicBezTo>
                  <a:pt x="2059066" y="4155271"/>
                  <a:pt x="2061435" y="4206488"/>
                  <a:pt x="2061582" y="4262146"/>
                </a:cubicBezTo>
                <a:cubicBezTo>
                  <a:pt x="2062026" y="4354073"/>
                  <a:pt x="2056253" y="4446000"/>
                  <a:pt x="2050629" y="4534817"/>
                </a:cubicBezTo>
                <a:cubicBezTo>
                  <a:pt x="2040119" y="4700905"/>
                  <a:pt x="2030349" y="4857964"/>
                  <a:pt x="2056401" y="5020500"/>
                </a:cubicBezTo>
                <a:cubicBezTo>
                  <a:pt x="2058622" y="5103101"/>
                  <a:pt x="2062174" y="5177855"/>
                  <a:pt x="2066912" y="5249353"/>
                </a:cubicBezTo>
                <a:cubicBezTo>
                  <a:pt x="2084083" y="5504555"/>
                  <a:pt x="2120055" y="5728968"/>
                  <a:pt x="2177341" y="5935320"/>
                </a:cubicBezTo>
                <a:cubicBezTo>
                  <a:pt x="2180894" y="6002674"/>
                  <a:pt x="2181782" y="6071507"/>
                  <a:pt x="2180301" y="6146558"/>
                </a:cubicBezTo>
                <a:cubicBezTo>
                  <a:pt x="2178081" y="6196887"/>
                  <a:pt x="2174529" y="6248698"/>
                  <a:pt x="2169939" y="6300508"/>
                </a:cubicBezTo>
                <a:cubicBezTo>
                  <a:pt x="2157949" y="6379407"/>
                  <a:pt x="2144182" y="6459195"/>
                  <a:pt x="2130712" y="6536466"/>
                </a:cubicBezTo>
                <a:cubicBezTo>
                  <a:pt x="2117598" y="6612077"/>
                  <a:pt x="2104377" y="6688254"/>
                  <a:pt x="2092660" y="6764806"/>
                </a:cubicBezTo>
                <a:lnTo>
                  <a:pt x="2080928" y="6858000"/>
                </a:lnTo>
                <a:lnTo>
                  <a:pt x="2073495" y="6858000"/>
                </a:lnTo>
                <a:lnTo>
                  <a:pt x="2085316" y="6764044"/>
                </a:lnTo>
                <a:cubicBezTo>
                  <a:pt x="2097059" y="6687303"/>
                  <a:pt x="2110312" y="6610939"/>
                  <a:pt x="2123459" y="6535134"/>
                </a:cubicBezTo>
                <a:cubicBezTo>
                  <a:pt x="2136782" y="6458010"/>
                  <a:pt x="2150695" y="6378223"/>
                  <a:pt x="2162687" y="6299619"/>
                </a:cubicBezTo>
                <a:cubicBezTo>
                  <a:pt x="2167275" y="6248253"/>
                  <a:pt x="2170681" y="6196591"/>
                  <a:pt x="2172901" y="6146409"/>
                </a:cubicBezTo>
                <a:cubicBezTo>
                  <a:pt x="2174381" y="6071655"/>
                  <a:pt x="2173493" y="6002969"/>
                  <a:pt x="2170089" y="5936504"/>
                </a:cubicBezTo>
                <a:cubicBezTo>
                  <a:pt x="2112801" y="5730448"/>
                  <a:pt x="2076681" y="5505592"/>
                  <a:pt x="2059510" y="5249797"/>
                </a:cubicBezTo>
                <a:cubicBezTo>
                  <a:pt x="2054625" y="5178151"/>
                  <a:pt x="2051221" y="5103397"/>
                  <a:pt x="2049000" y="5021092"/>
                </a:cubicBezTo>
                <a:cubicBezTo>
                  <a:pt x="2022947" y="4858261"/>
                  <a:pt x="2033309" y="4693504"/>
                  <a:pt x="2043227" y="4534225"/>
                </a:cubicBezTo>
                <a:cubicBezTo>
                  <a:pt x="2048853" y="4445555"/>
                  <a:pt x="2054625" y="4353926"/>
                  <a:pt x="2054181" y="4262146"/>
                </a:cubicBezTo>
                <a:cubicBezTo>
                  <a:pt x="2053885" y="4206636"/>
                  <a:pt x="2051664" y="4155714"/>
                  <a:pt x="2046927" y="4106421"/>
                </a:cubicBezTo>
                <a:cubicBezTo>
                  <a:pt x="2048408" y="4044543"/>
                  <a:pt x="2049445" y="3979263"/>
                  <a:pt x="2050332" y="3894443"/>
                </a:cubicBezTo>
                <a:cubicBezTo>
                  <a:pt x="2050776" y="3849293"/>
                  <a:pt x="2051221" y="3804146"/>
                  <a:pt x="2051516" y="3759143"/>
                </a:cubicBezTo>
                <a:lnTo>
                  <a:pt x="2052109" y="3683648"/>
                </a:lnTo>
                <a:cubicBezTo>
                  <a:pt x="2061435" y="3506013"/>
                  <a:pt x="2083639" y="3328527"/>
                  <a:pt x="2105103" y="3156961"/>
                </a:cubicBezTo>
                <a:cubicBezTo>
                  <a:pt x="2141222" y="2868158"/>
                  <a:pt x="2178526" y="2569436"/>
                  <a:pt x="2154101" y="2269382"/>
                </a:cubicBezTo>
                <a:cubicBezTo>
                  <a:pt x="2152176" y="2201139"/>
                  <a:pt x="2150400" y="2139707"/>
                  <a:pt x="2147587" y="2077832"/>
                </a:cubicBezTo>
                <a:cubicBezTo>
                  <a:pt x="2142259" y="1965774"/>
                  <a:pt x="2132785" y="1851348"/>
                  <a:pt x="2123607" y="1740770"/>
                </a:cubicBezTo>
                <a:cubicBezTo>
                  <a:pt x="2106435" y="1535602"/>
                  <a:pt x="2088820" y="1323476"/>
                  <a:pt x="2096814" y="1110166"/>
                </a:cubicBezTo>
                <a:cubicBezTo>
                  <a:pt x="2102882" y="1043257"/>
                  <a:pt x="2110432" y="975460"/>
                  <a:pt x="2117834" y="910030"/>
                </a:cubicBezTo>
                <a:cubicBezTo>
                  <a:pt x="2132488" y="779470"/>
                  <a:pt x="2147587" y="644615"/>
                  <a:pt x="2153953" y="510945"/>
                </a:cubicBezTo>
                <a:lnTo>
                  <a:pt x="2155285" y="495994"/>
                </a:lnTo>
                <a:cubicBezTo>
                  <a:pt x="2161798" y="424939"/>
                  <a:pt x="2168608" y="351666"/>
                  <a:pt x="2170976" y="278243"/>
                </a:cubicBezTo>
                <a:cubicBezTo>
                  <a:pt x="2166240" y="196309"/>
                  <a:pt x="2156396" y="112821"/>
                  <a:pt x="2144128" y="29259"/>
                </a:cubicBezTo>
                <a:close/>
                <a:moveTo>
                  <a:pt x="2066550" y="0"/>
                </a:moveTo>
                <a:lnTo>
                  <a:pt x="2073902" y="0"/>
                </a:lnTo>
                <a:lnTo>
                  <a:pt x="2082899" y="118963"/>
                </a:lnTo>
                <a:cubicBezTo>
                  <a:pt x="2088672" y="184096"/>
                  <a:pt x="2091929" y="244048"/>
                  <a:pt x="2092964" y="302075"/>
                </a:cubicBezTo>
                <a:cubicBezTo>
                  <a:pt x="2087783" y="353737"/>
                  <a:pt x="2081567" y="405400"/>
                  <a:pt x="2075497" y="455434"/>
                </a:cubicBezTo>
                <a:cubicBezTo>
                  <a:pt x="2072981" y="475566"/>
                  <a:pt x="2070612" y="495549"/>
                  <a:pt x="2068244" y="515681"/>
                </a:cubicBezTo>
                <a:cubicBezTo>
                  <a:pt x="2046335" y="658381"/>
                  <a:pt x="2030201" y="807298"/>
                  <a:pt x="2018802" y="970871"/>
                </a:cubicBezTo>
                <a:cubicBezTo>
                  <a:pt x="2013325" y="1048733"/>
                  <a:pt x="2009328" y="1125857"/>
                  <a:pt x="2006811" y="1200167"/>
                </a:cubicBezTo>
                <a:cubicBezTo>
                  <a:pt x="2007108" y="1365220"/>
                  <a:pt x="2009624" y="1534566"/>
                  <a:pt x="2012140" y="1698138"/>
                </a:cubicBezTo>
                <a:cubicBezTo>
                  <a:pt x="2014065" y="1822482"/>
                  <a:pt x="2015990" y="1950971"/>
                  <a:pt x="2016878" y="2076944"/>
                </a:cubicBezTo>
                <a:cubicBezTo>
                  <a:pt x="2017321" y="2128457"/>
                  <a:pt x="2018210" y="2189445"/>
                  <a:pt x="2021910" y="2251914"/>
                </a:cubicBezTo>
                <a:cubicBezTo>
                  <a:pt x="2087488" y="2612365"/>
                  <a:pt x="2050924" y="2980957"/>
                  <a:pt x="2015545" y="3337262"/>
                </a:cubicBezTo>
                <a:cubicBezTo>
                  <a:pt x="2006811" y="3424747"/>
                  <a:pt x="1997782" y="3515192"/>
                  <a:pt x="1990677" y="3603121"/>
                </a:cubicBezTo>
                <a:lnTo>
                  <a:pt x="1989788" y="3657152"/>
                </a:lnTo>
                <a:cubicBezTo>
                  <a:pt x="1989048" y="3708222"/>
                  <a:pt x="1988308" y="3761068"/>
                  <a:pt x="1986828" y="3813027"/>
                </a:cubicBezTo>
                <a:cubicBezTo>
                  <a:pt x="1984607" y="3888521"/>
                  <a:pt x="1981351" y="3956911"/>
                  <a:pt x="1976466" y="4022044"/>
                </a:cubicBezTo>
                <a:cubicBezTo>
                  <a:pt x="1978242" y="4080515"/>
                  <a:pt x="1978094" y="4143428"/>
                  <a:pt x="1975873" y="4214037"/>
                </a:cubicBezTo>
                <a:cubicBezTo>
                  <a:pt x="1973061" y="4302411"/>
                  <a:pt x="1967584" y="4392264"/>
                  <a:pt x="1962255" y="4479157"/>
                </a:cubicBezTo>
                <a:cubicBezTo>
                  <a:pt x="1948340" y="4707567"/>
                  <a:pt x="1933833" y="4943673"/>
                  <a:pt x="1968620" y="5175783"/>
                </a:cubicBezTo>
                <a:cubicBezTo>
                  <a:pt x="1976910" y="5302643"/>
                  <a:pt x="2006811" y="5431873"/>
                  <a:pt x="2035826" y="5556810"/>
                </a:cubicBezTo>
                <a:cubicBezTo>
                  <a:pt x="2045004" y="5596037"/>
                  <a:pt x="2054181" y="5635709"/>
                  <a:pt x="2062766" y="5675529"/>
                </a:cubicBezTo>
                <a:cubicBezTo>
                  <a:pt x="2027536" y="5403895"/>
                  <a:pt x="2005627" y="5151209"/>
                  <a:pt x="1996450" y="4911403"/>
                </a:cubicBezTo>
                <a:cubicBezTo>
                  <a:pt x="1993489" y="4832207"/>
                  <a:pt x="1991861" y="4752715"/>
                  <a:pt x="1991565" y="4675296"/>
                </a:cubicBezTo>
                <a:cubicBezTo>
                  <a:pt x="1991269" y="4595508"/>
                  <a:pt x="1992453" y="4515869"/>
                  <a:pt x="1995117" y="4438598"/>
                </a:cubicBezTo>
                <a:cubicBezTo>
                  <a:pt x="1997782" y="4358810"/>
                  <a:pt x="2002075" y="4278875"/>
                  <a:pt x="2007700" y="4201159"/>
                </a:cubicBezTo>
                <a:cubicBezTo>
                  <a:pt x="2006368" y="4141799"/>
                  <a:pt x="2007256" y="4077703"/>
                  <a:pt x="2010513" y="4005465"/>
                </a:cubicBezTo>
                <a:cubicBezTo>
                  <a:pt x="2004000" y="3946697"/>
                  <a:pt x="1999411" y="3884081"/>
                  <a:pt x="1996894" y="3819985"/>
                </a:cubicBezTo>
                <a:cubicBezTo>
                  <a:pt x="1994674" y="3760476"/>
                  <a:pt x="1993933" y="3697564"/>
                  <a:pt x="1995117" y="3632727"/>
                </a:cubicBezTo>
                <a:cubicBezTo>
                  <a:pt x="2073869" y="3136091"/>
                  <a:pt x="2155434" y="2623022"/>
                  <a:pt x="2076681" y="2088490"/>
                </a:cubicBezTo>
                <a:cubicBezTo>
                  <a:pt x="2075646" y="2027946"/>
                  <a:pt x="2074313" y="1965330"/>
                  <a:pt x="2072241" y="1896200"/>
                </a:cubicBezTo>
                <a:cubicBezTo>
                  <a:pt x="2069281" y="1792284"/>
                  <a:pt x="2065431" y="1687036"/>
                  <a:pt x="2061731" y="1585339"/>
                </a:cubicBezTo>
                <a:cubicBezTo>
                  <a:pt x="2056253" y="1437458"/>
                  <a:pt x="2050776" y="1284545"/>
                  <a:pt x="2047816" y="1136367"/>
                </a:cubicBezTo>
                <a:cubicBezTo>
                  <a:pt x="2050924" y="1075528"/>
                  <a:pt x="2055069" y="1014243"/>
                  <a:pt x="2060547" y="948370"/>
                </a:cubicBezTo>
                <a:cubicBezTo>
                  <a:pt x="2070908" y="822694"/>
                  <a:pt x="2084675" y="695982"/>
                  <a:pt x="2101698" y="571785"/>
                </a:cubicBezTo>
                <a:cubicBezTo>
                  <a:pt x="2109247" y="507539"/>
                  <a:pt x="2119018" y="444479"/>
                  <a:pt x="2129084" y="379938"/>
                </a:cubicBezTo>
                <a:cubicBezTo>
                  <a:pt x="2130564" y="364247"/>
                  <a:pt x="2132785" y="347816"/>
                  <a:pt x="2135153" y="330497"/>
                </a:cubicBezTo>
                <a:cubicBezTo>
                  <a:pt x="2142110" y="280463"/>
                  <a:pt x="2149216" y="228653"/>
                  <a:pt x="2135006" y="185132"/>
                </a:cubicBezTo>
                <a:lnTo>
                  <a:pt x="2135006" y="183948"/>
                </a:lnTo>
                <a:cubicBezTo>
                  <a:pt x="2134932" y="134395"/>
                  <a:pt x="2132665" y="85490"/>
                  <a:pt x="2128481" y="36553"/>
                </a:cubicBezTo>
                <a:lnTo>
                  <a:pt x="2124016" y="0"/>
                </a:lnTo>
                <a:lnTo>
                  <a:pt x="2131687" y="0"/>
                </a:lnTo>
                <a:lnTo>
                  <a:pt x="2136028" y="35570"/>
                </a:lnTo>
                <a:cubicBezTo>
                  <a:pt x="2140214" y="84621"/>
                  <a:pt x="2142481" y="133655"/>
                  <a:pt x="2142554" y="183356"/>
                </a:cubicBezTo>
                <a:cubicBezTo>
                  <a:pt x="2156765" y="228357"/>
                  <a:pt x="2149512" y="280759"/>
                  <a:pt x="2142554" y="331533"/>
                </a:cubicBezTo>
                <a:cubicBezTo>
                  <a:pt x="2140335" y="348853"/>
                  <a:pt x="2137966" y="365136"/>
                  <a:pt x="2136633" y="380975"/>
                </a:cubicBezTo>
                <a:cubicBezTo>
                  <a:pt x="2126567" y="445663"/>
                  <a:pt x="2116946" y="508724"/>
                  <a:pt x="2109247" y="572821"/>
                </a:cubicBezTo>
                <a:cubicBezTo>
                  <a:pt x="2092224" y="697016"/>
                  <a:pt x="2078458" y="823582"/>
                  <a:pt x="2068096" y="949111"/>
                </a:cubicBezTo>
                <a:cubicBezTo>
                  <a:pt x="2062766" y="1014835"/>
                  <a:pt x="2058474" y="1076267"/>
                  <a:pt x="2055365" y="1136663"/>
                </a:cubicBezTo>
                <a:cubicBezTo>
                  <a:pt x="2058326" y="1284545"/>
                  <a:pt x="2063951" y="1437310"/>
                  <a:pt x="2069281" y="1585192"/>
                </a:cubicBezTo>
                <a:cubicBezTo>
                  <a:pt x="2072981" y="1686887"/>
                  <a:pt x="2076830" y="1792136"/>
                  <a:pt x="2079790" y="1896052"/>
                </a:cubicBezTo>
                <a:cubicBezTo>
                  <a:pt x="2081862" y="1965034"/>
                  <a:pt x="2083195" y="2027798"/>
                  <a:pt x="2084231" y="2087898"/>
                </a:cubicBezTo>
                <a:cubicBezTo>
                  <a:pt x="2163131" y="2623171"/>
                  <a:pt x="2081567" y="3136831"/>
                  <a:pt x="2002667" y="3633467"/>
                </a:cubicBezTo>
                <a:cubicBezTo>
                  <a:pt x="2001630" y="3697564"/>
                  <a:pt x="2002222" y="3760476"/>
                  <a:pt x="2004592" y="3819688"/>
                </a:cubicBezTo>
                <a:cubicBezTo>
                  <a:pt x="2007108" y="3883637"/>
                  <a:pt x="2011697" y="3946105"/>
                  <a:pt x="2018210" y="4005168"/>
                </a:cubicBezTo>
                <a:cubicBezTo>
                  <a:pt x="2014953" y="4077850"/>
                  <a:pt x="2014065" y="4141799"/>
                  <a:pt x="2015545" y="4201307"/>
                </a:cubicBezTo>
                <a:cubicBezTo>
                  <a:pt x="2009920" y="4279318"/>
                  <a:pt x="2005627" y="4359255"/>
                  <a:pt x="2002963" y="4438894"/>
                </a:cubicBezTo>
                <a:cubicBezTo>
                  <a:pt x="2000298" y="4516165"/>
                  <a:pt x="1999114" y="4595656"/>
                  <a:pt x="1999411" y="4675296"/>
                </a:cubicBezTo>
                <a:cubicBezTo>
                  <a:pt x="1999706" y="4752568"/>
                  <a:pt x="2001334" y="4832059"/>
                  <a:pt x="2004295" y="4911107"/>
                </a:cubicBezTo>
                <a:cubicBezTo>
                  <a:pt x="2014805" y="5190733"/>
                  <a:pt x="2042931" y="5487828"/>
                  <a:pt x="2089264" y="5812604"/>
                </a:cubicBezTo>
                <a:cubicBezTo>
                  <a:pt x="2091632" y="5827703"/>
                  <a:pt x="2093853" y="5842802"/>
                  <a:pt x="2095777" y="5857901"/>
                </a:cubicBezTo>
                <a:cubicBezTo>
                  <a:pt x="2107176" y="5934876"/>
                  <a:pt x="2119462" y="6013332"/>
                  <a:pt x="2132785" y="6093563"/>
                </a:cubicBezTo>
                <a:cubicBezTo>
                  <a:pt x="2132785" y="6155735"/>
                  <a:pt x="2130712" y="6218203"/>
                  <a:pt x="2127012" y="6279931"/>
                </a:cubicBezTo>
                <a:cubicBezTo>
                  <a:pt x="2123902" y="6331594"/>
                  <a:pt x="2119610" y="6377335"/>
                  <a:pt x="2114133" y="6419967"/>
                </a:cubicBezTo>
                <a:cubicBezTo>
                  <a:pt x="2091239" y="6503123"/>
                  <a:pt x="2072256" y="6586929"/>
                  <a:pt x="2057190" y="6671278"/>
                </a:cubicBezTo>
                <a:lnTo>
                  <a:pt x="2032664" y="6858000"/>
                </a:lnTo>
                <a:lnTo>
                  <a:pt x="2025214" y="6858000"/>
                </a:lnTo>
                <a:lnTo>
                  <a:pt x="2049861" y="6670168"/>
                </a:lnTo>
                <a:cubicBezTo>
                  <a:pt x="2064945" y="6585672"/>
                  <a:pt x="2083954" y="6501740"/>
                  <a:pt x="2106880" y="6418487"/>
                </a:cubicBezTo>
                <a:cubicBezTo>
                  <a:pt x="2112209" y="6376594"/>
                  <a:pt x="2116501" y="6330854"/>
                  <a:pt x="2119610" y="6279488"/>
                </a:cubicBezTo>
                <a:cubicBezTo>
                  <a:pt x="2123459" y="6218055"/>
                  <a:pt x="2125531" y="6155587"/>
                  <a:pt x="2125531" y="6094155"/>
                </a:cubicBezTo>
                <a:cubicBezTo>
                  <a:pt x="2118722" y="6054040"/>
                  <a:pt x="2112505" y="6014516"/>
                  <a:pt x="2106287" y="5975287"/>
                </a:cubicBezTo>
                <a:cubicBezTo>
                  <a:pt x="2107619" y="6008003"/>
                  <a:pt x="2107471" y="6040717"/>
                  <a:pt x="2105548" y="6073431"/>
                </a:cubicBezTo>
                <a:cubicBezTo>
                  <a:pt x="2105548" y="6132939"/>
                  <a:pt x="2103179" y="6193630"/>
                  <a:pt x="2098590" y="6253879"/>
                </a:cubicBezTo>
                <a:cubicBezTo>
                  <a:pt x="2091337" y="6348617"/>
                  <a:pt x="2078458" y="6437730"/>
                  <a:pt x="2059510" y="6526400"/>
                </a:cubicBezTo>
                <a:cubicBezTo>
                  <a:pt x="2031237" y="6602413"/>
                  <a:pt x="2011530" y="6679518"/>
                  <a:pt x="1998208" y="6756849"/>
                </a:cubicBezTo>
                <a:lnTo>
                  <a:pt x="1984726" y="6858000"/>
                </a:lnTo>
                <a:lnTo>
                  <a:pt x="1977173" y="6858000"/>
                </a:lnTo>
                <a:lnTo>
                  <a:pt x="1990804" y="6755665"/>
                </a:lnTo>
                <a:cubicBezTo>
                  <a:pt x="2004157" y="6678102"/>
                  <a:pt x="2023910" y="6600747"/>
                  <a:pt x="2052257" y="6524475"/>
                </a:cubicBezTo>
                <a:cubicBezTo>
                  <a:pt x="2071057" y="6436694"/>
                  <a:pt x="2083787" y="6348025"/>
                  <a:pt x="2091040" y="6253582"/>
                </a:cubicBezTo>
                <a:cubicBezTo>
                  <a:pt x="2095629" y="6193483"/>
                  <a:pt x="2097998" y="6132939"/>
                  <a:pt x="2097998" y="6073431"/>
                </a:cubicBezTo>
                <a:cubicBezTo>
                  <a:pt x="2102142" y="6001193"/>
                  <a:pt x="2097554" y="5929103"/>
                  <a:pt x="2088080" y="5857309"/>
                </a:cubicBezTo>
                <a:cubicBezTo>
                  <a:pt x="2086156" y="5844282"/>
                  <a:pt x="2084379" y="5831403"/>
                  <a:pt x="2082454" y="5818377"/>
                </a:cubicBezTo>
                <a:cubicBezTo>
                  <a:pt x="2068688" y="5730743"/>
                  <a:pt x="2048704" y="5643998"/>
                  <a:pt x="2028868" y="5558734"/>
                </a:cubicBezTo>
                <a:cubicBezTo>
                  <a:pt x="1999854" y="5433501"/>
                  <a:pt x="1969804" y="5303976"/>
                  <a:pt x="1961515" y="5176819"/>
                </a:cubicBezTo>
                <a:cubicBezTo>
                  <a:pt x="1926580" y="4944265"/>
                  <a:pt x="1941087" y="4707715"/>
                  <a:pt x="1955150" y="4479010"/>
                </a:cubicBezTo>
                <a:cubicBezTo>
                  <a:pt x="1960479" y="4392264"/>
                  <a:pt x="1965955" y="4302411"/>
                  <a:pt x="1968620" y="4214186"/>
                </a:cubicBezTo>
                <a:cubicBezTo>
                  <a:pt x="1970841" y="4143723"/>
                  <a:pt x="1970989" y="4080960"/>
                  <a:pt x="1969212" y="4022339"/>
                </a:cubicBezTo>
                <a:cubicBezTo>
                  <a:pt x="1974097" y="3956911"/>
                  <a:pt x="1977502" y="3888521"/>
                  <a:pt x="1979575" y="3813175"/>
                </a:cubicBezTo>
                <a:cubicBezTo>
                  <a:pt x="1981055" y="3761365"/>
                  <a:pt x="1981794" y="3708370"/>
                  <a:pt x="1982535" y="3657300"/>
                </a:cubicBezTo>
                <a:lnTo>
                  <a:pt x="1983423" y="3602974"/>
                </a:lnTo>
                <a:cubicBezTo>
                  <a:pt x="1990677" y="3514749"/>
                  <a:pt x="1999558" y="3424302"/>
                  <a:pt x="2008292" y="3336817"/>
                </a:cubicBezTo>
                <a:cubicBezTo>
                  <a:pt x="2043523" y="2980957"/>
                  <a:pt x="2080086" y="2613105"/>
                  <a:pt x="2014657" y="2253098"/>
                </a:cubicBezTo>
                <a:cubicBezTo>
                  <a:pt x="2010808" y="2190037"/>
                  <a:pt x="2009920" y="2128754"/>
                  <a:pt x="2009624" y="2077240"/>
                </a:cubicBezTo>
                <a:cubicBezTo>
                  <a:pt x="2008736" y="1951267"/>
                  <a:pt x="2006811" y="1822778"/>
                  <a:pt x="2004887" y="1698433"/>
                </a:cubicBezTo>
                <a:cubicBezTo>
                  <a:pt x="2002371" y="1534713"/>
                  <a:pt x="1999706" y="1365517"/>
                  <a:pt x="1999558" y="1200167"/>
                </a:cubicBezTo>
                <a:cubicBezTo>
                  <a:pt x="2002075" y="1125709"/>
                  <a:pt x="2006219" y="1048438"/>
                  <a:pt x="2011549" y="970574"/>
                </a:cubicBezTo>
                <a:cubicBezTo>
                  <a:pt x="2022799" y="806706"/>
                  <a:pt x="2039082" y="657790"/>
                  <a:pt x="2060990" y="514941"/>
                </a:cubicBezTo>
                <a:cubicBezTo>
                  <a:pt x="2063358" y="495106"/>
                  <a:pt x="2065875" y="474973"/>
                  <a:pt x="2068244" y="454841"/>
                </a:cubicBezTo>
                <a:cubicBezTo>
                  <a:pt x="2074313" y="404955"/>
                  <a:pt x="2080530" y="353294"/>
                  <a:pt x="2085711" y="302075"/>
                </a:cubicBezTo>
                <a:cubicBezTo>
                  <a:pt x="2084823" y="244640"/>
                  <a:pt x="2081418" y="184836"/>
                  <a:pt x="2075646" y="119556"/>
                </a:cubicBezTo>
                <a:close/>
                <a:moveTo>
                  <a:pt x="2004871" y="0"/>
                </a:moveTo>
                <a:lnTo>
                  <a:pt x="2012377" y="0"/>
                </a:lnTo>
                <a:lnTo>
                  <a:pt x="2046335" y="242864"/>
                </a:lnTo>
                <a:cubicBezTo>
                  <a:pt x="2047372" y="311846"/>
                  <a:pt x="2045448" y="385267"/>
                  <a:pt x="2040711" y="467424"/>
                </a:cubicBezTo>
                <a:cubicBezTo>
                  <a:pt x="2004592" y="652756"/>
                  <a:pt x="1979278" y="849783"/>
                  <a:pt x="1963439" y="1070198"/>
                </a:cubicBezTo>
                <a:cubicBezTo>
                  <a:pt x="1958555" y="1137255"/>
                  <a:pt x="1954706" y="1205348"/>
                  <a:pt x="1952041" y="1272702"/>
                </a:cubicBezTo>
                <a:cubicBezTo>
                  <a:pt x="1951449" y="1381651"/>
                  <a:pt x="1952337" y="1493265"/>
                  <a:pt x="1953373" y="1601178"/>
                </a:cubicBezTo>
                <a:cubicBezTo>
                  <a:pt x="1954113" y="1687923"/>
                  <a:pt x="1954853" y="1777629"/>
                  <a:pt x="1954853" y="1866150"/>
                </a:cubicBezTo>
                <a:cubicBezTo>
                  <a:pt x="1954853" y="1938685"/>
                  <a:pt x="1954113" y="2003817"/>
                  <a:pt x="1952929" y="2065398"/>
                </a:cubicBezTo>
                <a:cubicBezTo>
                  <a:pt x="1951893" y="2227637"/>
                  <a:pt x="1959294" y="2392690"/>
                  <a:pt x="1966400" y="2552265"/>
                </a:cubicBezTo>
                <a:cubicBezTo>
                  <a:pt x="1981499" y="2888586"/>
                  <a:pt x="1997042" y="3236454"/>
                  <a:pt x="1934722" y="3580177"/>
                </a:cubicBezTo>
                <a:cubicBezTo>
                  <a:pt x="1931909" y="3646346"/>
                  <a:pt x="1930428" y="3713255"/>
                  <a:pt x="1929244" y="3776020"/>
                </a:cubicBezTo>
                <a:cubicBezTo>
                  <a:pt x="1927764" y="3852107"/>
                  <a:pt x="1926728" y="3914871"/>
                  <a:pt x="1926136" y="3973639"/>
                </a:cubicBezTo>
                <a:cubicBezTo>
                  <a:pt x="1924952" y="4023968"/>
                  <a:pt x="1924212" y="4072818"/>
                  <a:pt x="1923620" y="4119003"/>
                </a:cubicBezTo>
                <a:cubicBezTo>
                  <a:pt x="1873438" y="4706826"/>
                  <a:pt x="1947748" y="5296722"/>
                  <a:pt x="2035086" y="5899645"/>
                </a:cubicBezTo>
                <a:cubicBezTo>
                  <a:pt x="2038934" y="5978397"/>
                  <a:pt x="2039675" y="6054483"/>
                  <a:pt x="2037306" y="6132643"/>
                </a:cubicBezTo>
                <a:cubicBezTo>
                  <a:pt x="2035086" y="6188894"/>
                  <a:pt x="2031088" y="6246773"/>
                  <a:pt x="2025464" y="6304948"/>
                </a:cubicBezTo>
                <a:cubicBezTo>
                  <a:pt x="2019987" y="6361200"/>
                  <a:pt x="2012733" y="6419079"/>
                  <a:pt x="2004000" y="6477254"/>
                </a:cubicBezTo>
                <a:cubicBezTo>
                  <a:pt x="1983350" y="6547309"/>
                  <a:pt x="1968260" y="6618252"/>
                  <a:pt x="1957336" y="6689711"/>
                </a:cubicBezTo>
                <a:lnTo>
                  <a:pt x="1940417" y="6858000"/>
                </a:lnTo>
                <a:lnTo>
                  <a:pt x="1932959" y="6858000"/>
                </a:lnTo>
                <a:lnTo>
                  <a:pt x="1949997" y="6688527"/>
                </a:lnTo>
                <a:cubicBezTo>
                  <a:pt x="1960941" y="6616920"/>
                  <a:pt x="1976059" y="6545829"/>
                  <a:pt x="1996746" y="6475626"/>
                </a:cubicBezTo>
                <a:cubicBezTo>
                  <a:pt x="2005332" y="6418191"/>
                  <a:pt x="2012585" y="6360311"/>
                  <a:pt x="2018062" y="6304208"/>
                </a:cubicBezTo>
                <a:cubicBezTo>
                  <a:pt x="2023688" y="6246181"/>
                  <a:pt x="2027684" y="6188302"/>
                  <a:pt x="2029904" y="6132347"/>
                </a:cubicBezTo>
                <a:cubicBezTo>
                  <a:pt x="2032273" y="6054335"/>
                  <a:pt x="2031533" y="5978544"/>
                  <a:pt x="2027832" y="5900385"/>
                </a:cubicBezTo>
                <a:cubicBezTo>
                  <a:pt x="1940495" y="5297314"/>
                  <a:pt x="1866184" y="4706975"/>
                  <a:pt x="1916366" y="4118707"/>
                </a:cubicBezTo>
                <a:cubicBezTo>
                  <a:pt x="1916958" y="4072818"/>
                  <a:pt x="1917846" y="4023968"/>
                  <a:pt x="1918883" y="3973639"/>
                </a:cubicBezTo>
                <a:cubicBezTo>
                  <a:pt x="1919475" y="3914871"/>
                  <a:pt x="1920511" y="3852107"/>
                  <a:pt x="1921991" y="3776020"/>
                </a:cubicBezTo>
                <a:cubicBezTo>
                  <a:pt x="1923323" y="3713255"/>
                  <a:pt x="1924655" y="3646198"/>
                  <a:pt x="1927617" y="3579585"/>
                </a:cubicBezTo>
                <a:cubicBezTo>
                  <a:pt x="1989937" y="3236158"/>
                  <a:pt x="1974394" y="2888735"/>
                  <a:pt x="1959294" y="2552857"/>
                </a:cubicBezTo>
                <a:cubicBezTo>
                  <a:pt x="1952189" y="2393133"/>
                  <a:pt x="1944787" y="2227932"/>
                  <a:pt x="1945824" y="2065545"/>
                </a:cubicBezTo>
                <a:cubicBezTo>
                  <a:pt x="1947008" y="2003966"/>
                  <a:pt x="1947748" y="1938833"/>
                  <a:pt x="1947748" y="1866447"/>
                </a:cubicBezTo>
                <a:cubicBezTo>
                  <a:pt x="1947896" y="1777925"/>
                  <a:pt x="1947008" y="1688219"/>
                  <a:pt x="1946268" y="1601475"/>
                </a:cubicBezTo>
                <a:cubicBezTo>
                  <a:pt x="1945232" y="1493413"/>
                  <a:pt x="1944195" y="1381799"/>
                  <a:pt x="1944935" y="1272702"/>
                </a:cubicBezTo>
                <a:cubicBezTo>
                  <a:pt x="1947600" y="1205053"/>
                  <a:pt x="1951449" y="1136959"/>
                  <a:pt x="1956334" y="1069754"/>
                </a:cubicBezTo>
                <a:cubicBezTo>
                  <a:pt x="1972173" y="849043"/>
                  <a:pt x="1997486" y="651868"/>
                  <a:pt x="2033605" y="466683"/>
                </a:cubicBezTo>
                <a:cubicBezTo>
                  <a:pt x="2038342" y="385120"/>
                  <a:pt x="2040266" y="311994"/>
                  <a:pt x="2039230" y="243457"/>
                </a:cubicBezTo>
                <a:lnTo>
                  <a:pt x="2038934" y="243160"/>
                </a:lnTo>
                <a:close/>
                <a:moveTo>
                  <a:pt x="1956853" y="0"/>
                </a:moveTo>
                <a:lnTo>
                  <a:pt x="1963961" y="0"/>
                </a:lnTo>
                <a:lnTo>
                  <a:pt x="1972155" y="61010"/>
                </a:lnTo>
                <a:cubicBezTo>
                  <a:pt x="1982609" y="147163"/>
                  <a:pt x="1991491" y="234057"/>
                  <a:pt x="1997042" y="321024"/>
                </a:cubicBezTo>
                <a:cubicBezTo>
                  <a:pt x="1996006" y="389413"/>
                  <a:pt x="1992305" y="456469"/>
                  <a:pt x="1985940" y="520714"/>
                </a:cubicBezTo>
                <a:cubicBezTo>
                  <a:pt x="1949673" y="730176"/>
                  <a:pt x="1923323" y="948222"/>
                  <a:pt x="1905560" y="1187437"/>
                </a:cubicBezTo>
                <a:cubicBezTo>
                  <a:pt x="1899935" y="1262932"/>
                  <a:pt x="1895346" y="1337835"/>
                  <a:pt x="1892090" y="1409925"/>
                </a:cubicBezTo>
                <a:cubicBezTo>
                  <a:pt x="1902599" y="1579122"/>
                  <a:pt x="1894753" y="1746247"/>
                  <a:pt x="1887204" y="1907747"/>
                </a:cubicBezTo>
                <a:cubicBezTo>
                  <a:pt x="1885724" y="1937500"/>
                  <a:pt x="1884391" y="1967402"/>
                  <a:pt x="1883059" y="1997304"/>
                </a:cubicBezTo>
                <a:cubicBezTo>
                  <a:pt x="1881283" y="2037568"/>
                  <a:pt x="1879211" y="2090711"/>
                  <a:pt x="1878322" y="2144740"/>
                </a:cubicBezTo>
                <a:cubicBezTo>
                  <a:pt x="1959591" y="2698222"/>
                  <a:pt x="1959887" y="3179018"/>
                  <a:pt x="1879359" y="3614520"/>
                </a:cubicBezTo>
                <a:cubicBezTo>
                  <a:pt x="1878619" y="3677284"/>
                  <a:pt x="1878767" y="3733683"/>
                  <a:pt x="1879951" y="3786234"/>
                </a:cubicBezTo>
                <a:cubicBezTo>
                  <a:pt x="1879655" y="3833455"/>
                  <a:pt x="1879359" y="3880232"/>
                  <a:pt x="1879359" y="3927009"/>
                </a:cubicBezTo>
                <a:cubicBezTo>
                  <a:pt x="1879359" y="3973787"/>
                  <a:pt x="1879359" y="4020415"/>
                  <a:pt x="1879359" y="4067193"/>
                </a:cubicBezTo>
                <a:cubicBezTo>
                  <a:pt x="1879507" y="4137210"/>
                  <a:pt x="1879655" y="4206932"/>
                  <a:pt x="1879951" y="4275470"/>
                </a:cubicBezTo>
                <a:cubicBezTo>
                  <a:pt x="1833914" y="4849378"/>
                  <a:pt x="1909261" y="5401527"/>
                  <a:pt x="1989048" y="5985946"/>
                </a:cubicBezTo>
                <a:lnTo>
                  <a:pt x="1989493" y="5988758"/>
                </a:lnTo>
                <a:cubicBezTo>
                  <a:pt x="1990973" y="6047082"/>
                  <a:pt x="1990381" y="6107774"/>
                  <a:pt x="1987864" y="6169650"/>
                </a:cubicBezTo>
                <a:cubicBezTo>
                  <a:pt x="1983275" y="6283040"/>
                  <a:pt x="1972025" y="6401316"/>
                  <a:pt x="1953521" y="6531137"/>
                </a:cubicBezTo>
                <a:cubicBezTo>
                  <a:pt x="1945380" y="6589164"/>
                  <a:pt x="1935462" y="6650300"/>
                  <a:pt x="1924360" y="6713065"/>
                </a:cubicBezTo>
                <a:lnTo>
                  <a:pt x="1904085" y="6858000"/>
                </a:lnTo>
                <a:lnTo>
                  <a:pt x="1896834" y="6858000"/>
                </a:lnTo>
                <a:lnTo>
                  <a:pt x="1917254" y="6712028"/>
                </a:lnTo>
                <a:cubicBezTo>
                  <a:pt x="1928356" y="6649116"/>
                  <a:pt x="1938274" y="6588129"/>
                  <a:pt x="1946416" y="6530249"/>
                </a:cubicBezTo>
                <a:cubicBezTo>
                  <a:pt x="1964772" y="6400723"/>
                  <a:pt x="1976022" y="6282596"/>
                  <a:pt x="1980759" y="6169502"/>
                </a:cubicBezTo>
                <a:cubicBezTo>
                  <a:pt x="1983275" y="6107922"/>
                  <a:pt x="1983867" y="6047378"/>
                  <a:pt x="1982387" y="5989499"/>
                </a:cubicBezTo>
                <a:lnTo>
                  <a:pt x="1982091" y="5987130"/>
                </a:lnTo>
                <a:cubicBezTo>
                  <a:pt x="1902303" y="5402268"/>
                  <a:pt x="1826957" y="4849823"/>
                  <a:pt x="1872994" y="4275321"/>
                </a:cubicBezTo>
                <a:cubicBezTo>
                  <a:pt x="1872697" y="4207229"/>
                  <a:pt x="1872401" y="4137359"/>
                  <a:pt x="1872401" y="4067341"/>
                </a:cubicBezTo>
                <a:cubicBezTo>
                  <a:pt x="1872401" y="4020564"/>
                  <a:pt x="1872401" y="3973935"/>
                  <a:pt x="1872401" y="3927158"/>
                </a:cubicBezTo>
                <a:cubicBezTo>
                  <a:pt x="1872549" y="3880380"/>
                  <a:pt x="1872697" y="3833603"/>
                  <a:pt x="1872994" y="3786530"/>
                </a:cubicBezTo>
                <a:cubicBezTo>
                  <a:pt x="1871809" y="3733979"/>
                  <a:pt x="1871513" y="3677432"/>
                  <a:pt x="1872401" y="3613928"/>
                </a:cubicBezTo>
                <a:cubicBezTo>
                  <a:pt x="1952929" y="3178574"/>
                  <a:pt x="1952485" y="2698517"/>
                  <a:pt x="1871365" y="2145333"/>
                </a:cubicBezTo>
                <a:cubicBezTo>
                  <a:pt x="1872254" y="2090711"/>
                  <a:pt x="1874326" y="2037420"/>
                  <a:pt x="1876102" y="1997156"/>
                </a:cubicBezTo>
                <a:cubicBezTo>
                  <a:pt x="1877435" y="1967255"/>
                  <a:pt x="1878915" y="1937353"/>
                  <a:pt x="1880247" y="1907598"/>
                </a:cubicBezTo>
                <a:cubicBezTo>
                  <a:pt x="1887796" y="1746247"/>
                  <a:pt x="1895642" y="1579418"/>
                  <a:pt x="1885132" y="1410221"/>
                </a:cubicBezTo>
                <a:cubicBezTo>
                  <a:pt x="1888388" y="1337687"/>
                  <a:pt x="1892977" y="1262784"/>
                  <a:pt x="1898603" y="1187141"/>
                </a:cubicBezTo>
                <a:cubicBezTo>
                  <a:pt x="1916514" y="947630"/>
                  <a:pt x="1942863" y="729435"/>
                  <a:pt x="1979130" y="519974"/>
                </a:cubicBezTo>
                <a:cubicBezTo>
                  <a:pt x="1985496" y="456174"/>
                  <a:pt x="1989196" y="389264"/>
                  <a:pt x="1990084" y="321467"/>
                </a:cubicBezTo>
                <a:cubicBezTo>
                  <a:pt x="1984534" y="234797"/>
                  <a:pt x="1975652" y="148089"/>
                  <a:pt x="1965198" y="62065"/>
                </a:cubicBezTo>
                <a:close/>
                <a:moveTo>
                  <a:pt x="1896596" y="0"/>
                </a:moveTo>
                <a:lnTo>
                  <a:pt x="1904085" y="0"/>
                </a:lnTo>
                <a:lnTo>
                  <a:pt x="1912978" y="166484"/>
                </a:lnTo>
                <a:cubicBezTo>
                  <a:pt x="1914645" y="226470"/>
                  <a:pt x="1914590" y="286607"/>
                  <a:pt x="1912221" y="346781"/>
                </a:cubicBezTo>
                <a:cubicBezTo>
                  <a:pt x="1910297" y="403475"/>
                  <a:pt x="1907632" y="463131"/>
                  <a:pt x="1903932" y="524119"/>
                </a:cubicBezTo>
                <a:cubicBezTo>
                  <a:pt x="1900527" y="581406"/>
                  <a:pt x="1896382" y="639582"/>
                  <a:pt x="1891201" y="701902"/>
                </a:cubicBezTo>
                <a:cubicBezTo>
                  <a:pt x="1884096" y="802858"/>
                  <a:pt x="1875954" y="905590"/>
                  <a:pt x="1868257" y="1004917"/>
                </a:cubicBezTo>
                <a:cubicBezTo>
                  <a:pt x="1860558" y="1102469"/>
                  <a:pt x="1852713" y="1203573"/>
                  <a:pt x="1845608" y="1302900"/>
                </a:cubicBezTo>
                <a:cubicBezTo>
                  <a:pt x="1840427" y="1376174"/>
                  <a:pt x="1836135" y="1441899"/>
                  <a:pt x="1832433" y="1503479"/>
                </a:cubicBezTo>
                <a:cubicBezTo>
                  <a:pt x="1817778" y="1674453"/>
                  <a:pt x="1815706" y="1834917"/>
                  <a:pt x="1815706" y="1955560"/>
                </a:cubicBezTo>
                <a:cubicBezTo>
                  <a:pt x="1815706" y="2009739"/>
                  <a:pt x="1816002" y="2062733"/>
                  <a:pt x="1816446" y="2107289"/>
                </a:cubicBezTo>
                <a:cubicBezTo>
                  <a:pt x="1881135" y="2566771"/>
                  <a:pt x="1883799" y="3065481"/>
                  <a:pt x="1825180" y="3723617"/>
                </a:cubicBezTo>
                <a:cubicBezTo>
                  <a:pt x="1824144" y="3786530"/>
                  <a:pt x="1823552" y="3851367"/>
                  <a:pt x="1823107" y="3916055"/>
                </a:cubicBezTo>
                <a:cubicBezTo>
                  <a:pt x="1822812" y="3978376"/>
                  <a:pt x="1822663" y="4042917"/>
                  <a:pt x="1822812" y="4107753"/>
                </a:cubicBezTo>
                <a:cubicBezTo>
                  <a:pt x="1822960" y="4171554"/>
                  <a:pt x="1823404" y="4235058"/>
                  <a:pt x="1823996" y="4297082"/>
                </a:cubicBezTo>
                <a:cubicBezTo>
                  <a:pt x="1823404" y="4330833"/>
                  <a:pt x="1822812" y="4364436"/>
                  <a:pt x="1822220" y="4398038"/>
                </a:cubicBezTo>
                <a:cubicBezTo>
                  <a:pt x="1812894" y="4906222"/>
                  <a:pt x="1803864" y="5386429"/>
                  <a:pt x="1930725" y="5872556"/>
                </a:cubicBezTo>
                <a:cubicBezTo>
                  <a:pt x="1939162" y="5949828"/>
                  <a:pt x="1944048" y="6019697"/>
                  <a:pt x="1945527" y="6086755"/>
                </a:cubicBezTo>
                <a:cubicBezTo>
                  <a:pt x="1951005" y="6321380"/>
                  <a:pt x="1915626" y="6529214"/>
                  <a:pt x="1837467" y="6722095"/>
                </a:cubicBezTo>
                <a:cubicBezTo>
                  <a:pt x="1833470" y="6749036"/>
                  <a:pt x="1829954" y="6776866"/>
                  <a:pt x="1826920" y="6805861"/>
                </a:cubicBezTo>
                <a:lnTo>
                  <a:pt x="1822519" y="6858000"/>
                </a:lnTo>
                <a:lnTo>
                  <a:pt x="1815067" y="6858000"/>
                </a:lnTo>
                <a:lnTo>
                  <a:pt x="1819555" y="6804806"/>
                </a:lnTo>
                <a:cubicBezTo>
                  <a:pt x="1822626" y="6775608"/>
                  <a:pt x="1826216" y="6747482"/>
                  <a:pt x="1830361" y="6720023"/>
                </a:cubicBezTo>
                <a:cubicBezTo>
                  <a:pt x="1908372" y="6527289"/>
                  <a:pt x="1943456" y="6320492"/>
                  <a:pt x="1938127" y="6086755"/>
                </a:cubicBezTo>
                <a:cubicBezTo>
                  <a:pt x="1936646" y="6019993"/>
                  <a:pt x="1931761" y="5950271"/>
                  <a:pt x="1923471" y="5873741"/>
                </a:cubicBezTo>
                <a:cubicBezTo>
                  <a:pt x="1796462" y="5387169"/>
                  <a:pt x="1805344" y="4906518"/>
                  <a:pt x="1814818" y="4397742"/>
                </a:cubicBezTo>
                <a:cubicBezTo>
                  <a:pt x="1815410" y="4364287"/>
                  <a:pt x="1816002" y="4330685"/>
                  <a:pt x="1816594" y="4296934"/>
                </a:cubicBezTo>
                <a:cubicBezTo>
                  <a:pt x="1816002" y="4235058"/>
                  <a:pt x="1815558" y="4171554"/>
                  <a:pt x="1815410" y="4107753"/>
                </a:cubicBezTo>
                <a:cubicBezTo>
                  <a:pt x="1815262" y="4042917"/>
                  <a:pt x="1815410" y="3978376"/>
                  <a:pt x="1815706" y="3916055"/>
                </a:cubicBezTo>
                <a:cubicBezTo>
                  <a:pt x="1816150" y="3851367"/>
                  <a:pt x="1816890" y="3786530"/>
                  <a:pt x="1817778" y="3723322"/>
                </a:cubicBezTo>
                <a:cubicBezTo>
                  <a:pt x="1876250" y="3065481"/>
                  <a:pt x="1873586" y="2567363"/>
                  <a:pt x="1809045" y="2108030"/>
                </a:cubicBezTo>
                <a:cubicBezTo>
                  <a:pt x="1808600" y="2062881"/>
                  <a:pt x="1808305" y="2010035"/>
                  <a:pt x="1808305" y="1955856"/>
                </a:cubicBezTo>
                <a:cubicBezTo>
                  <a:pt x="1808453" y="1835065"/>
                  <a:pt x="1810525" y="1674453"/>
                  <a:pt x="1825180" y="1503183"/>
                </a:cubicBezTo>
                <a:cubicBezTo>
                  <a:pt x="1828881" y="1441603"/>
                  <a:pt x="1833173" y="1376027"/>
                  <a:pt x="1838354" y="1302604"/>
                </a:cubicBezTo>
                <a:cubicBezTo>
                  <a:pt x="1845459" y="1203129"/>
                  <a:pt x="1853305" y="1102173"/>
                  <a:pt x="1861003" y="1004474"/>
                </a:cubicBezTo>
                <a:cubicBezTo>
                  <a:pt x="1868700" y="905146"/>
                  <a:pt x="1876842" y="802562"/>
                  <a:pt x="1883948" y="701458"/>
                </a:cubicBezTo>
                <a:cubicBezTo>
                  <a:pt x="1889128" y="638989"/>
                  <a:pt x="1893274" y="580963"/>
                  <a:pt x="1896678" y="523823"/>
                </a:cubicBezTo>
                <a:cubicBezTo>
                  <a:pt x="1900379" y="462983"/>
                  <a:pt x="1903192" y="403328"/>
                  <a:pt x="1904968" y="346632"/>
                </a:cubicBezTo>
                <a:lnTo>
                  <a:pt x="1904671" y="346336"/>
                </a:lnTo>
                <a:cubicBezTo>
                  <a:pt x="1907077" y="286310"/>
                  <a:pt x="1907151" y="226303"/>
                  <a:pt x="1905493" y="166432"/>
                </a:cubicBezTo>
                <a:close/>
                <a:moveTo>
                  <a:pt x="1774681" y="0"/>
                </a:moveTo>
                <a:lnTo>
                  <a:pt x="1777341" y="0"/>
                </a:lnTo>
                <a:lnTo>
                  <a:pt x="1777341" y="99449"/>
                </a:lnTo>
                <a:lnTo>
                  <a:pt x="1776915" y="108066"/>
                </a:lnTo>
                <a:lnTo>
                  <a:pt x="1777341" y="124659"/>
                </a:lnTo>
                <a:lnTo>
                  <a:pt x="1777341" y="360994"/>
                </a:lnTo>
                <a:lnTo>
                  <a:pt x="1774883" y="325634"/>
                </a:lnTo>
                <a:cubicBezTo>
                  <a:pt x="1771083" y="253472"/>
                  <a:pt x="1768839" y="180702"/>
                  <a:pt x="1769329" y="107807"/>
                </a:cubicBezTo>
                <a:close/>
                <a:moveTo>
                  <a:pt x="1686915" y="0"/>
                </a:moveTo>
                <a:lnTo>
                  <a:pt x="1694400" y="0"/>
                </a:lnTo>
                <a:lnTo>
                  <a:pt x="1689447" y="87148"/>
                </a:lnTo>
                <a:cubicBezTo>
                  <a:pt x="1688838" y="148608"/>
                  <a:pt x="1690929" y="213075"/>
                  <a:pt x="1695629" y="281353"/>
                </a:cubicBezTo>
                <a:cubicBezTo>
                  <a:pt x="1699182" y="333459"/>
                  <a:pt x="1704363" y="389266"/>
                  <a:pt x="1711468" y="452178"/>
                </a:cubicBezTo>
                <a:cubicBezTo>
                  <a:pt x="1760984" y="672557"/>
                  <a:pt x="1773196" y="897098"/>
                  <a:pt x="1776083" y="1118434"/>
                </a:cubicBezTo>
                <a:lnTo>
                  <a:pt x="1776735" y="1294784"/>
                </a:lnTo>
                <a:lnTo>
                  <a:pt x="1786773" y="1112565"/>
                </a:lnTo>
                <a:cubicBezTo>
                  <a:pt x="1794204" y="1018120"/>
                  <a:pt x="1804159" y="923502"/>
                  <a:pt x="1817482" y="828911"/>
                </a:cubicBezTo>
                <a:cubicBezTo>
                  <a:pt x="1819258" y="739057"/>
                  <a:pt x="1820443" y="664746"/>
                  <a:pt x="1821183" y="595617"/>
                </a:cubicBezTo>
                <a:cubicBezTo>
                  <a:pt x="1822071" y="513461"/>
                  <a:pt x="1822367" y="437819"/>
                  <a:pt x="1822071" y="364099"/>
                </a:cubicBezTo>
                <a:cubicBezTo>
                  <a:pt x="1821775" y="274987"/>
                  <a:pt x="1820591" y="201564"/>
                  <a:pt x="1818518" y="132878"/>
                </a:cubicBezTo>
                <a:lnTo>
                  <a:pt x="1818074" y="132435"/>
                </a:lnTo>
                <a:lnTo>
                  <a:pt x="1807114" y="0"/>
                </a:lnTo>
                <a:lnTo>
                  <a:pt x="1814558" y="0"/>
                </a:lnTo>
                <a:lnTo>
                  <a:pt x="1825476" y="132138"/>
                </a:lnTo>
                <a:cubicBezTo>
                  <a:pt x="1827697" y="201119"/>
                  <a:pt x="1828881" y="274542"/>
                  <a:pt x="1829176" y="363805"/>
                </a:cubicBezTo>
                <a:cubicBezTo>
                  <a:pt x="1829473" y="437523"/>
                  <a:pt x="1829176" y="513313"/>
                  <a:pt x="1828289" y="595469"/>
                </a:cubicBezTo>
                <a:cubicBezTo>
                  <a:pt x="1827549" y="664746"/>
                  <a:pt x="1826364" y="739057"/>
                  <a:pt x="1824587" y="829356"/>
                </a:cubicBezTo>
                <a:cubicBezTo>
                  <a:pt x="1798016" y="1018536"/>
                  <a:pt x="1784842" y="1207754"/>
                  <a:pt x="1778384" y="1395437"/>
                </a:cubicBezTo>
                <a:lnTo>
                  <a:pt x="1777341" y="1448725"/>
                </a:lnTo>
                <a:lnTo>
                  <a:pt x="1777341" y="1774636"/>
                </a:lnTo>
                <a:lnTo>
                  <a:pt x="1771864" y="1639965"/>
                </a:lnTo>
                <a:cubicBezTo>
                  <a:pt x="1769310" y="1538787"/>
                  <a:pt x="1769421" y="1437683"/>
                  <a:pt x="1769495" y="1338281"/>
                </a:cubicBezTo>
                <a:cubicBezTo>
                  <a:pt x="1769791" y="1047403"/>
                  <a:pt x="1770087" y="746608"/>
                  <a:pt x="1704214" y="453215"/>
                </a:cubicBezTo>
                <a:cubicBezTo>
                  <a:pt x="1696961" y="389858"/>
                  <a:pt x="1691780" y="333903"/>
                  <a:pt x="1688227" y="281649"/>
                </a:cubicBezTo>
                <a:cubicBezTo>
                  <a:pt x="1683490" y="213112"/>
                  <a:pt x="1681381" y="148395"/>
                  <a:pt x="1681987" y="86697"/>
                </a:cubicBezTo>
                <a:close/>
                <a:moveTo>
                  <a:pt x="1614297" y="0"/>
                </a:moveTo>
                <a:lnTo>
                  <a:pt x="1621815" y="0"/>
                </a:lnTo>
                <a:lnTo>
                  <a:pt x="1618276" y="30076"/>
                </a:lnTo>
                <a:cubicBezTo>
                  <a:pt x="1614518" y="85344"/>
                  <a:pt x="1613324" y="142095"/>
                  <a:pt x="1614656" y="200529"/>
                </a:cubicBezTo>
                <a:cubicBezTo>
                  <a:pt x="1616137" y="267290"/>
                  <a:pt x="1621021" y="337012"/>
                  <a:pt x="1629312" y="413543"/>
                </a:cubicBezTo>
                <a:cubicBezTo>
                  <a:pt x="1756321" y="900114"/>
                  <a:pt x="1747438" y="1380766"/>
                  <a:pt x="1737965" y="1889541"/>
                </a:cubicBezTo>
                <a:cubicBezTo>
                  <a:pt x="1737373" y="1922996"/>
                  <a:pt x="1736781" y="1956599"/>
                  <a:pt x="1736189" y="1990349"/>
                </a:cubicBezTo>
                <a:cubicBezTo>
                  <a:pt x="1736781" y="2052226"/>
                  <a:pt x="1737225" y="2115730"/>
                  <a:pt x="1737373" y="2179530"/>
                </a:cubicBezTo>
                <a:cubicBezTo>
                  <a:pt x="1737520" y="2244367"/>
                  <a:pt x="1737373" y="2308907"/>
                  <a:pt x="1737077" y="2371228"/>
                </a:cubicBezTo>
                <a:cubicBezTo>
                  <a:pt x="1736633" y="2435916"/>
                  <a:pt x="1735893" y="2500753"/>
                  <a:pt x="1735004" y="2563961"/>
                </a:cubicBezTo>
                <a:cubicBezTo>
                  <a:pt x="1676533" y="3221802"/>
                  <a:pt x="1679197" y="3719919"/>
                  <a:pt x="1743738" y="4179253"/>
                </a:cubicBezTo>
                <a:cubicBezTo>
                  <a:pt x="1744182" y="4224402"/>
                  <a:pt x="1744478" y="4277249"/>
                  <a:pt x="1744478" y="4331427"/>
                </a:cubicBezTo>
                <a:cubicBezTo>
                  <a:pt x="1744330" y="4452219"/>
                  <a:pt x="1742258" y="4612831"/>
                  <a:pt x="1727603" y="4784100"/>
                </a:cubicBezTo>
                <a:cubicBezTo>
                  <a:pt x="1723902" y="4845680"/>
                  <a:pt x="1719610" y="4911257"/>
                  <a:pt x="1714429" y="4984679"/>
                </a:cubicBezTo>
                <a:cubicBezTo>
                  <a:pt x="1707323" y="5084155"/>
                  <a:pt x="1699477" y="5185111"/>
                  <a:pt x="1691780" y="5282810"/>
                </a:cubicBezTo>
                <a:cubicBezTo>
                  <a:pt x="1684083" y="5382138"/>
                  <a:pt x="1675941" y="5484721"/>
                  <a:pt x="1668835" y="5585825"/>
                </a:cubicBezTo>
                <a:cubicBezTo>
                  <a:pt x="1663655" y="5648294"/>
                  <a:pt x="1659509" y="5706321"/>
                  <a:pt x="1656105" y="5763460"/>
                </a:cubicBezTo>
                <a:cubicBezTo>
                  <a:pt x="1652404" y="5824301"/>
                  <a:pt x="1649591" y="5883956"/>
                  <a:pt x="1647815" y="5940652"/>
                </a:cubicBezTo>
                <a:lnTo>
                  <a:pt x="1648111" y="5940947"/>
                </a:lnTo>
                <a:cubicBezTo>
                  <a:pt x="1638489" y="6181050"/>
                  <a:pt x="1666171" y="6420857"/>
                  <a:pt x="1692816" y="6652819"/>
                </a:cubicBezTo>
                <a:lnTo>
                  <a:pt x="1714140" y="6858000"/>
                </a:lnTo>
                <a:lnTo>
                  <a:pt x="1706719" y="6858000"/>
                </a:lnTo>
                <a:lnTo>
                  <a:pt x="1685415" y="6653559"/>
                </a:lnTo>
                <a:cubicBezTo>
                  <a:pt x="1658622" y="6421301"/>
                  <a:pt x="1631088" y="6181199"/>
                  <a:pt x="1640562" y="5940503"/>
                </a:cubicBezTo>
                <a:cubicBezTo>
                  <a:pt x="1642486" y="5883808"/>
                  <a:pt x="1645151" y="5824153"/>
                  <a:pt x="1648851" y="5763164"/>
                </a:cubicBezTo>
                <a:cubicBezTo>
                  <a:pt x="1652256" y="5705878"/>
                  <a:pt x="1656401" y="5647702"/>
                  <a:pt x="1661582" y="5585382"/>
                </a:cubicBezTo>
                <a:cubicBezTo>
                  <a:pt x="1668687" y="5484425"/>
                  <a:pt x="1676829" y="5381694"/>
                  <a:pt x="1684526" y="5282366"/>
                </a:cubicBezTo>
                <a:cubicBezTo>
                  <a:pt x="1692224" y="5184815"/>
                  <a:pt x="1700069" y="5083711"/>
                  <a:pt x="1707175" y="4984384"/>
                </a:cubicBezTo>
                <a:cubicBezTo>
                  <a:pt x="1712355" y="4911109"/>
                  <a:pt x="1716648" y="4845384"/>
                  <a:pt x="1720350" y="4783805"/>
                </a:cubicBezTo>
                <a:cubicBezTo>
                  <a:pt x="1735004" y="4612831"/>
                  <a:pt x="1737077" y="4452367"/>
                  <a:pt x="1737077" y="4331723"/>
                </a:cubicBezTo>
                <a:cubicBezTo>
                  <a:pt x="1737077" y="4277544"/>
                  <a:pt x="1736781" y="4224551"/>
                  <a:pt x="1736336" y="4179994"/>
                </a:cubicBezTo>
                <a:cubicBezTo>
                  <a:pt x="1671648" y="3720511"/>
                  <a:pt x="1668984" y="3221802"/>
                  <a:pt x="1727603" y="2563666"/>
                </a:cubicBezTo>
                <a:cubicBezTo>
                  <a:pt x="1728639" y="2500753"/>
                  <a:pt x="1729231" y="2435916"/>
                  <a:pt x="1729676" y="2371228"/>
                </a:cubicBezTo>
                <a:cubicBezTo>
                  <a:pt x="1729971" y="2308907"/>
                  <a:pt x="1730120" y="2244367"/>
                  <a:pt x="1729971" y="2179530"/>
                </a:cubicBezTo>
                <a:cubicBezTo>
                  <a:pt x="1729823" y="2115730"/>
                  <a:pt x="1729379" y="2052226"/>
                  <a:pt x="1728787" y="1990201"/>
                </a:cubicBezTo>
                <a:cubicBezTo>
                  <a:pt x="1729379" y="1956451"/>
                  <a:pt x="1729971" y="1922848"/>
                  <a:pt x="1730563" y="1889246"/>
                </a:cubicBezTo>
                <a:cubicBezTo>
                  <a:pt x="1739889" y="1381062"/>
                  <a:pt x="1748919" y="900855"/>
                  <a:pt x="1622058" y="414727"/>
                </a:cubicBezTo>
                <a:cubicBezTo>
                  <a:pt x="1613621" y="337456"/>
                  <a:pt x="1608735" y="267587"/>
                  <a:pt x="1607255" y="200529"/>
                </a:cubicBezTo>
                <a:cubicBezTo>
                  <a:pt x="1605886" y="141873"/>
                  <a:pt x="1607070" y="84891"/>
                  <a:pt x="1610838" y="29399"/>
                </a:cubicBezTo>
                <a:close/>
                <a:moveTo>
                  <a:pt x="1572973" y="0"/>
                </a:moveTo>
                <a:lnTo>
                  <a:pt x="1580180" y="0"/>
                </a:lnTo>
                <a:lnTo>
                  <a:pt x="1572024" y="117781"/>
                </a:lnTo>
                <a:cubicBezTo>
                  <a:pt x="1569508" y="179362"/>
                  <a:pt x="1568916" y="239906"/>
                  <a:pt x="1570396" y="297785"/>
                </a:cubicBezTo>
                <a:lnTo>
                  <a:pt x="1570692" y="300153"/>
                </a:lnTo>
                <a:cubicBezTo>
                  <a:pt x="1650480" y="885016"/>
                  <a:pt x="1725826" y="1437461"/>
                  <a:pt x="1679789" y="2011962"/>
                </a:cubicBezTo>
                <a:cubicBezTo>
                  <a:pt x="1680086" y="2080055"/>
                  <a:pt x="1680381" y="2149923"/>
                  <a:pt x="1680381" y="2219942"/>
                </a:cubicBezTo>
                <a:cubicBezTo>
                  <a:pt x="1680381" y="2266719"/>
                  <a:pt x="1680381" y="2313348"/>
                  <a:pt x="1680381" y="2360125"/>
                </a:cubicBezTo>
                <a:cubicBezTo>
                  <a:pt x="1680234" y="2406903"/>
                  <a:pt x="1680086" y="2453679"/>
                  <a:pt x="1679789" y="2500753"/>
                </a:cubicBezTo>
                <a:cubicBezTo>
                  <a:pt x="1680973" y="2553303"/>
                  <a:pt x="1681270" y="2609850"/>
                  <a:pt x="1680381" y="2673356"/>
                </a:cubicBezTo>
                <a:cubicBezTo>
                  <a:pt x="1599854" y="3108709"/>
                  <a:pt x="1600298" y="3588766"/>
                  <a:pt x="1681418" y="4141950"/>
                </a:cubicBezTo>
                <a:cubicBezTo>
                  <a:pt x="1680529" y="4196573"/>
                  <a:pt x="1678457" y="4249863"/>
                  <a:pt x="1676681" y="4290127"/>
                </a:cubicBezTo>
                <a:cubicBezTo>
                  <a:pt x="1675348" y="4320029"/>
                  <a:pt x="1673869" y="4349930"/>
                  <a:pt x="1672536" y="4379685"/>
                </a:cubicBezTo>
                <a:cubicBezTo>
                  <a:pt x="1664987" y="4541037"/>
                  <a:pt x="1657141" y="4707865"/>
                  <a:pt x="1667651" y="4877063"/>
                </a:cubicBezTo>
                <a:cubicBezTo>
                  <a:pt x="1664395" y="4949597"/>
                  <a:pt x="1659806" y="5024500"/>
                  <a:pt x="1654180" y="5100143"/>
                </a:cubicBezTo>
                <a:cubicBezTo>
                  <a:pt x="1636268" y="5339653"/>
                  <a:pt x="1609920" y="5557849"/>
                  <a:pt x="1573653" y="5767309"/>
                </a:cubicBezTo>
                <a:cubicBezTo>
                  <a:pt x="1567287" y="5831109"/>
                  <a:pt x="1563587" y="5898019"/>
                  <a:pt x="1562698" y="5965816"/>
                </a:cubicBezTo>
                <a:cubicBezTo>
                  <a:pt x="1573800" y="6139158"/>
                  <a:pt x="1598225" y="6312649"/>
                  <a:pt x="1621910" y="6480513"/>
                </a:cubicBezTo>
                <a:lnTo>
                  <a:pt x="1622058" y="6480661"/>
                </a:lnTo>
                <a:cubicBezTo>
                  <a:pt x="1631384" y="6546793"/>
                  <a:pt x="1640793" y="6613480"/>
                  <a:pt x="1649439" y="6680635"/>
                </a:cubicBezTo>
                <a:lnTo>
                  <a:pt x="1669383" y="6858000"/>
                </a:lnTo>
                <a:lnTo>
                  <a:pt x="1662139" y="6858000"/>
                </a:lnTo>
                <a:lnTo>
                  <a:pt x="1642311" y="6681509"/>
                </a:lnTo>
                <a:cubicBezTo>
                  <a:pt x="1633679" y="6614452"/>
                  <a:pt x="1624279" y="6547867"/>
                  <a:pt x="1614953" y="6481846"/>
                </a:cubicBezTo>
                <a:cubicBezTo>
                  <a:pt x="1591268" y="6313833"/>
                  <a:pt x="1566843" y="6140194"/>
                  <a:pt x="1555741" y="5966260"/>
                </a:cubicBezTo>
                <a:cubicBezTo>
                  <a:pt x="1556777" y="5897871"/>
                  <a:pt x="1560477" y="5830814"/>
                  <a:pt x="1566843" y="5766569"/>
                </a:cubicBezTo>
                <a:cubicBezTo>
                  <a:pt x="1603110" y="5557108"/>
                  <a:pt x="1629460" y="5339061"/>
                  <a:pt x="1647223" y="5099846"/>
                </a:cubicBezTo>
                <a:cubicBezTo>
                  <a:pt x="1652848" y="5024352"/>
                  <a:pt x="1657437" y="4949449"/>
                  <a:pt x="1660693" y="4877358"/>
                </a:cubicBezTo>
                <a:cubicBezTo>
                  <a:pt x="1650183" y="4708162"/>
                  <a:pt x="1658029" y="4541037"/>
                  <a:pt x="1665579" y="4379536"/>
                </a:cubicBezTo>
                <a:cubicBezTo>
                  <a:pt x="1667059" y="4349783"/>
                  <a:pt x="1668391" y="4319881"/>
                  <a:pt x="1669723" y="4289979"/>
                </a:cubicBezTo>
                <a:cubicBezTo>
                  <a:pt x="1671500" y="4249716"/>
                  <a:pt x="1673572" y="4196573"/>
                  <a:pt x="1674461" y="4142543"/>
                </a:cubicBezTo>
                <a:cubicBezTo>
                  <a:pt x="1593192" y="3589061"/>
                  <a:pt x="1592896" y="3108264"/>
                  <a:pt x="1673424" y="2672762"/>
                </a:cubicBezTo>
                <a:cubicBezTo>
                  <a:pt x="1674164" y="2609999"/>
                  <a:pt x="1674016" y="2553600"/>
                  <a:pt x="1672832" y="2501049"/>
                </a:cubicBezTo>
                <a:cubicBezTo>
                  <a:pt x="1673128" y="2453827"/>
                  <a:pt x="1673424" y="2407051"/>
                  <a:pt x="1673424" y="2360273"/>
                </a:cubicBezTo>
                <a:cubicBezTo>
                  <a:pt x="1673424" y="2313497"/>
                  <a:pt x="1673424" y="2266867"/>
                  <a:pt x="1673424" y="2220091"/>
                </a:cubicBezTo>
                <a:cubicBezTo>
                  <a:pt x="1673276" y="2150072"/>
                  <a:pt x="1673128" y="2080351"/>
                  <a:pt x="1672832" y="2011814"/>
                </a:cubicBezTo>
                <a:cubicBezTo>
                  <a:pt x="1718869" y="1437905"/>
                  <a:pt x="1643522" y="885757"/>
                  <a:pt x="1563734" y="301337"/>
                </a:cubicBezTo>
                <a:lnTo>
                  <a:pt x="1563290" y="298526"/>
                </a:lnTo>
                <a:cubicBezTo>
                  <a:pt x="1561810" y="240201"/>
                  <a:pt x="1562402" y="179510"/>
                  <a:pt x="1564919" y="117634"/>
                </a:cubicBezTo>
                <a:close/>
                <a:moveTo>
                  <a:pt x="1526105" y="0"/>
                </a:moveTo>
                <a:lnTo>
                  <a:pt x="1533555" y="0"/>
                </a:lnTo>
                <a:lnTo>
                  <a:pt x="1522879" y="154937"/>
                </a:lnTo>
                <a:cubicBezTo>
                  <a:pt x="1520510" y="232948"/>
                  <a:pt x="1521250" y="308739"/>
                  <a:pt x="1524951" y="386898"/>
                </a:cubicBezTo>
                <a:cubicBezTo>
                  <a:pt x="1612288" y="989969"/>
                  <a:pt x="1686599" y="1580309"/>
                  <a:pt x="1636417" y="2168576"/>
                </a:cubicBezTo>
                <a:cubicBezTo>
                  <a:pt x="1635825" y="2214465"/>
                  <a:pt x="1634937" y="2263314"/>
                  <a:pt x="1633900" y="2313643"/>
                </a:cubicBezTo>
                <a:cubicBezTo>
                  <a:pt x="1633308" y="2372412"/>
                  <a:pt x="1632272" y="2435176"/>
                  <a:pt x="1630791" y="2511264"/>
                </a:cubicBezTo>
                <a:cubicBezTo>
                  <a:pt x="1629460" y="2574029"/>
                  <a:pt x="1628128" y="2641085"/>
                  <a:pt x="1625166" y="2707698"/>
                </a:cubicBezTo>
                <a:cubicBezTo>
                  <a:pt x="1562846" y="3051125"/>
                  <a:pt x="1578389" y="3398548"/>
                  <a:pt x="1593489" y="3734426"/>
                </a:cubicBezTo>
                <a:cubicBezTo>
                  <a:pt x="1600594" y="3894149"/>
                  <a:pt x="1607995" y="4059350"/>
                  <a:pt x="1606959" y="4221738"/>
                </a:cubicBezTo>
                <a:cubicBezTo>
                  <a:pt x="1605775" y="4283318"/>
                  <a:pt x="1605035" y="4348451"/>
                  <a:pt x="1605035" y="4420837"/>
                </a:cubicBezTo>
                <a:cubicBezTo>
                  <a:pt x="1604887" y="4509359"/>
                  <a:pt x="1605775" y="4599064"/>
                  <a:pt x="1606515" y="4685809"/>
                </a:cubicBezTo>
                <a:cubicBezTo>
                  <a:pt x="1607551" y="4793870"/>
                  <a:pt x="1608587" y="4905484"/>
                  <a:pt x="1607847" y="5014582"/>
                </a:cubicBezTo>
                <a:cubicBezTo>
                  <a:pt x="1605182" y="5082231"/>
                  <a:pt x="1601334" y="5150324"/>
                  <a:pt x="1596449" y="5217529"/>
                </a:cubicBezTo>
                <a:cubicBezTo>
                  <a:pt x="1580610" y="5438241"/>
                  <a:pt x="1555296" y="5635416"/>
                  <a:pt x="1519177" y="5820600"/>
                </a:cubicBezTo>
                <a:cubicBezTo>
                  <a:pt x="1514440" y="5902163"/>
                  <a:pt x="1512516" y="5975290"/>
                  <a:pt x="1513553" y="6043827"/>
                </a:cubicBezTo>
                <a:lnTo>
                  <a:pt x="1513849" y="6044123"/>
                </a:lnTo>
                <a:cubicBezTo>
                  <a:pt x="1527468" y="6150409"/>
                  <a:pt x="1543307" y="6259210"/>
                  <a:pt x="1558701" y="6364310"/>
                </a:cubicBezTo>
                <a:cubicBezTo>
                  <a:pt x="1571469" y="6451536"/>
                  <a:pt x="1584338" y="6539512"/>
                  <a:pt x="1596148" y="6628179"/>
                </a:cubicBezTo>
                <a:lnTo>
                  <a:pt x="1622808" y="6858000"/>
                </a:lnTo>
                <a:lnTo>
                  <a:pt x="1615250" y="6858000"/>
                </a:lnTo>
                <a:lnTo>
                  <a:pt x="1588664" y="6628839"/>
                </a:lnTo>
                <a:cubicBezTo>
                  <a:pt x="1576872" y="6540253"/>
                  <a:pt x="1564031" y="6452351"/>
                  <a:pt x="1551300" y="6365199"/>
                </a:cubicBezTo>
                <a:cubicBezTo>
                  <a:pt x="1535905" y="6259950"/>
                  <a:pt x="1520066" y="6151296"/>
                  <a:pt x="1506448" y="6044420"/>
                </a:cubicBezTo>
                <a:cubicBezTo>
                  <a:pt x="1505411" y="5975438"/>
                  <a:pt x="1507335" y="5902016"/>
                  <a:pt x="1512072" y="5819859"/>
                </a:cubicBezTo>
                <a:cubicBezTo>
                  <a:pt x="1548191" y="5634527"/>
                  <a:pt x="1573505" y="5437501"/>
                  <a:pt x="1589344" y="5217086"/>
                </a:cubicBezTo>
                <a:cubicBezTo>
                  <a:pt x="1594228" y="5150029"/>
                  <a:pt x="1598077" y="5081935"/>
                  <a:pt x="1600742" y="5014582"/>
                </a:cubicBezTo>
                <a:cubicBezTo>
                  <a:pt x="1601334" y="4905632"/>
                  <a:pt x="1600446" y="4794018"/>
                  <a:pt x="1599410" y="4686105"/>
                </a:cubicBezTo>
                <a:cubicBezTo>
                  <a:pt x="1598670" y="4599360"/>
                  <a:pt x="1597930" y="4509654"/>
                  <a:pt x="1597930" y="4421133"/>
                </a:cubicBezTo>
                <a:cubicBezTo>
                  <a:pt x="1597930" y="4348598"/>
                  <a:pt x="1598670" y="4283466"/>
                  <a:pt x="1599854" y="4221886"/>
                </a:cubicBezTo>
                <a:cubicBezTo>
                  <a:pt x="1600890" y="4059646"/>
                  <a:pt x="1593489" y="3894594"/>
                  <a:pt x="1586383" y="3735018"/>
                </a:cubicBezTo>
                <a:cubicBezTo>
                  <a:pt x="1571284" y="3398697"/>
                  <a:pt x="1555741" y="3050829"/>
                  <a:pt x="1618061" y="2707106"/>
                </a:cubicBezTo>
                <a:cubicBezTo>
                  <a:pt x="1620874" y="2640936"/>
                  <a:pt x="1622354" y="2574029"/>
                  <a:pt x="1623538" y="2511264"/>
                </a:cubicBezTo>
                <a:cubicBezTo>
                  <a:pt x="1625018" y="2435176"/>
                  <a:pt x="1626055" y="2372412"/>
                  <a:pt x="1626647" y="2313643"/>
                </a:cubicBezTo>
                <a:cubicBezTo>
                  <a:pt x="1627831" y="2263314"/>
                  <a:pt x="1628571" y="2214465"/>
                  <a:pt x="1629163" y="2168281"/>
                </a:cubicBezTo>
                <a:cubicBezTo>
                  <a:pt x="1679345" y="1580457"/>
                  <a:pt x="1605035" y="990561"/>
                  <a:pt x="1517698" y="387639"/>
                </a:cubicBezTo>
                <a:cubicBezTo>
                  <a:pt x="1513849" y="308887"/>
                  <a:pt x="1513108" y="232800"/>
                  <a:pt x="1515477" y="154640"/>
                </a:cubicBezTo>
                <a:close/>
                <a:moveTo>
                  <a:pt x="1426327" y="0"/>
                </a:moveTo>
                <a:lnTo>
                  <a:pt x="1433764" y="0"/>
                </a:lnTo>
                <a:lnTo>
                  <a:pt x="1433173" y="7796"/>
                </a:lnTo>
                <a:cubicBezTo>
                  <a:pt x="1429324" y="69228"/>
                  <a:pt x="1427252" y="131696"/>
                  <a:pt x="1427252" y="193129"/>
                </a:cubicBezTo>
                <a:cubicBezTo>
                  <a:pt x="1434061" y="233244"/>
                  <a:pt x="1440278" y="272768"/>
                  <a:pt x="1446496" y="311996"/>
                </a:cubicBezTo>
                <a:cubicBezTo>
                  <a:pt x="1445164" y="279281"/>
                  <a:pt x="1445312" y="246567"/>
                  <a:pt x="1447235" y="213852"/>
                </a:cubicBezTo>
                <a:cubicBezTo>
                  <a:pt x="1447235" y="154345"/>
                  <a:pt x="1449604" y="93653"/>
                  <a:pt x="1454193" y="33405"/>
                </a:cubicBezTo>
                <a:lnTo>
                  <a:pt x="1457847" y="0"/>
                </a:lnTo>
                <a:lnTo>
                  <a:pt x="1465422" y="0"/>
                </a:lnTo>
                <a:lnTo>
                  <a:pt x="1461742" y="33701"/>
                </a:lnTo>
                <a:cubicBezTo>
                  <a:pt x="1457153" y="93801"/>
                  <a:pt x="1454785" y="154345"/>
                  <a:pt x="1454785" y="213852"/>
                </a:cubicBezTo>
                <a:cubicBezTo>
                  <a:pt x="1450640" y="286091"/>
                  <a:pt x="1455229" y="358181"/>
                  <a:pt x="1464703" y="429975"/>
                </a:cubicBezTo>
                <a:cubicBezTo>
                  <a:pt x="1466627" y="443002"/>
                  <a:pt x="1468403" y="455880"/>
                  <a:pt x="1470328" y="468907"/>
                </a:cubicBezTo>
                <a:cubicBezTo>
                  <a:pt x="1484094" y="556540"/>
                  <a:pt x="1504079" y="643285"/>
                  <a:pt x="1523915" y="728550"/>
                </a:cubicBezTo>
                <a:cubicBezTo>
                  <a:pt x="1552929" y="853782"/>
                  <a:pt x="1582978" y="983307"/>
                  <a:pt x="1591268" y="1110465"/>
                </a:cubicBezTo>
                <a:cubicBezTo>
                  <a:pt x="1626203" y="1343018"/>
                  <a:pt x="1611696" y="1579569"/>
                  <a:pt x="1597633" y="1808274"/>
                </a:cubicBezTo>
                <a:cubicBezTo>
                  <a:pt x="1592304" y="1895019"/>
                  <a:pt x="1586827" y="1984872"/>
                  <a:pt x="1584162" y="2073097"/>
                </a:cubicBezTo>
                <a:cubicBezTo>
                  <a:pt x="1581942" y="2143559"/>
                  <a:pt x="1581794" y="2206324"/>
                  <a:pt x="1583570" y="2264944"/>
                </a:cubicBezTo>
                <a:cubicBezTo>
                  <a:pt x="1578686" y="2330371"/>
                  <a:pt x="1575281" y="2398762"/>
                  <a:pt x="1573208" y="2474107"/>
                </a:cubicBezTo>
                <a:cubicBezTo>
                  <a:pt x="1571728" y="2525918"/>
                  <a:pt x="1570988" y="2578912"/>
                  <a:pt x="1570248" y="2629982"/>
                </a:cubicBezTo>
                <a:lnTo>
                  <a:pt x="1569360" y="2684309"/>
                </a:lnTo>
                <a:cubicBezTo>
                  <a:pt x="1562106" y="2772534"/>
                  <a:pt x="1553225" y="2862982"/>
                  <a:pt x="1544491" y="2950467"/>
                </a:cubicBezTo>
                <a:cubicBezTo>
                  <a:pt x="1509260" y="3306326"/>
                  <a:pt x="1472697" y="3674178"/>
                  <a:pt x="1538125" y="4034185"/>
                </a:cubicBezTo>
                <a:cubicBezTo>
                  <a:pt x="1541974" y="4097246"/>
                  <a:pt x="1542862" y="4158529"/>
                  <a:pt x="1543159" y="4210044"/>
                </a:cubicBezTo>
                <a:cubicBezTo>
                  <a:pt x="1544046" y="4336016"/>
                  <a:pt x="1545971" y="4464506"/>
                  <a:pt x="1547896" y="4588850"/>
                </a:cubicBezTo>
                <a:cubicBezTo>
                  <a:pt x="1550412" y="4752570"/>
                  <a:pt x="1553077" y="4921767"/>
                  <a:pt x="1553225" y="5087116"/>
                </a:cubicBezTo>
                <a:cubicBezTo>
                  <a:pt x="1550708" y="5161574"/>
                  <a:pt x="1546563" y="5238846"/>
                  <a:pt x="1541234" y="5316709"/>
                </a:cubicBezTo>
                <a:cubicBezTo>
                  <a:pt x="1529984" y="5480577"/>
                  <a:pt x="1513701" y="5629494"/>
                  <a:pt x="1491793" y="5772342"/>
                </a:cubicBezTo>
                <a:cubicBezTo>
                  <a:pt x="1489424" y="5792178"/>
                  <a:pt x="1486907" y="5812311"/>
                  <a:pt x="1484539" y="5832442"/>
                </a:cubicBezTo>
                <a:cubicBezTo>
                  <a:pt x="1478470" y="5882328"/>
                  <a:pt x="1472252" y="5933990"/>
                  <a:pt x="1467071" y="5985209"/>
                </a:cubicBezTo>
                <a:cubicBezTo>
                  <a:pt x="1467960" y="6042643"/>
                  <a:pt x="1471365" y="6102447"/>
                  <a:pt x="1477137" y="6167727"/>
                </a:cubicBezTo>
                <a:cubicBezTo>
                  <a:pt x="1476249" y="6271644"/>
                  <a:pt x="1497270" y="6385330"/>
                  <a:pt x="1517698" y="6495168"/>
                </a:cubicBezTo>
                <a:cubicBezTo>
                  <a:pt x="1531168" y="6567999"/>
                  <a:pt x="1545231" y="6643493"/>
                  <a:pt x="1553077" y="6716620"/>
                </a:cubicBezTo>
                <a:lnTo>
                  <a:pt x="1553225" y="6717064"/>
                </a:lnTo>
                <a:cubicBezTo>
                  <a:pt x="1558480" y="6752073"/>
                  <a:pt x="1563068" y="6784084"/>
                  <a:pt x="1567139" y="6814134"/>
                </a:cubicBezTo>
                <a:lnTo>
                  <a:pt x="1572696" y="6858000"/>
                </a:lnTo>
                <a:lnTo>
                  <a:pt x="1565324" y="6858000"/>
                </a:lnTo>
                <a:lnTo>
                  <a:pt x="1559886" y="6815134"/>
                </a:lnTo>
                <a:cubicBezTo>
                  <a:pt x="1555815" y="6785084"/>
                  <a:pt x="1551226" y="6753036"/>
                  <a:pt x="1545971" y="6717953"/>
                </a:cubicBezTo>
                <a:cubicBezTo>
                  <a:pt x="1538125" y="6644826"/>
                  <a:pt x="1524063" y="6569627"/>
                  <a:pt x="1510592" y="6496797"/>
                </a:cubicBezTo>
                <a:cubicBezTo>
                  <a:pt x="1490017" y="6386515"/>
                  <a:pt x="1468848" y="6272532"/>
                  <a:pt x="1469884" y="6168320"/>
                </a:cubicBezTo>
                <a:cubicBezTo>
                  <a:pt x="1464111" y="6103187"/>
                  <a:pt x="1460854" y="6043236"/>
                  <a:pt x="1459818" y="5985209"/>
                </a:cubicBezTo>
                <a:cubicBezTo>
                  <a:pt x="1464999" y="5933546"/>
                  <a:pt x="1471216" y="5881883"/>
                  <a:pt x="1477286" y="5831849"/>
                </a:cubicBezTo>
                <a:cubicBezTo>
                  <a:pt x="1479802" y="5811718"/>
                  <a:pt x="1482171" y="5791734"/>
                  <a:pt x="1484539" y="5771603"/>
                </a:cubicBezTo>
                <a:cubicBezTo>
                  <a:pt x="1506448" y="5628903"/>
                  <a:pt x="1522582" y="5479985"/>
                  <a:pt x="1533981" y="5316413"/>
                </a:cubicBezTo>
                <a:cubicBezTo>
                  <a:pt x="1539457" y="5238550"/>
                  <a:pt x="1543454" y="5161426"/>
                  <a:pt x="1545971" y="5087116"/>
                </a:cubicBezTo>
                <a:cubicBezTo>
                  <a:pt x="1545675" y="4922063"/>
                  <a:pt x="1543159" y="4752718"/>
                  <a:pt x="1540642" y="4589146"/>
                </a:cubicBezTo>
                <a:cubicBezTo>
                  <a:pt x="1538717" y="4464802"/>
                  <a:pt x="1536793" y="4336312"/>
                  <a:pt x="1535905" y="4210340"/>
                </a:cubicBezTo>
                <a:cubicBezTo>
                  <a:pt x="1535461" y="4158826"/>
                  <a:pt x="1534573" y="4097838"/>
                  <a:pt x="1530873" y="4035369"/>
                </a:cubicBezTo>
                <a:cubicBezTo>
                  <a:pt x="1465295" y="3674919"/>
                  <a:pt x="1501858" y="3306326"/>
                  <a:pt x="1537238" y="2950021"/>
                </a:cubicBezTo>
                <a:cubicBezTo>
                  <a:pt x="1545971" y="2862536"/>
                  <a:pt x="1555001" y="2772091"/>
                  <a:pt x="1562106" y="2684162"/>
                </a:cubicBezTo>
                <a:lnTo>
                  <a:pt x="1562995" y="2630130"/>
                </a:lnTo>
                <a:cubicBezTo>
                  <a:pt x="1563734" y="2579061"/>
                  <a:pt x="1564475" y="2526215"/>
                  <a:pt x="1565955" y="2474256"/>
                </a:cubicBezTo>
                <a:cubicBezTo>
                  <a:pt x="1568176" y="2398762"/>
                  <a:pt x="1571432" y="2330371"/>
                  <a:pt x="1576317" y="2265239"/>
                </a:cubicBezTo>
                <a:cubicBezTo>
                  <a:pt x="1574541" y="2206767"/>
                  <a:pt x="1574689" y="2143856"/>
                  <a:pt x="1576909" y="2073246"/>
                </a:cubicBezTo>
                <a:cubicBezTo>
                  <a:pt x="1579722" y="1984872"/>
                  <a:pt x="1585199" y="1895019"/>
                  <a:pt x="1590528" y="1808126"/>
                </a:cubicBezTo>
                <a:cubicBezTo>
                  <a:pt x="1604443" y="1579717"/>
                  <a:pt x="1618950" y="1343611"/>
                  <a:pt x="1584162" y="1111501"/>
                </a:cubicBezTo>
                <a:cubicBezTo>
                  <a:pt x="1575873" y="984640"/>
                  <a:pt x="1545971" y="855411"/>
                  <a:pt x="1516958" y="730474"/>
                </a:cubicBezTo>
                <a:cubicBezTo>
                  <a:pt x="1507779" y="691246"/>
                  <a:pt x="1498601" y="651575"/>
                  <a:pt x="1490017" y="611754"/>
                </a:cubicBezTo>
                <a:cubicBezTo>
                  <a:pt x="1525247" y="883388"/>
                  <a:pt x="1547156" y="1136074"/>
                  <a:pt x="1556333" y="1375881"/>
                </a:cubicBezTo>
                <a:cubicBezTo>
                  <a:pt x="1559294" y="1455076"/>
                  <a:pt x="1560922" y="1534568"/>
                  <a:pt x="1561218" y="1611987"/>
                </a:cubicBezTo>
                <a:cubicBezTo>
                  <a:pt x="1561514" y="1691775"/>
                  <a:pt x="1560330" y="1771415"/>
                  <a:pt x="1557666" y="1848686"/>
                </a:cubicBezTo>
                <a:cubicBezTo>
                  <a:pt x="1555001" y="1928473"/>
                  <a:pt x="1550708" y="2008409"/>
                  <a:pt x="1545083" y="2086124"/>
                </a:cubicBezTo>
                <a:cubicBezTo>
                  <a:pt x="1546415" y="2145484"/>
                  <a:pt x="1545527" y="2209579"/>
                  <a:pt x="1542270" y="2281818"/>
                </a:cubicBezTo>
                <a:cubicBezTo>
                  <a:pt x="1548783" y="2340585"/>
                  <a:pt x="1553372" y="2403201"/>
                  <a:pt x="1555889" y="2467298"/>
                </a:cubicBezTo>
                <a:cubicBezTo>
                  <a:pt x="1558109" y="2526807"/>
                  <a:pt x="1558850" y="2589718"/>
                  <a:pt x="1557666" y="2654555"/>
                </a:cubicBezTo>
                <a:cubicBezTo>
                  <a:pt x="1478914" y="3151192"/>
                  <a:pt x="1397350" y="3664261"/>
                  <a:pt x="1476102" y="4198793"/>
                </a:cubicBezTo>
                <a:cubicBezTo>
                  <a:pt x="1477137" y="4259337"/>
                  <a:pt x="1478470" y="4321954"/>
                  <a:pt x="1480542" y="4391084"/>
                </a:cubicBezTo>
                <a:cubicBezTo>
                  <a:pt x="1483502" y="4495000"/>
                  <a:pt x="1487352" y="4600248"/>
                  <a:pt x="1491052" y="4701944"/>
                </a:cubicBezTo>
                <a:cubicBezTo>
                  <a:pt x="1496529" y="4849825"/>
                  <a:pt x="1502006" y="5002739"/>
                  <a:pt x="1504967" y="5150916"/>
                </a:cubicBezTo>
                <a:cubicBezTo>
                  <a:pt x="1501858" y="5211756"/>
                  <a:pt x="1497714" y="5273041"/>
                  <a:pt x="1492236" y="5338913"/>
                </a:cubicBezTo>
                <a:cubicBezTo>
                  <a:pt x="1481875" y="5464590"/>
                  <a:pt x="1468108" y="5591302"/>
                  <a:pt x="1451084" y="5715499"/>
                </a:cubicBezTo>
                <a:cubicBezTo>
                  <a:pt x="1443535" y="5779744"/>
                  <a:pt x="1433765" y="5842804"/>
                  <a:pt x="1423699" y="5907345"/>
                </a:cubicBezTo>
                <a:cubicBezTo>
                  <a:pt x="1422218" y="5923036"/>
                  <a:pt x="1419998" y="5939467"/>
                  <a:pt x="1417629" y="5956786"/>
                </a:cubicBezTo>
                <a:cubicBezTo>
                  <a:pt x="1410672" y="6006820"/>
                  <a:pt x="1403567" y="6058630"/>
                  <a:pt x="1417778" y="6102151"/>
                </a:cubicBezTo>
                <a:lnTo>
                  <a:pt x="1417778" y="6103335"/>
                </a:lnTo>
                <a:cubicBezTo>
                  <a:pt x="1418074" y="6301547"/>
                  <a:pt x="1453453" y="6489395"/>
                  <a:pt x="1506299" y="6710402"/>
                </a:cubicBezTo>
                <a:cubicBezTo>
                  <a:pt x="1513183" y="6747854"/>
                  <a:pt x="1519252" y="6783085"/>
                  <a:pt x="1524581" y="6816540"/>
                </a:cubicBezTo>
                <a:lnTo>
                  <a:pt x="1530592" y="6858000"/>
                </a:lnTo>
                <a:lnTo>
                  <a:pt x="1523024" y="6858000"/>
                </a:lnTo>
                <a:lnTo>
                  <a:pt x="1517180" y="6817760"/>
                </a:lnTo>
                <a:cubicBezTo>
                  <a:pt x="1511850" y="6784417"/>
                  <a:pt x="1505781" y="6749334"/>
                  <a:pt x="1498898" y="6712031"/>
                </a:cubicBezTo>
                <a:cubicBezTo>
                  <a:pt x="1445904" y="6490875"/>
                  <a:pt x="1410524" y="6302731"/>
                  <a:pt x="1410229" y="6103927"/>
                </a:cubicBezTo>
                <a:cubicBezTo>
                  <a:pt x="1396017" y="6058927"/>
                  <a:pt x="1403271" y="6006524"/>
                  <a:pt x="1410229" y="5955751"/>
                </a:cubicBezTo>
                <a:cubicBezTo>
                  <a:pt x="1412448" y="5938431"/>
                  <a:pt x="1414817" y="5922148"/>
                  <a:pt x="1416150" y="5906309"/>
                </a:cubicBezTo>
                <a:cubicBezTo>
                  <a:pt x="1426215" y="5841620"/>
                  <a:pt x="1435838" y="5778559"/>
                  <a:pt x="1443535" y="5714463"/>
                </a:cubicBezTo>
                <a:cubicBezTo>
                  <a:pt x="1460558" y="5590267"/>
                  <a:pt x="1474325" y="5463702"/>
                  <a:pt x="1484687" y="5338173"/>
                </a:cubicBezTo>
                <a:cubicBezTo>
                  <a:pt x="1490017" y="5272449"/>
                  <a:pt x="1494309" y="5211016"/>
                  <a:pt x="1497417" y="5150621"/>
                </a:cubicBezTo>
                <a:cubicBezTo>
                  <a:pt x="1494457" y="5002739"/>
                  <a:pt x="1488832" y="4849974"/>
                  <a:pt x="1483502" y="4702092"/>
                </a:cubicBezTo>
                <a:cubicBezTo>
                  <a:pt x="1479802" y="4600396"/>
                  <a:pt x="1475953" y="4495148"/>
                  <a:pt x="1472993" y="4391231"/>
                </a:cubicBezTo>
                <a:cubicBezTo>
                  <a:pt x="1470920" y="4322249"/>
                  <a:pt x="1469588" y="4259486"/>
                  <a:pt x="1468552" y="4199385"/>
                </a:cubicBezTo>
                <a:cubicBezTo>
                  <a:pt x="1389652" y="3664112"/>
                  <a:pt x="1471216" y="3150451"/>
                  <a:pt x="1550116" y="2653815"/>
                </a:cubicBezTo>
                <a:cubicBezTo>
                  <a:pt x="1551152" y="2589718"/>
                  <a:pt x="1550560" y="2526807"/>
                  <a:pt x="1548191" y="2467594"/>
                </a:cubicBezTo>
                <a:cubicBezTo>
                  <a:pt x="1545675" y="2403645"/>
                  <a:pt x="1541086" y="2341177"/>
                  <a:pt x="1534573" y="2282115"/>
                </a:cubicBezTo>
                <a:cubicBezTo>
                  <a:pt x="1537830" y="2209433"/>
                  <a:pt x="1538717" y="2145484"/>
                  <a:pt x="1537238" y="2085977"/>
                </a:cubicBezTo>
                <a:cubicBezTo>
                  <a:pt x="1542862" y="2007965"/>
                  <a:pt x="1547156" y="1928029"/>
                  <a:pt x="1549820" y="1848390"/>
                </a:cubicBezTo>
                <a:cubicBezTo>
                  <a:pt x="1552485" y="1771118"/>
                  <a:pt x="1553669" y="1691627"/>
                  <a:pt x="1553372" y="1611987"/>
                </a:cubicBezTo>
                <a:cubicBezTo>
                  <a:pt x="1553077" y="1534716"/>
                  <a:pt x="1551448" y="1455225"/>
                  <a:pt x="1548488" y="1376177"/>
                </a:cubicBezTo>
                <a:cubicBezTo>
                  <a:pt x="1537978" y="1096550"/>
                  <a:pt x="1509852" y="799456"/>
                  <a:pt x="1463519" y="474680"/>
                </a:cubicBezTo>
                <a:cubicBezTo>
                  <a:pt x="1461150" y="459581"/>
                  <a:pt x="1458930" y="444482"/>
                  <a:pt x="1457006" y="429383"/>
                </a:cubicBezTo>
                <a:cubicBezTo>
                  <a:pt x="1445607" y="352408"/>
                  <a:pt x="1433321" y="273952"/>
                  <a:pt x="1419998" y="193721"/>
                </a:cubicBezTo>
                <a:cubicBezTo>
                  <a:pt x="1419998" y="131548"/>
                  <a:pt x="1422071" y="69080"/>
                  <a:pt x="1425771" y="7352"/>
                </a:cubicBezTo>
                <a:close/>
                <a:moveTo>
                  <a:pt x="1381953" y="0"/>
                </a:moveTo>
                <a:lnTo>
                  <a:pt x="1389274" y="0"/>
                </a:lnTo>
                <a:lnTo>
                  <a:pt x="1379882" y="140874"/>
                </a:lnTo>
                <a:cubicBezTo>
                  <a:pt x="1378402" y="215629"/>
                  <a:pt x="1379290" y="284314"/>
                  <a:pt x="1382695" y="350779"/>
                </a:cubicBezTo>
                <a:cubicBezTo>
                  <a:pt x="1439982" y="556836"/>
                  <a:pt x="1476102" y="781692"/>
                  <a:pt x="1493273" y="1037486"/>
                </a:cubicBezTo>
                <a:cubicBezTo>
                  <a:pt x="1498158" y="1109132"/>
                  <a:pt x="1501562" y="1183887"/>
                  <a:pt x="1503783" y="1266191"/>
                </a:cubicBezTo>
                <a:cubicBezTo>
                  <a:pt x="1529836" y="1429023"/>
                  <a:pt x="1519473" y="1593779"/>
                  <a:pt x="1509556" y="1753059"/>
                </a:cubicBezTo>
                <a:cubicBezTo>
                  <a:pt x="1503930" y="1841728"/>
                  <a:pt x="1498158" y="1933358"/>
                  <a:pt x="1498601" y="2025137"/>
                </a:cubicBezTo>
                <a:cubicBezTo>
                  <a:pt x="1498898" y="2080648"/>
                  <a:pt x="1501119" y="2131568"/>
                  <a:pt x="1505855" y="2180861"/>
                </a:cubicBezTo>
                <a:cubicBezTo>
                  <a:pt x="1504375" y="2242739"/>
                  <a:pt x="1503338" y="2308020"/>
                  <a:pt x="1502450" y="2392839"/>
                </a:cubicBezTo>
                <a:cubicBezTo>
                  <a:pt x="1502006" y="2437989"/>
                  <a:pt x="1501562" y="2483138"/>
                  <a:pt x="1501266" y="2528140"/>
                </a:cubicBezTo>
                <a:lnTo>
                  <a:pt x="1500674" y="2603634"/>
                </a:lnTo>
                <a:cubicBezTo>
                  <a:pt x="1491348" y="2781269"/>
                  <a:pt x="1469144" y="2958756"/>
                  <a:pt x="1447680" y="3130322"/>
                </a:cubicBezTo>
                <a:cubicBezTo>
                  <a:pt x="1411561" y="3419125"/>
                  <a:pt x="1374257" y="3717847"/>
                  <a:pt x="1398682" y="4017901"/>
                </a:cubicBezTo>
                <a:cubicBezTo>
                  <a:pt x="1400606" y="4086143"/>
                  <a:pt x="1402383" y="4147575"/>
                  <a:pt x="1405196" y="4209451"/>
                </a:cubicBezTo>
                <a:cubicBezTo>
                  <a:pt x="1410524" y="4321510"/>
                  <a:pt x="1419998" y="4435936"/>
                  <a:pt x="1429176" y="4546513"/>
                </a:cubicBezTo>
                <a:cubicBezTo>
                  <a:pt x="1446348" y="4751682"/>
                  <a:pt x="1463963" y="4963807"/>
                  <a:pt x="1455969" y="5177118"/>
                </a:cubicBezTo>
                <a:cubicBezTo>
                  <a:pt x="1449901" y="5244027"/>
                  <a:pt x="1442351" y="5311824"/>
                  <a:pt x="1434949" y="5377253"/>
                </a:cubicBezTo>
                <a:cubicBezTo>
                  <a:pt x="1420294" y="5507814"/>
                  <a:pt x="1405196" y="5642669"/>
                  <a:pt x="1398830" y="5776339"/>
                </a:cubicBezTo>
                <a:lnTo>
                  <a:pt x="1397498" y="5791290"/>
                </a:lnTo>
                <a:cubicBezTo>
                  <a:pt x="1390985" y="5862345"/>
                  <a:pt x="1384175" y="5935617"/>
                  <a:pt x="1381807" y="6009041"/>
                </a:cubicBezTo>
                <a:cubicBezTo>
                  <a:pt x="1391280" y="6172909"/>
                  <a:pt x="1421182" y="6342994"/>
                  <a:pt x="1450048" y="6507454"/>
                </a:cubicBezTo>
                <a:lnTo>
                  <a:pt x="1449901" y="6507306"/>
                </a:lnTo>
                <a:cubicBezTo>
                  <a:pt x="1460633" y="6568516"/>
                  <a:pt x="1471550" y="6630763"/>
                  <a:pt x="1481487" y="6693064"/>
                </a:cubicBezTo>
                <a:lnTo>
                  <a:pt x="1504266" y="6858000"/>
                </a:lnTo>
                <a:lnTo>
                  <a:pt x="1497027" y="6858000"/>
                </a:lnTo>
                <a:lnTo>
                  <a:pt x="1474510" y="6694452"/>
                </a:lnTo>
                <a:cubicBezTo>
                  <a:pt x="1464592" y="6632243"/>
                  <a:pt x="1453675" y="6570071"/>
                  <a:pt x="1442943" y="6508935"/>
                </a:cubicBezTo>
                <a:cubicBezTo>
                  <a:pt x="1413929" y="6344179"/>
                  <a:pt x="1384175" y="6173945"/>
                  <a:pt x="1374553" y="6009337"/>
                </a:cubicBezTo>
                <a:cubicBezTo>
                  <a:pt x="1376922" y="5935323"/>
                  <a:pt x="1383731" y="5861899"/>
                  <a:pt x="1390244" y="5790845"/>
                </a:cubicBezTo>
                <a:lnTo>
                  <a:pt x="1391577" y="5776043"/>
                </a:lnTo>
                <a:cubicBezTo>
                  <a:pt x="1397942" y="5642372"/>
                  <a:pt x="1413041" y="5507222"/>
                  <a:pt x="1427696" y="5376660"/>
                </a:cubicBezTo>
                <a:cubicBezTo>
                  <a:pt x="1434949" y="5311232"/>
                  <a:pt x="1442499" y="5243582"/>
                  <a:pt x="1448568" y="5176821"/>
                </a:cubicBezTo>
                <a:cubicBezTo>
                  <a:pt x="1456413" y="4964251"/>
                  <a:pt x="1438798" y="4752274"/>
                  <a:pt x="1421774" y="4547253"/>
                </a:cubicBezTo>
                <a:cubicBezTo>
                  <a:pt x="1412597" y="4436528"/>
                  <a:pt x="1402975" y="4322102"/>
                  <a:pt x="1397794" y="4209895"/>
                </a:cubicBezTo>
                <a:cubicBezTo>
                  <a:pt x="1394833" y="4147871"/>
                  <a:pt x="1393057" y="4086439"/>
                  <a:pt x="1391280" y="4018346"/>
                </a:cubicBezTo>
                <a:cubicBezTo>
                  <a:pt x="1366856" y="3717699"/>
                  <a:pt x="1404159" y="3418680"/>
                  <a:pt x="1440278" y="3129433"/>
                </a:cubicBezTo>
                <a:cubicBezTo>
                  <a:pt x="1461742" y="2958014"/>
                  <a:pt x="1483947" y="2780677"/>
                  <a:pt x="1493273" y="2603485"/>
                </a:cubicBezTo>
                <a:lnTo>
                  <a:pt x="1493865" y="2528140"/>
                </a:lnTo>
                <a:cubicBezTo>
                  <a:pt x="1494161" y="2482989"/>
                  <a:pt x="1494605" y="2437989"/>
                  <a:pt x="1495049" y="2392839"/>
                </a:cubicBezTo>
                <a:cubicBezTo>
                  <a:pt x="1495937" y="2308020"/>
                  <a:pt x="1496974" y="2242739"/>
                  <a:pt x="1498454" y="2181158"/>
                </a:cubicBezTo>
                <a:cubicBezTo>
                  <a:pt x="1493717" y="2132012"/>
                  <a:pt x="1491348" y="2080796"/>
                  <a:pt x="1491201" y="2025137"/>
                </a:cubicBezTo>
                <a:cubicBezTo>
                  <a:pt x="1490756" y="1933210"/>
                  <a:pt x="1496529" y="1841284"/>
                  <a:pt x="1502154" y="1752467"/>
                </a:cubicBezTo>
                <a:cubicBezTo>
                  <a:pt x="1512664" y="1586378"/>
                  <a:pt x="1522434" y="1429319"/>
                  <a:pt x="1496382" y="1266783"/>
                </a:cubicBezTo>
                <a:cubicBezTo>
                  <a:pt x="1494161" y="1184183"/>
                  <a:pt x="1490608" y="1109429"/>
                  <a:pt x="1485871" y="1037930"/>
                </a:cubicBezTo>
                <a:cubicBezTo>
                  <a:pt x="1468700" y="782728"/>
                  <a:pt x="1432729" y="558316"/>
                  <a:pt x="1375441" y="351963"/>
                </a:cubicBezTo>
                <a:cubicBezTo>
                  <a:pt x="1371889" y="284610"/>
                  <a:pt x="1371000" y="215776"/>
                  <a:pt x="1372481" y="140726"/>
                </a:cubicBezTo>
                <a:close/>
                <a:moveTo>
                  <a:pt x="1315666" y="0"/>
                </a:moveTo>
                <a:lnTo>
                  <a:pt x="1323126" y="0"/>
                </a:lnTo>
                <a:lnTo>
                  <a:pt x="1307940" y="76333"/>
                </a:lnTo>
                <a:cubicBezTo>
                  <a:pt x="1304240" y="137765"/>
                  <a:pt x="1302759" y="195497"/>
                  <a:pt x="1303351" y="251896"/>
                </a:cubicBezTo>
                <a:cubicBezTo>
                  <a:pt x="1342727" y="476308"/>
                  <a:pt x="1370852" y="662825"/>
                  <a:pt x="1392021" y="838387"/>
                </a:cubicBezTo>
                <a:cubicBezTo>
                  <a:pt x="1400162" y="905593"/>
                  <a:pt x="1407119" y="971613"/>
                  <a:pt x="1413042" y="1034526"/>
                </a:cubicBezTo>
                <a:cubicBezTo>
                  <a:pt x="1430657" y="1332212"/>
                  <a:pt x="1433173" y="1583566"/>
                  <a:pt x="1421035" y="1825446"/>
                </a:cubicBezTo>
                <a:cubicBezTo>
                  <a:pt x="1417482" y="1896203"/>
                  <a:pt x="1412745" y="1960595"/>
                  <a:pt x="1406527" y="2022324"/>
                </a:cubicBezTo>
                <a:cubicBezTo>
                  <a:pt x="1395869" y="2087754"/>
                  <a:pt x="1386544" y="2156142"/>
                  <a:pt x="1378550" y="2225715"/>
                </a:cubicBezTo>
                <a:cubicBezTo>
                  <a:pt x="1386840" y="2292476"/>
                  <a:pt x="1393353" y="2361606"/>
                  <a:pt x="1397942" y="2430292"/>
                </a:cubicBezTo>
                <a:cubicBezTo>
                  <a:pt x="1402383" y="2497497"/>
                  <a:pt x="1405048" y="2566183"/>
                  <a:pt x="1405935" y="2634423"/>
                </a:cubicBezTo>
                <a:cubicBezTo>
                  <a:pt x="1402235" y="2860908"/>
                  <a:pt x="1369373" y="3083692"/>
                  <a:pt x="1337546" y="3299072"/>
                </a:cubicBezTo>
                <a:cubicBezTo>
                  <a:pt x="1302463" y="3537103"/>
                  <a:pt x="1266048" y="3783275"/>
                  <a:pt x="1269009" y="4035073"/>
                </a:cubicBezTo>
                <a:cubicBezTo>
                  <a:pt x="1267232" y="4102574"/>
                  <a:pt x="1267380" y="4171704"/>
                  <a:pt x="1269600" y="4246606"/>
                </a:cubicBezTo>
                <a:cubicBezTo>
                  <a:pt x="1275373" y="4441265"/>
                  <a:pt x="1294173" y="4638735"/>
                  <a:pt x="1312234" y="4829545"/>
                </a:cubicBezTo>
                <a:cubicBezTo>
                  <a:pt x="1326888" y="4983792"/>
                  <a:pt x="1341987" y="5143070"/>
                  <a:pt x="1350129" y="5299537"/>
                </a:cubicBezTo>
                <a:cubicBezTo>
                  <a:pt x="1348501" y="5356824"/>
                  <a:pt x="1345540" y="5412780"/>
                  <a:pt x="1341247" y="5466218"/>
                </a:cubicBezTo>
                <a:cubicBezTo>
                  <a:pt x="1336658" y="5523506"/>
                  <a:pt x="1330589" y="5579904"/>
                  <a:pt x="1323039" y="5633787"/>
                </a:cubicBezTo>
                <a:cubicBezTo>
                  <a:pt x="1318302" y="5715055"/>
                  <a:pt x="1310605" y="5792918"/>
                  <a:pt x="1304388" y="5851686"/>
                </a:cubicBezTo>
                <a:cubicBezTo>
                  <a:pt x="1298319" y="5905569"/>
                  <a:pt x="1294914" y="5958859"/>
                  <a:pt x="1293730" y="6011557"/>
                </a:cubicBezTo>
                <a:cubicBezTo>
                  <a:pt x="1295950" y="5956490"/>
                  <a:pt x="1303500" y="5901571"/>
                  <a:pt x="1318302" y="5846653"/>
                </a:cubicBezTo>
                <a:cubicBezTo>
                  <a:pt x="1322152" y="5817491"/>
                  <a:pt x="1326147" y="5787885"/>
                  <a:pt x="1330144" y="5757983"/>
                </a:cubicBezTo>
                <a:cubicBezTo>
                  <a:pt x="1336065" y="5714019"/>
                  <a:pt x="1342135" y="5669313"/>
                  <a:pt x="1348056" y="5623277"/>
                </a:cubicBezTo>
                <a:cubicBezTo>
                  <a:pt x="1365968" y="5565102"/>
                  <a:pt x="1380770" y="5505002"/>
                  <a:pt x="1392169" y="5444014"/>
                </a:cubicBezTo>
                <a:cubicBezTo>
                  <a:pt x="1402827" y="5386875"/>
                  <a:pt x="1410968" y="5326626"/>
                  <a:pt x="1416150" y="5264899"/>
                </a:cubicBezTo>
                <a:cubicBezTo>
                  <a:pt x="1429620" y="5017839"/>
                  <a:pt x="1397646" y="4771222"/>
                  <a:pt x="1366856" y="4532746"/>
                </a:cubicBezTo>
                <a:cubicBezTo>
                  <a:pt x="1351164" y="4411066"/>
                  <a:pt x="1334881" y="4285094"/>
                  <a:pt x="1325112" y="4161934"/>
                </a:cubicBezTo>
                <a:cubicBezTo>
                  <a:pt x="1319487" y="4091769"/>
                  <a:pt x="1315638" y="4020566"/>
                  <a:pt x="1313269" y="3944035"/>
                </a:cubicBezTo>
                <a:cubicBezTo>
                  <a:pt x="1301130" y="3688241"/>
                  <a:pt x="1339174" y="3429930"/>
                  <a:pt x="1375886" y="3180057"/>
                </a:cubicBezTo>
                <a:cubicBezTo>
                  <a:pt x="1395130" y="3049645"/>
                  <a:pt x="1414965" y="2914792"/>
                  <a:pt x="1427400" y="2781861"/>
                </a:cubicBezTo>
                <a:cubicBezTo>
                  <a:pt x="1431841" y="2728126"/>
                  <a:pt x="1434357" y="2669063"/>
                  <a:pt x="1434949" y="2601265"/>
                </a:cubicBezTo>
                <a:cubicBezTo>
                  <a:pt x="1436133" y="2471740"/>
                  <a:pt x="1431101" y="2352725"/>
                  <a:pt x="1419702" y="2237557"/>
                </a:cubicBezTo>
                <a:cubicBezTo>
                  <a:pt x="1426068" y="2169465"/>
                  <a:pt x="1432877" y="2107143"/>
                  <a:pt x="1440870" y="2046305"/>
                </a:cubicBezTo>
                <a:cubicBezTo>
                  <a:pt x="1445164" y="1993459"/>
                  <a:pt x="1449012" y="1940760"/>
                  <a:pt x="1452417" y="1889839"/>
                </a:cubicBezTo>
                <a:cubicBezTo>
                  <a:pt x="1465295" y="1697844"/>
                  <a:pt x="1477138" y="1474912"/>
                  <a:pt x="1453897" y="1258790"/>
                </a:cubicBezTo>
                <a:cubicBezTo>
                  <a:pt x="1449604" y="1183739"/>
                  <a:pt x="1443683" y="1106912"/>
                  <a:pt x="1435690" y="1023423"/>
                </a:cubicBezTo>
                <a:cubicBezTo>
                  <a:pt x="1414521" y="803748"/>
                  <a:pt x="1382102" y="571787"/>
                  <a:pt x="1336362" y="314364"/>
                </a:cubicBezTo>
                <a:cubicBezTo>
                  <a:pt x="1333254" y="237537"/>
                  <a:pt x="1332809" y="161450"/>
                  <a:pt x="1335178" y="81070"/>
                </a:cubicBezTo>
                <a:lnTo>
                  <a:pt x="1349259" y="0"/>
                </a:lnTo>
                <a:lnTo>
                  <a:pt x="1356806" y="0"/>
                </a:lnTo>
                <a:lnTo>
                  <a:pt x="1342579" y="81662"/>
                </a:lnTo>
                <a:cubicBezTo>
                  <a:pt x="1340359" y="161302"/>
                  <a:pt x="1340654" y="237389"/>
                  <a:pt x="1343764" y="313476"/>
                </a:cubicBezTo>
                <a:cubicBezTo>
                  <a:pt x="1389357" y="570751"/>
                  <a:pt x="1421923" y="802860"/>
                  <a:pt x="1443091" y="1022683"/>
                </a:cubicBezTo>
                <a:cubicBezTo>
                  <a:pt x="1451084" y="1106172"/>
                  <a:pt x="1457006" y="1183295"/>
                  <a:pt x="1461298" y="1258197"/>
                </a:cubicBezTo>
                <a:cubicBezTo>
                  <a:pt x="1484539" y="1474764"/>
                  <a:pt x="1472697" y="1698141"/>
                  <a:pt x="1459818" y="1890430"/>
                </a:cubicBezTo>
                <a:cubicBezTo>
                  <a:pt x="1456413" y="1941352"/>
                  <a:pt x="1452565" y="1994050"/>
                  <a:pt x="1448272" y="2047193"/>
                </a:cubicBezTo>
                <a:cubicBezTo>
                  <a:pt x="1440278" y="2108032"/>
                  <a:pt x="1433469" y="2170352"/>
                  <a:pt x="1427104" y="2237557"/>
                </a:cubicBezTo>
                <a:cubicBezTo>
                  <a:pt x="1438502" y="2352280"/>
                  <a:pt x="1443535" y="2471444"/>
                  <a:pt x="1442351" y="2601265"/>
                </a:cubicBezTo>
                <a:cubicBezTo>
                  <a:pt x="1441759" y="2669211"/>
                  <a:pt x="1439242" y="2728422"/>
                  <a:pt x="1434801" y="2782453"/>
                </a:cubicBezTo>
                <a:cubicBezTo>
                  <a:pt x="1422367" y="2915679"/>
                  <a:pt x="1402531" y="3050533"/>
                  <a:pt x="1383287" y="3181094"/>
                </a:cubicBezTo>
                <a:cubicBezTo>
                  <a:pt x="1346575" y="3430522"/>
                  <a:pt x="1308680" y="3688537"/>
                  <a:pt x="1320819" y="3943739"/>
                </a:cubicBezTo>
                <a:cubicBezTo>
                  <a:pt x="1323187" y="4020122"/>
                  <a:pt x="1327184" y="4091324"/>
                  <a:pt x="1332662" y="4161342"/>
                </a:cubicBezTo>
                <a:cubicBezTo>
                  <a:pt x="1342431" y="4284354"/>
                  <a:pt x="1358714" y="4410031"/>
                  <a:pt x="1374405" y="4531711"/>
                </a:cubicBezTo>
                <a:cubicBezTo>
                  <a:pt x="1405196" y="4770630"/>
                  <a:pt x="1437170" y="5017542"/>
                  <a:pt x="1423699" y="5265343"/>
                </a:cubicBezTo>
                <a:cubicBezTo>
                  <a:pt x="1418370" y="5327367"/>
                  <a:pt x="1410229" y="5387911"/>
                  <a:pt x="1399570" y="5445198"/>
                </a:cubicBezTo>
                <a:cubicBezTo>
                  <a:pt x="1388172" y="5506334"/>
                  <a:pt x="1373221" y="5566729"/>
                  <a:pt x="1355309" y="5624608"/>
                </a:cubicBezTo>
                <a:cubicBezTo>
                  <a:pt x="1349537" y="5670054"/>
                  <a:pt x="1343467" y="5714759"/>
                  <a:pt x="1337546" y="5758724"/>
                </a:cubicBezTo>
                <a:cubicBezTo>
                  <a:pt x="1333549" y="5788625"/>
                  <a:pt x="1329552" y="5818231"/>
                  <a:pt x="1325704" y="5847837"/>
                </a:cubicBezTo>
                <a:cubicBezTo>
                  <a:pt x="1266789" y="6067364"/>
                  <a:pt x="1323039" y="6288963"/>
                  <a:pt x="1377366" y="6503310"/>
                </a:cubicBezTo>
                <a:lnTo>
                  <a:pt x="1377366" y="6503753"/>
                </a:lnTo>
                <a:cubicBezTo>
                  <a:pt x="1406009" y="6616885"/>
                  <a:pt x="1435403" y="6732931"/>
                  <a:pt x="1447998" y="6848831"/>
                </a:cubicBezTo>
                <a:lnTo>
                  <a:pt x="1448500" y="6858000"/>
                </a:lnTo>
                <a:lnTo>
                  <a:pt x="1440938" y="6858000"/>
                </a:lnTo>
                <a:lnTo>
                  <a:pt x="1440471" y="6849483"/>
                </a:lnTo>
                <a:cubicBezTo>
                  <a:pt x="1427918" y="6734041"/>
                  <a:pt x="1398608" y="6618329"/>
                  <a:pt x="1369965" y="6505530"/>
                </a:cubicBezTo>
                <a:cubicBezTo>
                  <a:pt x="1332957" y="6359870"/>
                  <a:pt x="1295357" y="6210804"/>
                  <a:pt x="1293138" y="6061294"/>
                </a:cubicBezTo>
                <a:cubicBezTo>
                  <a:pt x="1293433" y="6237746"/>
                  <a:pt x="1316970" y="6404870"/>
                  <a:pt x="1342283" y="6551863"/>
                </a:cubicBezTo>
                <a:cubicBezTo>
                  <a:pt x="1353385" y="6615960"/>
                  <a:pt x="1365376" y="6679464"/>
                  <a:pt x="1374702" y="6727573"/>
                </a:cubicBezTo>
                <a:lnTo>
                  <a:pt x="1396241" y="6858000"/>
                </a:lnTo>
                <a:lnTo>
                  <a:pt x="1388748" y="6858000"/>
                </a:lnTo>
                <a:lnTo>
                  <a:pt x="1367448" y="6729054"/>
                </a:lnTo>
                <a:cubicBezTo>
                  <a:pt x="1358122" y="6680796"/>
                  <a:pt x="1346132" y="6617293"/>
                  <a:pt x="1335030" y="6553195"/>
                </a:cubicBezTo>
                <a:cubicBezTo>
                  <a:pt x="1299799" y="6348619"/>
                  <a:pt x="1267676" y="6105112"/>
                  <a:pt x="1296986" y="5851242"/>
                </a:cubicBezTo>
                <a:cubicBezTo>
                  <a:pt x="1303203" y="5792622"/>
                  <a:pt x="1310901" y="5714907"/>
                  <a:pt x="1315638" y="5633343"/>
                </a:cubicBezTo>
                <a:cubicBezTo>
                  <a:pt x="1323187" y="5579312"/>
                  <a:pt x="1329257" y="5523061"/>
                  <a:pt x="1333846" y="5465922"/>
                </a:cubicBezTo>
                <a:cubicBezTo>
                  <a:pt x="1338138" y="5412484"/>
                  <a:pt x="1341099" y="5356677"/>
                  <a:pt x="1342727" y="5299834"/>
                </a:cubicBezTo>
                <a:cubicBezTo>
                  <a:pt x="1334733" y="5143810"/>
                  <a:pt x="1319634" y="4984531"/>
                  <a:pt x="1304980" y="4830434"/>
                </a:cubicBezTo>
                <a:cubicBezTo>
                  <a:pt x="1286772" y="4639476"/>
                  <a:pt x="1268121" y="4442004"/>
                  <a:pt x="1262347" y="4247051"/>
                </a:cubicBezTo>
                <a:cubicBezTo>
                  <a:pt x="1260275" y="4172000"/>
                  <a:pt x="1259979" y="4102722"/>
                  <a:pt x="1261755" y="4035221"/>
                </a:cubicBezTo>
                <a:cubicBezTo>
                  <a:pt x="1258795" y="3782979"/>
                  <a:pt x="1295209" y="3536511"/>
                  <a:pt x="1330441" y="3298185"/>
                </a:cubicBezTo>
                <a:cubicBezTo>
                  <a:pt x="1362267" y="3082952"/>
                  <a:pt x="1395130" y="2860465"/>
                  <a:pt x="1398830" y="2634572"/>
                </a:cubicBezTo>
                <a:cubicBezTo>
                  <a:pt x="1397942" y="2566626"/>
                  <a:pt x="1395277" y="2497941"/>
                  <a:pt x="1390836" y="2430884"/>
                </a:cubicBezTo>
                <a:cubicBezTo>
                  <a:pt x="1386248" y="2362346"/>
                  <a:pt x="1379734" y="2293363"/>
                  <a:pt x="1371445" y="2225863"/>
                </a:cubicBezTo>
                <a:cubicBezTo>
                  <a:pt x="1379438" y="2155254"/>
                  <a:pt x="1388764" y="2086717"/>
                  <a:pt x="1399422" y="2021436"/>
                </a:cubicBezTo>
                <a:cubicBezTo>
                  <a:pt x="1405492" y="1960153"/>
                  <a:pt x="1410229" y="1895907"/>
                  <a:pt x="1413781" y="1825148"/>
                </a:cubicBezTo>
                <a:cubicBezTo>
                  <a:pt x="1425771" y="1583418"/>
                  <a:pt x="1423255" y="1332360"/>
                  <a:pt x="1405787" y="1035118"/>
                </a:cubicBezTo>
                <a:cubicBezTo>
                  <a:pt x="1399866" y="972353"/>
                  <a:pt x="1392909" y="906332"/>
                  <a:pt x="1384768" y="839275"/>
                </a:cubicBezTo>
                <a:cubicBezTo>
                  <a:pt x="1363600" y="663861"/>
                  <a:pt x="1335473" y="477344"/>
                  <a:pt x="1296098" y="252488"/>
                </a:cubicBezTo>
                <a:cubicBezTo>
                  <a:pt x="1295506" y="195349"/>
                  <a:pt x="1296986" y="137617"/>
                  <a:pt x="1300687" y="75297"/>
                </a:cubicBezTo>
                <a:close/>
                <a:moveTo>
                  <a:pt x="1293228" y="0"/>
                </a:moveTo>
                <a:lnTo>
                  <a:pt x="1300807" y="0"/>
                </a:lnTo>
                <a:lnTo>
                  <a:pt x="1289585" y="81368"/>
                </a:lnTo>
                <a:cubicBezTo>
                  <a:pt x="1289585" y="138654"/>
                  <a:pt x="1290917" y="197421"/>
                  <a:pt x="1293285" y="255745"/>
                </a:cubicBezTo>
                <a:cubicBezTo>
                  <a:pt x="1304832" y="400074"/>
                  <a:pt x="1320374" y="546326"/>
                  <a:pt x="1335473" y="687842"/>
                </a:cubicBezTo>
                <a:cubicBezTo>
                  <a:pt x="1343912" y="767629"/>
                  <a:pt x="1352645" y="849935"/>
                  <a:pt x="1360639" y="931054"/>
                </a:cubicBezTo>
                <a:cubicBezTo>
                  <a:pt x="1366560" y="992782"/>
                  <a:pt x="1374257" y="1074198"/>
                  <a:pt x="1379438" y="1156058"/>
                </a:cubicBezTo>
                <a:cubicBezTo>
                  <a:pt x="1389948" y="1356933"/>
                  <a:pt x="1382695" y="1561953"/>
                  <a:pt x="1375294" y="1718272"/>
                </a:cubicBezTo>
                <a:cubicBezTo>
                  <a:pt x="1372037" y="1786514"/>
                  <a:pt x="1368189" y="1854903"/>
                  <a:pt x="1365227" y="1906862"/>
                </a:cubicBezTo>
                <a:cubicBezTo>
                  <a:pt x="1358270" y="1959116"/>
                  <a:pt x="1350425" y="2016255"/>
                  <a:pt x="1340211" y="2086866"/>
                </a:cubicBezTo>
                <a:lnTo>
                  <a:pt x="1340211" y="2088049"/>
                </a:lnTo>
                <a:cubicBezTo>
                  <a:pt x="1331773" y="2146668"/>
                  <a:pt x="1323187" y="2207508"/>
                  <a:pt x="1318895" y="2268792"/>
                </a:cubicBezTo>
                <a:cubicBezTo>
                  <a:pt x="1328516" y="2382924"/>
                  <a:pt x="1333254" y="2503270"/>
                  <a:pt x="1333254" y="2636200"/>
                </a:cubicBezTo>
                <a:cubicBezTo>
                  <a:pt x="1333254" y="2698521"/>
                  <a:pt x="1332217" y="2760989"/>
                  <a:pt x="1329996" y="2821829"/>
                </a:cubicBezTo>
                <a:cubicBezTo>
                  <a:pt x="1326147" y="3007161"/>
                  <a:pt x="1303943" y="3193380"/>
                  <a:pt x="1282331" y="3373531"/>
                </a:cubicBezTo>
                <a:cubicBezTo>
                  <a:pt x="1256722" y="3586989"/>
                  <a:pt x="1230225" y="3807849"/>
                  <a:pt x="1236146" y="4021899"/>
                </a:cubicBezTo>
                <a:cubicBezTo>
                  <a:pt x="1233334" y="4093989"/>
                  <a:pt x="1232741" y="4167707"/>
                  <a:pt x="1233926" y="4247644"/>
                </a:cubicBezTo>
                <a:cubicBezTo>
                  <a:pt x="1236886" y="4440673"/>
                  <a:pt x="1251393" y="4636663"/>
                  <a:pt x="1265456" y="4826141"/>
                </a:cubicBezTo>
                <a:cubicBezTo>
                  <a:pt x="1278778" y="5005700"/>
                  <a:pt x="1292397" y="5191329"/>
                  <a:pt x="1296542" y="5375329"/>
                </a:cubicBezTo>
                <a:cubicBezTo>
                  <a:pt x="1294470" y="5443125"/>
                  <a:pt x="1290621" y="5508999"/>
                  <a:pt x="1285144" y="5571319"/>
                </a:cubicBezTo>
                <a:cubicBezTo>
                  <a:pt x="1279223" y="5638672"/>
                  <a:pt x="1271229" y="5704545"/>
                  <a:pt x="1261311" y="5767309"/>
                </a:cubicBezTo>
                <a:cubicBezTo>
                  <a:pt x="1256870" y="5833034"/>
                  <a:pt x="1250949" y="5900536"/>
                  <a:pt x="1243696" y="5967888"/>
                </a:cubicBezTo>
                <a:cubicBezTo>
                  <a:pt x="1225488" y="6154406"/>
                  <a:pt x="1260571" y="6333817"/>
                  <a:pt x="1304980" y="6532323"/>
                </a:cubicBezTo>
                <a:lnTo>
                  <a:pt x="1311197" y="6560005"/>
                </a:lnTo>
                <a:cubicBezTo>
                  <a:pt x="1322891" y="6612112"/>
                  <a:pt x="1334881" y="6665846"/>
                  <a:pt x="1345391" y="6719136"/>
                </a:cubicBezTo>
                <a:lnTo>
                  <a:pt x="1345688" y="6719432"/>
                </a:lnTo>
                <a:lnTo>
                  <a:pt x="1374445" y="6858000"/>
                </a:lnTo>
                <a:lnTo>
                  <a:pt x="1367260" y="6858000"/>
                </a:lnTo>
                <a:lnTo>
                  <a:pt x="1338582" y="6721357"/>
                </a:lnTo>
                <a:cubicBezTo>
                  <a:pt x="1327924" y="6667919"/>
                  <a:pt x="1315934" y="6614036"/>
                  <a:pt x="1304240" y="6562078"/>
                </a:cubicBezTo>
                <a:lnTo>
                  <a:pt x="1298022" y="6534396"/>
                </a:lnTo>
                <a:cubicBezTo>
                  <a:pt x="1253614" y="6335297"/>
                  <a:pt x="1218234" y="6155294"/>
                  <a:pt x="1236591" y="5967593"/>
                </a:cubicBezTo>
                <a:cubicBezTo>
                  <a:pt x="1243992" y="5900240"/>
                  <a:pt x="1249765" y="5832739"/>
                  <a:pt x="1254206" y="5766866"/>
                </a:cubicBezTo>
                <a:cubicBezTo>
                  <a:pt x="1263976" y="5704101"/>
                  <a:pt x="1271969" y="5638228"/>
                  <a:pt x="1277891" y="5571170"/>
                </a:cubicBezTo>
                <a:cubicBezTo>
                  <a:pt x="1283220" y="5508850"/>
                  <a:pt x="1287068" y="5443125"/>
                  <a:pt x="1289289" y="5375772"/>
                </a:cubicBezTo>
                <a:cubicBezTo>
                  <a:pt x="1285144" y="5192069"/>
                  <a:pt x="1271525" y="5006588"/>
                  <a:pt x="1258203" y="4827177"/>
                </a:cubicBezTo>
                <a:cubicBezTo>
                  <a:pt x="1244140" y="4637552"/>
                  <a:pt x="1229633" y="4441561"/>
                  <a:pt x="1226673" y="4248235"/>
                </a:cubicBezTo>
                <a:cubicBezTo>
                  <a:pt x="1225340" y="4168299"/>
                  <a:pt x="1226081" y="4094285"/>
                  <a:pt x="1228892" y="4022343"/>
                </a:cubicBezTo>
                <a:cubicBezTo>
                  <a:pt x="1222971" y="3808145"/>
                  <a:pt x="1249469" y="3586989"/>
                  <a:pt x="1275078" y="3373088"/>
                </a:cubicBezTo>
                <a:cubicBezTo>
                  <a:pt x="1296690" y="3193084"/>
                  <a:pt x="1318895" y="3007161"/>
                  <a:pt x="1322743" y="2821978"/>
                </a:cubicBezTo>
                <a:cubicBezTo>
                  <a:pt x="1324963" y="2761138"/>
                  <a:pt x="1326000" y="2698816"/>
                  <a:pt x="1326000" y="2636644"/>
                </a:cubicBezTo>
                <a:cubicBezTo>
                  <a:pt x="1326000" y="2503862"/>
                  <a:pt x="1321263" y="2383663"/>
                  <a:pt x="1311641" y="2269236"/>
                </a:cubicBezTo>
                <a:cubicBezTo>
                  <a:pt x="1315934" y="2207064"/>
                  <a:pt x="1324520" y="2146224"/>
                  <a:pt x="1333105" y="2087309"/>
                </a:cubicBezTo>
                <a:lnTo>
                  <a:pt x="1333105" y="2086125"/>
                </a:lnTo>
                <a:cubicBezTo>
                  <a:pt x="1343171" y="2015516"/>
                  <a:pt x="1351017" y="1958524"/>
                  <a:pt x="1357826" y="1906418"/>
                </a:cubicBezTo>
                <a:cubicBezTo>
                  <a:pt x="1360639" y="1854608"/>
                  <a:pt x="1364487" y="1786217"/>
                  <a:pt x="1367744" y="1718125"/>
                </a:cubicBezTo>
                <a:cubicBezTo>
                  <a:pt x="1375294" y="1561953"/>
                  <a:pt x="1382399" y="1357081"/>
                  <a:pt x="1371889" y="1156650"/>
                </a:cubicBezTo>
                <a:cubicBezTo>
                  <a:pt x="1366708" y="1075086"/>
                  <a:pt x="1359158" y="993670"/>
                  <a:pt x="1353090" y="931942"/>
                </a:cubicBezTo>
                <a:cubicBezTo>
                  <a:pt x="1345243" y="850822"/>
                  <a:pt x="1336362" y="768371"/>
                  <a:pt x="1327924" y="688730"/>
                </a:cubicBezTo>
                <a:cubicBezTo>
                  <a:pt x="1312825" y="547214"/>
                  <a:pt x="1297134" y="400962"/>
                  <a:pt x="1285736" y="256337"/>
                </a:cubicBezTo>
                <a:cubicBezTo>
                  <a:pt x="1283367" y="197718"/>
                  <a:pt x="1282035" y="138802"/>
                  <a:pt x="1282035" y="81070"/>
                </a:cubicBezTo>
                <a:close/>
                <a:moveTo>
                  <a:pt x="1211617" y="0"/>
                </a:moveTo>
                <a:lnTo>
                  <a:pt x="1219021" y="0"/>
                </a:lnTo>
                <a:lnTo>
                  <a:pt x="1207280" y="59162"/>
                </a:lnTo>
                <a:lnTo>
                  <a:pt x="1205652" y="66860"/>
                </a:lnTo>
                <a:cubicBezTo>
                  <a:pt x="1206836" y="120298"/>
                  <a:pt x="1208169" y="191797"/>
                  <a:pt x="1210685" y="264775"/>
                </a:cubicBezTo>
                <a:cubicBezTo>
                  <a:pt x="1232446" y="452327"/>
                  <a:pt x="1247693" y="596655"/>
                  <a:pt x="1260424" y="732399"/>
                </a:cubicBezTo>
                <a:cubicBezTo>
                  <a:pt x="1268121" y="815591"/>
                  <a:pt x="1274486" y="892121"/>
                  <a:pt x="1279963" y="966581"/>
                </a:cubicBezTo>
                <a:cubicBezTo>
                  <a:pt x="1273450" y="1146288"/>
                  <a:pt x="1272561" y="1327032"/>
                  <a:pt x="1271673" y="1501853"/>
                </a:cubicBezTo>
                <a:cubicBezTo>
                  <a:pt x="1271377" y="1549666"/>
                  <a:pt x="1271081" y="1597628"/>
                  <a:pt x="1270785" y="1645589"/>
                </a:cubicBezTo>
                <a:cubicBezTo>
                  <a:pt x="1270045" y="1733372"/>
                  <a:pt x="1269157" y="1805460"/>
                  <a:pt x="1267824" y="1872370"/>
                </a:cubicBezTo>
                <a:cubicBezTo>
                  <a:pt x="1274634" y="1916187"/>
                  <a:pt x="1270933" y="1962965"/>
                  <a:pt x="1256722" y="2014478"/>
                </a:cubicBezTo>
                <a:cubicBezTo>
                  <a:pt x="1244140" y="2060515"/>
                  <a:pt x="1224452" y="2105811"/>
                  <a:pt x="1205504" y="2149480"/>
                </a:cubicBezTo>
                <a:cubicBezTo>
                  <a:pt x="1200027" y="2166504"/>
                  <a:pt x="1192773" y="2184859"/>
                  <a:pt x="1185224" y="2204251"/>
                </a:cubicBezTo>
                <a:cubicBezTo>
                  <a:pt x="1167017" y="2251029"/>
                  <a:pt x="1148069" y="2299286"/>
                  <a:pt x="1148069" y="2340585"/>
                </a:cubicBezTo>
                <a:cubicBezTo>
                  <a:pt x="1162132" y="2502974"/>
                  <a:pt x="1172198" y="2647153"/>
                  <a:pt x="1178711" y="2780972"/>
                </a:cubicBezTo>
                <a:cubicBezTo>
                  <a:pt x="1181079" y="2829970"/>
                  <a:pt x="1183152" y="2878969"/>
                  <a:pt x="1184632" y="2926781"/>
                </a:cubicBezTo>
                <a:cubicBezTo>
                  <a:pt x="1186704" y="3201077"/>
                  <a:pt x="1185372" y="3430374"/>
                  <a:pt x="1148069" y="3676102"/>
                </a:cubicBezTo>
                <a:cubicBezTo>
                  <a:pt x="1140223" y="3756038"/>
                  <a:pt x="1134598" y="3835677"/>
                  <a:pt x="1131045" y="3912505"/>
                </a:cubicBezTo>
                <a:cubicBezTo>
                  <a:pt x="1109729" y="4383237"/>
                  <a:pt x="1167905" y="4856486"/>
                  <a:pt x="1224304" y="5314340"/>
                </a:cubicBezTo>
                <a:lnTo>
                  <a:pt x="1224896" y="5318781"/>
                </a:lnTo>
                <a:cubicBezTo>
                  <a:pt x="1224896" y="5322334"/>
                  <a:pt x="1224896" y="5326034"/>
                  <a:pt x="1224896" y="5329587"/>
                </a:cubicBezTo>
                <a:cubicBezTo>
                  <a:pt x="1260571" y="5101326"/>
                  <a:pt x="1224304" y="4876026"/>
                  <a:pt x="1189073" y="4657831"/>
                </a:cubicBezTo>
                <a:cubicBezTo>
                  <a:pt x="1161243" y="4485525"/>
                  <a:pt x="1132378" y="4307298"/>
                  <a:pt x="1140815" y="4132624"/>
                </a:cubicBezTo>
                <a:cubicBezTo>
                  <a:pt x="1145256" y="4087623"/>
                  <a:pt x="1151030" y="4039661"/>
                  <a:pt x="1158430" y="3985631"/>
                </a:cubicBezTo>
                <a:cubicBezTo>
                  <a:pt x="1164648" y="3939742"/>
                  <a:pt x="1171605" y="3892669"/>
                  <a:pt x="1178267" y="3847224"/>
                </a:cubicBezTo>
                <a:lnTo>
                  <a:pt x="1179895" y="3836418"/>
                </a:lnTo>
                <a:cubicBezTo>
                  <a:pt x="1190701" y="3738867"/>
                  <a:pt x="1203432" y="3639835"/>
                  <a:pt x="1215719" y="3543912"/>
                </a:cubicBezTo>
                <a:cubicBezTo>
                  <a:pt x="1246360" y="3305290"/>
                  <a:pt x="1277891" y="3058675"/>
                  <a:pt x="1283367" y="2819164"/>
                </a:cubicBezTo>
                <a:cubicBezTo>
                  <a:pt x="1284552" y="2759064"/>
                  <a:pt x="1283960" y="2698521"/>
                  <a:pt x="1281443" y="2639014"/>
                </a:cubicBezTo>
                <a:cubicBezTo>
                  <a:pt x="1276115" y="2511264"/>
                  <a:pt x="1262643" y="2394320"/>
                  <a:pt x="1240588" y="2281670"/>
                </a:cubicBezTo>
                <a:cubicBezTo>
                  <a:pt x="1242215" y="2213724"/>
                  <a:pt x="1250653" y="2149333"/>
                  <a:pt x="1262792" y="2073395"/>
                </a:cubicBezTo>
                <a:cubicBezTo>
                  <a:pt x="1273450" y="2007373"/>
                  <a:pt x="1285144" y="1938540"/>
                  <a:pt x="1297874" y="1868966"/>
                </a:cubicBezTo>
                <a:cubicBezTo>
                  <a:pt x="1300391" y="1820560"/>
                  <a:pt x="1303351" y="1771563"/>
                  <a:pt x="1306312" y="1722713"/>
                </a:cubicBezTo>
                <a:cubicBezTo>
                  <a:pt x="1307940" y="1696512"/>
                  <a:pt x="1309569" y="1670311"/>
                  <a:pt x="1311049" y="1644110"/>
                </a:cubicBezTo>
                <a:cubicBezTo>
                  <a:pt x="1323631" y="1427839"/>
                  <a:pt x="1334438" y="1197506"/>
                  <a:pt x="1315638" y="967321"/>
                </a:cubicBezTo>
                <a:cubicBezTo>
                  <a:pt x="1309421" y="897007"/>
                  <a:pt x="1302019" y="823436"/>
                  <a:pt x="1293138" y="742317"/>
                </a:cubicBezTo>
                <a:cubicBezTo>
                  <a:pt x="1277002" y="594732"/>
                  <a:pt x="1258203" y="445519"/>
                  <a:pt x="1239996" y="301338"/>
                </a:cubicBezTo>
                <a:lnTo>
                  <a:pt x="1239107" y="294677"/>
                </a:lnTo>
                <a:cubicBezTo>
                  <a:pt x="1236146" y="226435"/>
                  <a:pt x="1234370" y="155973"/>
                  <a:pt x="1233334" y="65972"/>
                </a:cubicBezTo>
                <a:lnTo>
                  <a:pt x="1245168" y="0"/>
                </a:lnTo>
                <a:lnTo>
                  <a:pt x="1252578" y="0"/>
                </a:lnTo>
                <a:lnTo>
                  <a:pt x="1240588" y="66564"/>
                </a:lnTo>
                <a:cubicBezTo>
                  <a:pt x="1241623" y="155825"/>
                  <a:pt x="1243399" y="226139"/>
                  <a:pt x="1246360" y="293936"/>
                </a:cubicBezTo>
                <a:lnTo>
                  <a:pt x="1247248" y="300302"/>
                </a:lnTo>
                <a:cubicBezTo>
                  <a:pt x="1265456" y="444630"/>
                  <a:pt x="1284256" y="593844"/>
                  <a:pt x="1300391" y="741429"/>
                </a:cubicBezTo>
                <a:cubicBezTo>
                  <a:pt x="1309273" y="822549"/>
                  <a:pt x="1316674" y="896266"/>
                  <a:pt x="1322891" y="966581"/>
                </a:cubicBezTo>
                <a:cubicBezTo>
                  <a:pt x="1341691" y="1197210"/>
                  <a:pt x="1330885" y="1427986"/>
                  <a:pt x="1318302" y="1644406"/>
                </a:cubicBezTo>
                <a:cubicBezTo>
                  <a:pt x="1316674" y="1670607"/>
                  <a:pt x="1315194" y="1696808"/>
                  <a:pt x="1313565" y="1723009"/>
                </a:cubicBezTo>
                <a:cubicBezTo>
                  <a:pt x="1310605" y="1771858"/>
                  <a:pt x="1307645" y="1820708"/>
                  <a:pt x="1304980" y="1869706"/>
                </a:cubicBezTo>
                <a:cubicBezTo>
                  <a:pt x="1292249" y="1939724"/>
                  <a:pt x="1280555" y="2008409"/>
                  <a:pt x="1269897" y="2074431"/>
                </a:cubicBezTo>
                <a:cubicBezTo>
                  <a:pt x="1257758" y="2150072"/>
                  <a:pt x="1249321" y="2214170"/>
                  <a:pt x="1247693" y="2280782"/>
                </a:cubicBezTo>
                <a:cubicBezTo>
                  <a:pt x="1269749" y="2392988"/>
                  <a:pt x="1283072" y="2510226"/>
                  <a:pt x="1288549" y="2638422"/>
                </a:cubicBezTo>
                <a:cubicBezTo>
                  <a:pt x="1291065" y="2698076"/>
                  <a:pt x="1291657" y="2758767"/>
                  <a:pt x="1290473" y="2819016"/>
                </a:cubicBezTo>
                <a:cubicBezTo>
                  <a:pt x="1284996" y="3058971"/>
                  <a:pt x="1253317" y="3305734"/>
                  <a:pt x="1222823" y="3544505"/>
                </a:cubicBezTo>
                <a:cubicBezTo>
                  <a:pt x="1210537" y="3640427"/>
                  <a:pt x="1197806" y="3739459"/>
                  <a:pt x="1187001" y="3837009"/>
                </a:cubicBezTo>
                <a:lnTo>
                  <a:pt x="1185372" y="3847965"/>
                </a:lnTo>
                <a:cubicBezTo>
                  <a:pt x="1178711" y="3893409"/>
                  <a:pt x="1171753" y="3940483"/>
                  <a:pt x="1165537" y="3986371"/>
                </a:cubicBezTo>
                <a:cubicBezTo>
                  <a:pt x="1158282" y="4040254"/>
                  <a:pt x="1152509" y="4088215"/>
                  <a:pt x="1148069" y="4132920"/>
                </a:cubicBezTo>
                <a:cubicBezTo>
                  <a:pt x="1139779" y="4306706"/>
                  <a:pt x="1168497" y="4484490"/>
                  <a:pt x="1196327" y="4656499"/>
                </a:cubicBezTo>
                <a:cubicBezTo>
                  <a:pt x="1232741" y="4881651"/>
                  <a:pt x="1270489" y="5114501"/>
                  <a:pt x="1229041" y="5350459"/>
                </a:cubicBezTo>
                <a:lnTo>
                  <a:pt x="1224304" y="5415592"/>
                </a:lnTo>
                <a:cubicBezTo>
                  <a:pt x="1222083" y="5446530"/>
                  <a:pt x="1219715" y="5477764"/>
                  <a:pt x="1217495" y="5508850"/>
                </a:cubicBezTo>
                <a:cubicBezTo>
                  <a:pt x="1212906" y="5572651"/>
                  <a:pt x="1209648" y="5621796"/>
                  <a:pt x="1206984" y="5668573"/>
                </a:cubicBezTo>
                <a:cubicBezTo>
                  <a:pt x="1202987" y="5724084"/>
                  <a:pt x="1198251" y="5781963"/>
                  <a:pt x="1192773" y="5844136"/>
                </a:cubicBezTo>
                <a:cubicBezTo>
                  <a:pt x="1192181" y="5856423"/>
                  <a:pt x="1191738" y="5868856"/>
                  <a:pt x="1191294" y="5881291"/>
                </a:cubicBezTo>
                <a:cubicBezTo>
                  <a:pt x="1184484" y="6005043"/>
                  <a:pt x="1189813" y="6136050"/>
                  <a:pt x="1208613" y="6306135"/>
                </a:cubicBezTo>
                <a:cubicBezTo>
                  <a:pt x="1215570" y="6368454"/>
                  <a:pt x="1223712" y="6431811"/>
                  <a:pt x="1231705" y="6492948"/>
                </a:cubicBezTo>
                <a:lnTo>
                  <a:pt x="1234814" y="6517076"/>
                </a:lnTo>
                <a:cubicBezTo>
                  <a:pt x="1236146" y="6524626"/>
                  <a:pt x="1237183" y="6532027"/>
                  <a:pt x="1238515" y="6539577"/>
                </a:cubicBezTo>
                <a:cubicBezTo>
                  <a:pt x="1242512" y="6552899"/>
                  <a:pt x="1246508" y="6566222"/>
                  <a:pt x="1250505" y="6579396"/>
                </a:cubicBezTo>
                <a:lnTo>
                  <a:pt x="1250653" y="6579544"/>
                </a:lnTo>
                <a:cubicBezTo>
                  <a:pt x="1280074" y="6656742"/>
                  <a:pt x="1299771" y="6734735"/>
                  <a:pt x="1312196" y="6813160"/>
                </a:cubicBezTo>
                <a:lnTo>
                  <a:pt x="1317326" y="6858000"/>
                </a:lnTo>
                <a:lnTo>
                  <a:pt x="1309721" y="6858000"/>
                </a:lnTo>
                <a:lnTo>
                  <a:pt x="1305669" y="6821181"/>
                </a:lnTo>
                <a:cubicBezTo>
                  <a:pt x="1293813" y="6743773"/>
                  <a:pt x="1274930" y="6666807"/>
                  <a:pt x="1246656" y="6590646"/>
                </a:cubicBezTo>
                <a:cubicBezTo>
                  <a:pt x="1258388" y="6670730"/>
                  <a:pt x="1265493" y="6749926"/>
                  <a:pt x="1269104" y="6828716"/>
                </a:cubicBezTo>
                <a:lnTo>
                  <a:pt x="1269287" y="6858000"/>
                </a:lnTo>
                <a:lnTo>
                  <a:pt x="1260805" y="6858000"/>
                </a:lnTo>
                <a:lnTo>
                  <a:pt x="1259725" y="6792236"/>
                </a:lnTo>
                <a:cubicBezTo>
                  <a:pt x="1254743" y="6709347"/>
                  <a:pt x="1245695" y="6625951"/>
                  <a:pt x="1231262" y="6541500"/>
                </a:cubicBezTo>
                <a:cubicBezTo>
                  <a:pt x="1227708" y="6529510"/>
                  <a:pt x="1224156" y="6517668"/>
                  <a:pt x="1220455" y="6505678"/>
                </a:cubicBezTo>
                <a:cubicBezTo>
                  <a:pt x="1213942" y="6484658"/>
                  <a:pt x="1207429" y="6463342"/>
                  <a:pt x="1201063" y="6441878"/>
                </a:cubicBezTo>
                <a:cubicBezTo>
                  <a:pt x="1184188" y="6385775"/>
                  <a:pt x="1171161" y="6339738"/>
                  <a:pt x="1160059" y="6296957"/>
                </a:cubicBezTo>
                <a:cubicBezTo>
                  <a:pt x="1140075" y="6158549"/>
                  <a:pt x="1161539" y="6017921"/>
                  <a:pt x="1180635" y="5893873"/>
                </a:cubicBezTo>
                <a:cubicBezTo>
                  <a:pt x="1182263" y="5876702"/>
                  <a:pt x="1183744" y="5860123"/>
                  <a:pt x="1185224" y="5843544"/>
                </a:cubicBezTo>
                <a:cubicBezTo>
                  <a:pt x="1187889" y="5775746"/>
                  <a:pt x="1190553" y="5707949"/>
                  <a:pt x="1193070" y="5639411"/>
                </a:cubicBezTo>
                <a:cubicBezTo>
                  <a:pt x="1201359" y="5587601"/>
                  <a:pt x="1207576" y="5533867"/>
                  <a:pt x="1211574" y="5478949"/>
                </a:cubicBezTo>
                <a:cubicBezTo>
                  <a:pt x="1215422" y="5427878"/>
                  <a:pt x="1217347" y="5374144"/>
                  <a:pt x="1217495" y="5319373"/>
                </a:cubicBezTo>
                <a:lnTo>
                  <a:pt x="1216902" y="5315376"/>
                </a:lnTo>
                <a:cubicBezTo>
                  <a:pt x="1160503" y="4857375"/>
                  <a:pt x="1102180" y="4383681"/>
                  <a:pt x="1123644" y="3912357"/>
                </a:cubicBezTo>
                <a:cubicBezTo>
                  <a:pt x="1127197" y="3835530"/>
                  <a:pt x="1132970" y="3755742"/>
                  <a:pt x="1140815" y="3675362"/>
                </a:cubicBezTo>
                <a:cubicBezTo>
                  <a:pt x="1177971" y="3429930"/>
                  <a:pt x="1179303" y="3200929"/>
                  <a:pt x="1177231" y="2927077"/>
                </a:cubicBezTo>
                <a:cubicBezTo>
                  <a:pt x="1175602" y="2879412"/>
                  <a:pt x="1173678" y="2830266"/>
                  <a:pt x="1171310" y="2781416"/>
                </a:cubicBezTo>
                <a:cubicBezTo>
                  <a:pt x="1164796" y="2647598"/>
                  <a:pt x="1154730" y="2503418"/>
                  <a:pt x="1140667" y="2340882"/>
                </a:cubicBezTo>
                <a:cubicBezTo>
                  <a:pt x="1140667" y="2297805"/>
                  <a:pt x="1159911" y="2248809"/>
                  <a:pt x="1178415" y="2201438"/>
                </a:cubicBezTo>
                <a:cubicBezTo>
                  <a:pt x="1185964" y="2182196"/>
                  <a:pt x="1193070" y="2163987"/>
                  <a:pt x="1198695" y="2146816"/>
                </a:cubicBezTo>
                <a:cubicBezTo>
                  <a:pt x="1217642" y="2103001"/>
                  <a:pt x="1237183" y="2058148"/>
                  <a:pt x="1249765" y="2012554"/>
                </a:cubicBezTo>
                <a:cubicBezTo>
                  <a:pt x="1263827" y="1961928"/>
                  <a:pt x="1267381" y="1916187"/>
                  <a:pt x="1260719" y="1872814"/>
                </a:cubicBezTo>
                <a:cubicBezTo>
                  <a:pt x="1261903" y="1805165"/>
                  <a:pt x="1262939" y="1733223"/>
                  <a:pt x="1263532" y="1645442"/>
                </a:cubicBezTo>
                <a:cubicBezTo>
                  <a:pt x="1263976" y="1597480"/>
                  <a:pt x="1264124" y="1549666"/>
                  <a:pt x="1264420" y="1501706"/>
                </a:cubicBezTo>
                <a:cubicBezTo>
                  <a:pt x="1265308" y="1326883"/>
                  <a:pt x="1266196" y="1146139"/>
                  <a:pt x="1272710" y="966729"/>
                </a:cubicBezTo>
                <a:cubicBezTo>
                  <a:pt x="1267381" y="892863"/>
                  <a:pt x="1260867" y="816331"/>
                  <a:pt x="1253169" y="733139"/>
                </a:cubicBezTo>
                <a:cubicBezTo>
                  <a:pt x="1240588" y="597396"/>
                  <a:pt x="1225192" y="453068"/>
                  <a:pt x="1203432" y="265367"/>
                </a:cubicBezTo>
                <a:cubicBezTo>
                  <a:pt x="1200915" y="192092"/>
                  <a:pt x="1199583" y="120446"/>
                  <a:pt x="1198546" y="66268"/>
                </a:cubicBezTo>
                <a:lnTo>
                  <a:pt x="1200175" y="57682"/>
                </a:lnTo>
                <a:close/>
                <a:moveTo>
                  <a:pt x="1135847" y="0"/>
                </a:moveTo>
                <a:lnTo>
                  <a:pt x="1142972" y="0"/>
                </a:lnTo>
                <a:lnTo>
                  <a:pt x="1140348" y="32534"/>
                </a:lnTo>
                <a:cubicBezTo>
                  <a:pt x="1139140" y="82931"/>
                  <a:pt x="1141148" y="133437"/>
                  <a:pt x="1147476" y="183952"/>
                </a:cubicBezTo>
                <a:cubicBezTo>
                  <a:pt x="1151473" y="223623"/>
                  <a:pt x="1155026" y="264627"/>
                  <a:pt x="1158282" y="307703"/>
                </a:cubicBezTo>
                <a:cubicBezTo>
                  <a:pt x="1155026" y="248788"/>
                  <a:pt x="1153249" y="190613"/>
                  <a:pt x="1151770" y="140579"/>
                </a:cubicBezTo>
                <a:lnTo>
                  <a:pt x="1168646" y="0"/>
                </a:lnTo>
                <a:lnTo>
                  <a:pt x="1176256" y="0"/>
                </a:lnTo>
                <a:lnTo>
                  <a:pt x="1159319" y="140579"/>
                </a:lnTo>
                <a:cubicBezTo>
                  <a:pt x="1160799" y="191649"/>
                  <a:pt x="1162724" y="251749"/>
                  <a:pt x="1166128" y="312440"/>
                </a:cubicBezTo>
                <a:cubicBezTo>
                  <a:pt x="1176342" y="412508"/>
                  <a:pt x="1188037" y="514500"/>
                  <a:pt x="1199286" y="613236"/>
                </a:cubicBezTo>
                <a:cubicBezTo>
                  <a:pt x="1204172" y="656904"/>
                  <a:pt x="1209204" y="700721"/>
                  <a:pt x="1214090" y="744389"/>
                </a:cubicBezTo>
                <a:cubicBezTo>
                  <a:pt x="1223563" y="828766"/>
                  <a:pt x="1230965" y="897452"/>
                  <a:pt x="1237182" y="960808"/>
                </a:cubicBezTo>
                <a:cubicBezTo>
                  <a:pt x="1232001" y="1176634"/>
                  <a:pt x="1228597" y="1412296"/>
                  <a:pt x="1226524" y="1703174"/>
                </a:cubicBezTo>
                <a:lnTo>
                  <a:pt x="1226524" y="1705839"/>
                </a:lnTo>
                <a:cubicBezTo>
                  <a:pt x="1226080" y="1766086"/>
                  <a:pt x="1225636" y="1828406"/>
                  <a:pt x="1223267" y="1890134"/>
                </a:cubicBezTo>
                <a:cubicBezTo>
                  <a:pt x="1202099" y="1963557"/>
                  <a:pt x="1184040" y="2027801"/>
                  <a:pt x="1168201" y="2087309"/>
                </a:cubicBezTo>
                <a:cubicBezTo>
                  <a:pt x="1120239" y="2344140"/>
                  <a:pt x="1119351" y="2601858"/>
                  <a:pt x="1122904" y="2865350"/>
                </a:cubicBezTo>
                <a:lnTo>
                  <a:pt x="1123792" y="2930187"/>
                </a:lnTo>
                <a:cubicBezTo>
                  <a:pt x="1124384" y="2973262"/>
                  <a:pt x="1124976" y="3016341"/>
                  <a:pt x="1125420" y="3059416"/>
                </a:cubicBezTo>
                <a:cubicBezTo>
                  <a:pt x="1128677" y="3255700"/>
                  <a:pt x="1129121" y="3463829"/>
                  <a:pt x="1096258" y="3660707"/>
                </a:cubicBezTo>
                <a:cubicBezTo>
                  <a:pt x="1090189" y="3732206"/>
                  <a:pt x="1085008" y="3804000"/>
                  <a:pt x="1081159" y="3874166"/>
                </a:cubicBezTo>
                <a:cubicBezTo>
                  <a:pt x="1056586" y="4318697"/>
                  <a:pt x="1077163" y="4748721"/>
                  <a:pt x="1142592" y="5152693"/>
                </a:cubicBezTo>
                <a:cubicBezTo>
                  <a:pt x="1146588" y="5220342"/>
                  <a:pt x="1148512" y="5288880"/>
                  <a:pt x="1148365" y="5362598"/>
                </a:cubicBezTo>
                <a:cubicBezTo>
                  <a:pt x="1148217" y="5435724"/>
                  <a:pt x="1146144" y="5503669"/>
                  <a:pt x="1142147" y="5570431"/>
                </a:cubicBezTo>
                <a:cubicBezTo>
                  <a:pt x="1139779" y="5641929"/>
                  <a:pt x="1136670" y="5711503"/>
                  <a:pt x="1133858" y="5770270"/>
                </a:cubicBezTo>
                <a:cubicBezTo>
                  <a:pt x="1103364" y="5906309"/>
                  <a:pt x="1093594" y="6053005"/>
                  <a:pt x="1103956" y="6219242"/>
                </a:cubicBezTo>
                <a:lnTo>
                  <a:pt x="1103956" y="6218946"/>
                </a:lnTo>
                <a:cubicBezTo>
                  <a:pt x="1107952" y="6284079"/>
                  <a:pt x="1115206" y="6354985"/>
                  <a:pt x="1126605" y="6442025"/>
                </a:cubicBezTo>
                <a:cubicBezTo>
                  <a:pt x="1138262" y="6517085"/>
                  <a:pt x="1149658" y="6595219"/>
                  <a:pt x="1159822" y="6675876"/>
                </a:cubicBezTo>
                <a:lnTo>
                  <a:pt x="1178719" y="6858000"/>
                </a:lnTo>
                <a:lnTo>
                  <a:pt x="1171220" y="6858000"/>
                </a:lnTo>
                <a:lnTo>
                  <a:pt x="1152404" y="6676675"/>
                </a:lnTo>
                <a:cubicBezTo>
                  <a:pt x="1142249" y="6596112"/>
                  <a:pt x="1130860" y="6518057"/>
                  <a:pt x="1119203" y="6443062"/>
                </a:cubicBezTo>
                <a:cubicBezTo>
                  <a:pt x="1107804" y="6355725"/>
                  <a:pt x="1100551" y="6284671"/>
                  <a:pt x="1096554" y="6219391"/>
                </a:cubicBezTo>
                <a:cubicBezTo>
                  <a:pt x="1086192" y="6052413"/>
                  <a:pt x="1096110" y="5905124"/>
                  <a:pt x="1126605" y="5769085"/>
                </a:cubicBezTo>
                <a:cubicBezTo>
                  <a:pt x="1129417" y="5711058"/>
                  <a:pt x="1132525" y="5641336"/>
                  <a:pt x="1134894" y="5569838"/>
                </a:cubicBezTo>
                <a:cubicBezTo>
                  <a:pt x="1138891" y="5503077"/>
                  <a:pt x="1141111" y="5435132"/>
                  <a:pt x="1141111" y="5362302"/>
                </a:cubicBezTo>
                <a:cubicBezTo>
                  <a:pt x="1141259" y="5288880"/>
                  <a:pt x="1139335" y="5220490"/>
                  <a:pt x="1135338" y="5153285"/>
                </a:cubicBezTo>
                <a:cubicBezTo>
                  <a:pt x="1069909" y="4749165"/>
                  <a:pt x="1049185" y="4318401"/>
                  <a:pt x="1073906" y="3873426"/>
                </a:cubicBezTo>
                <a:cubicBezTo>
                  <a:pt x="1077903" y="3803260"/>
                  <a:pt x="1082936" y="3731318"/>
                  <a:pt x="1089153" y="3659523"/>
                </a:cubicBezTo>
                <a:cubicBezTo>
                  <a:pt x="1122016" y="3462941"/>
                  <a:pt x="1121571" y="3255256"/>
                  <a:pt x="1118314" y="3059268"/>
                </a:cubicBezTo>
                <a:cubicBezTo>
                  <a:pt x="1117871" y="3016192"/>
                  <a:pt x="1117278" y="2973115"/>
                  <a:pt x="1116686" y="2930038"/>
                </a:cubicBezTo>
                <a:lnTo>
                  <a:pt x="1115798" y="2865053"/>
                </a:lnTo>
                <a:cubicBezTo>
                  <a:pt x="1112246" y="2601265"/>
                  <a:pt x="1113133" y="2343102"/>
                  <a:pt x="1161243" y="2085385"/>
                </a:cubicBezTo>
                <a:cubicBezTo>
                  <a:pt x="1177082" y="2025433"/>
                  <a:pt x="1195142" y="1961188"/>
                  <a:pt x="1216162" y="1888655"/>
                </a:cubicBezTo>
                <a:cubicBezTo>
                  <a:pt x="1218382" y="1827962"/>
                  <a:pt x="1218827" y="1765790"/>
                  <a:pt x="1219271" y="1705541"/>
                </a:cubicBezTo>
                <a:lnTo>
                  <a:pt x="1219271" y="1702878"/>
                </a:lnTo>
                <a:cubicBezTo>
                  <a:pt x="1221343" y="1412000"/>
                  <a:pt x="1224748" y="1176190"/>
                  <a:pt x="1229929" y="960956"/>
                </a:cubicBezTo>
                <a:cubicBezTo>
                  <a:pt x="1223711" y="898044"/>
                  <a:pt x="1216458" y="829358"/>
                  <a:pt x="1206984" y="744982"/>
                </a:cubicBezTo>
                <a:cubicBezTo>
                  <a:pt x="1202099" y="701165"/>
                  <a:pt x="1197214" y="657497"/>
                  <a:pt x="1192181" y="613828"/>
                </a:cubicBezTo>
                <a:cubicBezTo>
                  <a:pt x="1181079" y="516573"/>
                  <a:pt x="1169680" y="416209"/>
                  <a:pt x="1159467" y="317326"/>
                </a:cubicBezTo>
                <a:cubicBezTo>
                  <a:pt x="1160503" y="331833"/>
                  <a:pt x="1161391" y="346487"/>
                  <a:pt x="1162427" y="361586"/>
                </a:cubicBezTo>
                <a:cubicBezTo>
                  <a:pt x="1158430" y="484006"/>
                  <a:pt x="1163167" y="618861"/>
                  <a:pt x="1177526" y="786134"/>
                </a:cubicBezTo>
                <a:cubicBezTo>
                  <a:pt x="1180339" y="817515"/>
                  <a:pt x="1183152" y="848898"/>
                  <a:pt x="1186112" y="880280"/>
                </a:cubicBezTo>
                <a:cubicBezTo>
                  <a:pt x="1189813" y="919360"/>
                  <a:pt x="1193513" y="959772"/>
                  <a:pt x="1196770" y="999591"/>
                </a:cubicBezTo>
                <a:cubicBezTo>
                  <a:pt x="1193217" y="1161091"/>
                  <a:pt x="1188481" y="1323775"/>
                  <a:pt x="1183892" y="1480982"/>
                </a:cubicBezTo>
                <a:cubicBezTo>
                  <a:pt x="1182115" y="1544782"/>
                  <a:pt x="1180191" y="1608436"/>
                  <a:pt x="1178414" y="1672088"/>
                </a:cubicBezTo>
                <a:cubicBezTo>
                  <a:pt x="1176490" y="1745066"/>
                  <a:pt x="1174270" y="1820561"/>
                  <a:pt x="1169385" y="1895612"/>
                </a:cubicBezTo>
                <a:lnTo>
                  <a:pt x="1169088" y="1896796"/>
                </a:lnTo>
                <a:cubicBezTo>
                  <a:pt x="1143924" y="1960300"/>
                  <a:pt x="1120831" y="2022177"/>
                  <a:pt x="1100404" y="2080649"/>
                </a:cubicBezTo>
                <a:cubicBezTo>
                  <a:pt x="1075535" y="2151997"/>
                  <a:pt x="1058363" y="2210912"/>
                  <a:pt x="1046225" y="2265980"/>
                </a:cubicBezTo>
                <a:cubicBezTo>
                  <a:pt x="979167" y="2584687"/>
                  <a:pt x="1004480" y="2915088"/>
                  <a:pt x="1029053" y="3234680"/>
                </a:cubicBezTo>
                <a:cubicBezTo>
                  <a:pt x="1032161" y="3274500"/>
                  <a:pt x="1035270" y="3314319"/>
                  <a:pt x="1038083" y="3354139"/>
                </a:cubicBezTo>
                <a:cubicBezTo>
                  <a:pt x="1042671" y="3418088"/>
                  <a:pt x="1047704" y="3493730"/>
                  <a:pt x="1050517" y="3570558"/>
                </a:cubicBezTo>
                <a:cubicBezTo>
                  <a:pt x="1067096" y="3790381"/>
                  <a:pt x="1060288" y="4011685"/>
                  <a:pt x="1053626" y="4225734"/>
                </a:cubicBezTo>
                <a:cubicBezTo>
                  <a:pt x="1044152" y="4529638"/>
                  <a:pt x="1034530" y="4843904"/>
                  <a:pt x="1091670" y="5160390"/>
                </a:cubicBezTo>
                <a:cubicBezTo>
                  <a:pt x="1094334" y="5211460"/>
                  <a:pt x="1096110" y="5264307"/>
                  <a:pt x="1097591" y="5322630"/>
                </a:cubicBezTo>
                <a:cubicBezTo>
                  <a:pt x="1100404" y="5441793"/>
                  <a:pt x="1100107" y="5547042"/>
                  <a:pt x="1096850" y="5644741"/>
                </a:cubicBezTo>
                <a:cubicBezTo>
                  <a:pt x="1094334" y="5700696"/>
                  <a:pt x="1092410" y="5757688"/>
                  <a:pt x="1090485" y="5812754"/>
                </a:cubicBezTo>
                <a:lnTo>
                  <a:pt x="1089005" y="5855238"/>
                </a:lnTo>
                <a:cubicBezTo>
                  <a:pt x="1077459" y="5965668"/>
                  <a:pt x="1074498" y="6079502"/>
                  <a:pt x="1080123" y="6203551"/>
                </a:cubicBezTo>
                <a:cubicBezTo>
                  <a:pt x="1082492" y="6259210"/>
                  <a:pt x="1086637" y="6315756"/>
                  <a:pt x="1092705" y="6376892"/>
                </a:cubicBezTo>
                <a:cubicBezTo>
                  <a:pt x="1111579" y="6519889"/>
                  <a:pt x="1124645" y="6662843"/>
                  <a:pt x="1132036" y="6810635"/>
                </a:cubicBezTo>
                <a:lnTo>
                  <a:pt x="1133472" y="6858000"/>
                </a:lnTo>
                <a:lnTo>
                  <a:pt x="1126135" y="6858000"/>
                </a:lnTo>
                <a:lnTo>
                  <a:pt x="1124710" y="6811024"/>
                </a:lnTo>
                <a:cubicBezTo>
                  <a:pt x="1117323" y="6663399"/>
                  <a:pt x="1104271" y="6520611"/>
                  <a:pt x="1085452" y="6377781"/>
                </a:cubicBezTo>
                <a:cubicBezTo>
                  <a:pt x="1079383" y="6316497"/>
                  <a:pt x="1075238" y="6259654"/>
                  <a:pt x="1072721" y="6203994"/>
                </a:cubicBezTo>
                <a:cubicBezTo>
                  <a:pt x="1067096" y="6079651"/>
                  <a:pt x="1069909" y="5965372"/>
                  <a:pt x="1081603" y="5854794"/>
                </a:cubicBezTo>
                <a:lnTo>
                  <a:pt x="1083084" y="5812605"/>
                </a:lnTo>
                <a:cubicBezTo>
                  <a:pt x="1085008" y="5757539"/>
                  <a:pt x="1086932" y="5700548"/>
                  <a:pt x="1089449" y="5644445"/>
                </a:cubicBezTo>
                <a:cubicBezTo>
                  <a:pt x="1092854" y="5547042"/>
                  <a:pt x="1093002" y="5441793"/>
                  <a:pt x="1090189" y="5322926"/>
                </a:cubicBezTo>
                <a:cubicBezTo>
                  <a:pt x="1088857" y="5264603"/>
                  <a:pt x="1086932" y="5211756"/>
                  <a:pt x="1084416" y="5161279"/>
                </a:cubicBezTo>
                <a:cubicBezTo>
                  <a:pt x="1027129" y="4844644"/>
                  <a:pt x="1036898" y="4529934"/>
                  <a:pt x="1046225" y="4225586"/>
                </a:cubicBezTo>
                <a:cubicBezTo>
                  <a:pt x="1052886" y="4011685"/>
                  <a:pt x="1059695" y="3790677"/>
                  <a:pt x="1043116" y="3571002"/>
                </a:cubicBezTo>
                <a:cubicBezTo>
                  <a:pt x="1040452" y="3494175"/>
                  <a:pt x="1035270" y="3418532"/>
                  <a:pt x="1030682" y="3354732"/>
                </a:cubicBezTo>
                <a:cubicBezTo>
                  <a:pt x="1027721" y="3314912"/>
                  <a:pt x="1024760" y="3275092"/>
                  <a:pt x="1021651" y="3235272"/>
                </a:cubicBezTo>
                <a:cubicBezTo>
                  <a:pt x="997079" y="2915235"/>
                  <a:pt x="971766" y="2584242"/>
                  <a:pt x="1038971" y="2264499"/>
                </a:cubicBezTo>
                <a:cubicBezTo>
                  <a:pt x="1051109" y="2208989"/>
                  <a:pt x="1068429" y="2149925"/>
                  <a:pt x="1093297" y="2078279"/>
                </a:cubicBezTo>
                <a:cubicBezTo>
                  <a:pt x="1113577" y="2019808"/>
                  <a:pt x="1136670" y="1958080"/>
                  <a:pt x="1161835" y="1894723"/>
                </a:cubicBezTo>
                <a:cubicBezTo>
                  <a:pt x="1166720" y="1819969"/>
                  <a:pt x="1168793" y="1744769"/>
                  <a:pt x="1170865" y="1672088"/>
                </a:cubicBezTo>
                <a:cubicBezTo>
                  <a:pt x="1172642" y="1608583"/>
                  <a:pt x="1174418" y="1544782"/>
                  <a:pt x="1176342" y="1480982"/>
                </a:cubicBezTo>
                <a:cubicBezTo>
                  <a:pt x="1180931" y="1323775"/>
                  <a:pt x="1185816" y="1161091"/>
                  <a:pt x="1189221" y="1000036"/>
                </a:cubicBezTo>
                <a:cubicBezTo>
                  <a:pt x="1185963" y="960660"/>
                  <a:pt x="1182263" y="920248"/>
                  <a:pt x="1178563" y="881168"/>
                </a:cubicBezTo>
                <a:cubicBezTo>
                  <a:pt x="1175602" y="849638"/>
                  <a:pt x="1172642" y="818256"/>
                  <a:pt x="1169977" y="786874"/>
                </a:cubicBezTo>
                <a:cubicBezTo>
                  <a:pt x="1155618" y="619305"/>
                  <a:pt x="1150881" y="484154"/>
                  <a:pt x="1154878" y="361882"/>
                </a:cubicBezTo>
                <a:cubicBezTo>
                  <a:pt x="1150881" y="298526"/>
                  <a:pt x="1145996" y="240499"/>
                  <a:pt x="1140371" y="184544"/>
                </a:cubicBezTo>
                <a:cubicBezTo>
                  <a:pt x="1134043" y="133733"/>
                  <a:pt x="1132035" y="82968"/>
                  <a:pt x="1133245" y="32340"/>
                </a:cubicBezTo>
                <a:close/>
                <a:moveTo>
                  <a:pt x="1059349" y="0"/>
                </a:moveTo>
                <a:lnTo>
                  <a:pt x="1066782" y="0"/>
                </a:lnTo>
                <a:lnTo>
                  <a:pt x="1066727" y="1172"/>
                </a:lnTo>
                <a:cubicBezTo>
                  <a:pt x="1068799" y="29853"/>
                  <a:pt x="1073462" y="57608"/>
                  <a:pt x="1078051" y="84919"/>
                </a:cubicBezTo>
                <a:cubicBezTo>
                  <a:pt x="1083973" y="120151"/>
                  <a:pt x="1089597" y="153457"/>
                  <a:pt x="1089005" y="186171"/>
                </a:cubicBezTo>
                <a:cubicBezTo>
                  <a:pt x="1097295" y="244495"/>
                  <a:pt x="1104104" y="301338"/>
                  <a:pt x="1109729" y="359366"/>
                </a:cubicBezTo>
                <a:cubicBezTo>
                  <a:pt x="1116095" y="499401"/>
                  <a:pt x="1124680" y="641657"/>
                  <a:pt x="1135338" y="781988"/>
                </a:cubicBezTo>
                <a:lnTo>
                  <a:pt x="1138743" y="826546"/>
                </a:lnTo>
                <a:cubicBezTo>
                  <a:pt x="1143036" y="881020"/>
                  <a:pt x="1147328" y="937123"/>
                  <a:pt x="1150438" y="992338"/>
                </a:cubicBezTo>
                <a:cubicBezTo>
                  <a:pt x="1142148" y="1106320"/>
                  <a:pt x="1142740" y="1222079"/>
                  <a:pt x="1143332" y="1333841"/>
                </a:cubicBezTo>
                <a:cubicBezTo>
                  <a:pt x="1144072" y="1464698"/>
                  <a:pt x="1144664" y="1599997"/>
                  <a:pt x="1131194" y="1733223"/>
                </a:cubicBezTo>
                <a:cubicBezTo>
                  <a:pt x="1125568" y="1787846"/>
                  <a:pt x="1117279" y="1836843"/>
                  <a:pt x="1105732" y="1882733"/>
                </a:cubicBezTo>
                <a:cubicBezTo>
                  <a:pt x="1075090" y="1939872"/>
                  <a:pt x="1047704" y="1998047"/>
                  <a:pt x="1024316" y="2056371"/>
                </a:cubicBezTo>
                <a:cubicBezTo>
                  <a:pt x="1000335" y="2116175"/>
                  <a:pt x="980647" y="2175089"/>
                  <a:pt x="965845" y="2231638"/>
                </a:cubicBezTo>
                <a:cubicBezTo>
                  <a:pt x="902192" y="2490983"/>
                  <a:pt x="931798" y="2756991"/>
                  <a:pt x="960367" y="3014266"/>
                </a:cubicBezTo>
                <a:cubicBezTo>
                  <a:pt x="971618" y="3115369"/>
                  <a:pt x="983164" y="3219877"/>
                  <a:pt x="988789" y="3321869"/>
                </a:cubicBezTo>
                <a:cubicBezTo>
                  <a:pt x="993082" y="3400916"/>
                  <a:pt x="993526" y="3471230"/>
                  <a:pt x="989973" y="3536807"/>
                </a:cubicBezTo>
                <a:cubicBezTo>
                  <a:pt x="999004" y="3751893"/>
                  <a:pt x="998559" y="3973049"/>
                  <a:pt x="998264" y="4186802"/>
                </a:cubicBezTo>
                <a:cubicBezTo>
                  <a:pt x="997819" y="4521349"/>
                  <a:pt x="997227" y="4867293"/>
                  <a:pt x="1032310" y="5204651"/>
                </a:cubicBezTo>
                <a:cubicBezTo>
                  <a:pt x="1034234" y="5280589"/>
                  <a:pt x="1038528" y="5343206"/>
                  <a:pt x="1045928" y="5402269"/>
                </a:cubicBezTo>
                <a:lnTo>
                  <a:pt x="1047704" y="5443422"/>
                </a:lnTo>
                <a:cubicBezTo>
                  <a:pt x="1050370" y="5504261"/>
                  <a:pt x="1053182" y="5567174"/>
                  <a:pt x="1055403" y="5628754"/>
                </a:cubicBezTo>
                <a:cubicBezTo>
                  <a:pt x="1054958" y="5713574"/>
                  <a:pt x="1054070" y="5778856"/>
                  <a:pt x="1052738" y="5840583"/>
                </a:cubicBezTo>
                <a:cubicBezTo>
                  <a:pt x="1025649" y="5957082"/>
                  <a:pt x="1011585" y="6078910"/>
                  <a:pt x="1009513" y="6213764"/>
                </a:cubicBezTo>
                <a:cubicBezTo>
                  <a:pt x="1008625" y="6267500"/>
                  <a:pt x="1009661" y="6326415"/>
                  <a:pt x="1012770" y="6399541"/>
                </a:cubicBezTo>
                <a:lnTo>
                  <a:pt x="1012918" y="6399541"/>
                </a:lnTo>
                <a:cubicBezTo>
                  <a:pt x="1006923" y="6527142"/>
                  <a:pt x="1008773" y="6657075"/>
                  <a:pt x="1014472" y="6787081"/>
                </a:cubicBezTo>
                <a:lnTo>
                  <a:pt x="1018978" y="6858000"/>
                </a:lnTo>
                <a:lnTo>
                  <a:pt x="1011553" y="6858000"/>
                </a:lnTo>
                <a:lnTo>
                  <a:pt x="1007071" y="6787397"/>
                </a:lnTo>
                <a:cubicBezTo>
                  <a:pt x="1001372" y="6657298"/>
                  <a:pt x="999522" y="6527291"/>
                  <a:pt x="1005517" y="6399690"/>
                </a:cubicBezTo>
                <a:cubicBezTo>
                  <a:pt x="1002408" y="6326711"/>
                  <a:pt x="1001372" y="6267500"/>
                  <a:pt x="1002112" y="6213764"/>
                </a:cubicBezTo>
                <a:cubicBezTo>
                  <a:pt x="1004184" y="6078466"/>
                  <a:pt x="1018395" y="5956045"/>
                  <a:pt x="1045485" y="5839843"/>
                </a:cubicBezTo>
                <a:cubicBezTo>
                  <a:pt x="1046817" y="5779003"/>
                  <a:pt x="1047557" y="5713722"/>
                  <a:pt x="1048149" y="5629050"/>
                </a:cubicBezTo>
                <a:cubicBezTo>
                  <a:pt x="1045928" y="5567618"/>
                  <a:pt x="1043116" y="5504853"/>
                  <a:pt x="1040452" y="5444013"/>
                </a:cubicBezTo>
                <a:lnTo>
                  <a:pt x="1038675" y="5403158"/>
                </a:lnTo>
                <a:cubicBezTo>
                  <a:pt x="1031273" y="5344094"/>
                  <a:pt x="1026981" y="5281181"/>
                  <a:pt x="1025056" y="5205391"/>
                </a:cubicBezTo>
                <a:cubicBezTo>
                  <a:pt x="989826" y="4867885"/>
                  <a:pt x="990418" y="4521792"/>
                  <a:pt x="991010" y="4187098"/>
                </a:cubicBezTo>
                <a:cubicBezTo>
                  <a:pt x="991306" y="3973345"/>
                  <a:pt x="991749" y="3752337"/>
                  <a:pt x="982720" y="3537103"/>
                </a:cubicBezTo>
                <a:cubicBezTo>
                  <a:pt x="986273" y="3471378"/>
                  <a:pt x="985829" y="3401361"/>
                  <a:pt x="981536" y="3322609"/>
                </a:cubicBezTo>
                <a:cubicBezTo>
                  <a:pt x="975911" y="3220913"/>
                  <a:pt x="964364" y="3116555"/>
                  <a:pt x="953114" y="3015450"/>
                </a:cubicBezTo>
                <a:cubicBezTo>
                  <a:pt x="924397" y="2757437"/>
                  <a:pt x="894791" y="2490836"/>
                  <a:pt x="958739" y="2230156"/>
                </a:cubicBezTo>
                <a:cubicBezTo>
                  <a:pt x="973542" y="2173166"/>
                  <a:pt x="993378" y="2113954"/>
                  <a:pt x="1017507" y="2053854"/>
                </a:cubicBezTo>
                <a:cubicBezTo>
                  <a:pt x="1041043" y="1995235"/>
                  <a:pt x="1068429" y="1936763"/>
                  <a:pt x="1098923" y="1880216"/>
                </a:cubicBezTo>
                <a:cubicBezTo>
                  <a:pt x="1110025" y="1835511"/>
                  <a:pt x="1118315" y="1786959"/>
                  <a:pt x="1123792" y="1732483"/>
                </a:cubicBezTo>
                <a:cubicBezTo>
                  <a:pt x="1137263" y="1599701"/>
                  <a:pt x="1136523" y="1464551"/>
                  <a:pt x="1135931" y="1333841"/>
                </a:cubicBezTo>
                <a:cubicBezTo>
                  <a:pt x="1135338" y="1221783"/>
                  <a:pt x="1134746" y="1106025"/>
                  <a:pt x="1143036" y="992190"/>
                </a:cubicBezTo>
                <a:cubicBezTo>
                  <a:pt x="1139928" y="937567"/>
                  <a:pt x="1135634" y="881464"/>
                  <a:pt x="1131342" y="827138"/>
                </a:cubicBezTo>
                <a:lnTo>
                  <a:pt x="1127937" y="782580"/>
                </a:lnTo>
                <a:cubicBezTo>
                  <a:pt x="1117279" y="642249"/>
                  <a:pt x="1108545" y="499993"/>
                  <a:pt x="1102328" y="359958"/>
                </a:cubicBezTo>
                <a:cubicBezTo>
                  <a:pt x="1096703" y="302226"/>
                  <a:pt x="1089893" y="245531"/>
                  <a:pt x="1081604" y="186616"/>
                </a:cubicBezTo>
                <a:cubicBezTo>
                  <a:pt x="1082047" y="154049"/>
                  <a:pt x="1076571" y="121038"/>
                  <a:pt x="1070650" y="86104"/>
                </a:cubicBezTo>
                <a:cubicBezTo>
                  <a:pt x="1066061" y="58497"/>
                  <a:pt x="1061361" y="30408"/>
                  <a:pt x="1059288" y="1265"/>
                </a:cubicBezTo>
                <a:close/>
                <a:moveTo>
                  <a:pt x="1013820" y="0"/>
                </a:moveTo>
                <a:lnTo>
                  <a:pt x="1021419" y="0"/>
                </a:lnTo>
                <a:lnTo>
                  <a:pt x="1019283" y="36052"/>
                </a:lnTo>
                <a:cubicBezTo>
                  <a:pt x="1020394" y="66010"/>
                  <a:pt x="1027425" y="97059"/>
                  <a:pt x="1042080" y="122371"/>
                </a:cubicBezTo>
                <a:lnTo>
                  <a:pt x="1042524" y="123260"/>
                </a:lnTo>
                <a:cubicBezTo>
                  <a:pt x="1055403" y="175070"/>
                  <a:pt x="1068577" y="228509"/>
                  <a:pt x="1078791" y="281207"/>
                </a:cubicBezTo>
                <a:cubicBezTo>
                  <a:pt x="1099664" y="435601"/>
                  <a:pt x="1091522" y="587479"/>
                  <a:pt x="1083676" y="734176"/>
                </a:cubicBezTo>
                <a:cubicBezTo>
                  <a:pt x="1082047" y="764077"/>
                  <a:pt x="1080419" y="793831"/>
                  <a:pt x="1079087" y="823734"/>
                </a:cubicBezTo>
                <a:cubicBezTo>
                  <a:pt x="1078199" y="843273"/>
                  <a:pt x="1077310" y="862813"/>
                  <a:pt x="1076571" y="882501"/>
                </a:cubicBezTo>
                <a:cubicBezTo>
                  <a:pt x="1074942" y="922173"/>
                  <a:pt x="1073314" y="963325"/>
                  <a:pt x="1070797" y="1003588"/>
                </a:cubicBezTo>
                <a:cubicBezTo>
                  <a:pt x="1061027" y="1230665"/>
                  <a:pt x="1061324" y="1455078"/>
                  <a:pt x="1062360" y="1665575"/>
                </a:cubicBezTo>
                <a:cubicBezTo>
                  <a:pt x="1062656" y="1739885"/>
                  <a:pt x="1062656" y="1812715"/>
                  <a:pt x="1058067" y="1885102"/>
                </a:cubicBezTo>
                <a:cubicBezTo>
                  <a:pt x="1045336" y="1978212"/>
                  <a:pt x="1003148" y="2059184"/>
                  <a:pt x="953262" y="2147854"/>
                </a:cubicBezTo>
                <a:cubicBezTo>
                  <a:pt x="901600" y="2223238"/>
                  <a:pt x="867461" y="2300027"/>
                  <a:pt x="846426" y="2377703"/>
                </a:cubicBezTo>
                <a:lnTo>
                  <a:pt x="843571" y="2392717"/>
                </a:lnTo>
                <a:lnTo>
                  <a:pt x="843571" y="2363398"/>
                </a:lnTo>
                <a:lnTo>
                  <a:pt x="881624" y="2258481"/>
                </a:lnTo>
                <a:cubicBezTo>
                  <a:pt x="899389" y="2219877"/>
                  <a:pt x="921010" y="2181548"/>
                  <a:pt x="947044" y="2143561"/>
                </a:cubicBezTo>
                <a:cubicBezTo>
                  <a:pt x="996338" y="2055927"/>
                  <a:pt x="1038379" y="1975547"/>
                  <a:pt x="1050814" y="1884066"/>
                </a:cubicBezTo>
                <a:cubicBezTo>
                  <a:pt x="1055254" y="1812124"/>
                  <a:pt x="1055403" y="1739589"/>
                  <a:pt x="1054958" y="1665279"/>
                </a:cubicBezTo>
                <a:cubicBezTo>
                  <a:pt x="1053922" y="1454781"/>
                  <a:pt x="1053626" y="1230222"/>
                  <a:pt x="1063396" y="1002848"/>
                </a:cubicBezTo>
                <a:cubicBezTo>
                  <a:pt x="1065913" y="962585"/>
                  <a:pt x="1067541" y="921581"/>
                  <a:pt x="1069169" y="881909"/>
                </a:cubicBezTo>
                <a:cubicBezTo>
                  <a:pt x="1069909" y="862369"/>
                  <a:pt x="1070797" y="842681"/>
                  <a:pt x="1071685" y="823142"/>
                </a:cubicBezTo>
                <a:cubicBezTo>
                  <a:pt x="1073018" y="793239"/>
                  <a:pt x="1074647" y="763485"/>
                  <a:pt x="1076274" y="733584"/>
                </a:cubicBezTo>
                <a:cubicBezTo>
                  <a:pt x="1084120" y="587182"/>
                  <a:pt x="1092262" y="435750"/>
                  <a:pt x="1071538" y="282243"/>
                </a:cubicBezTo>
                <a:cubicBezTo>
                  <a:pt x="1061472" y="230136"/>
                  <a:pt x="1048149" y="176994"/>
                  <a:pt x="1035418" y="125480"/>
                </a:cubicBezTo>
                <a:cubicBezTo>
                  <a:pt x="1019727" y="98317"/>
                  <a:pt x="1012511" y="66157"/>
                  <a:pt x="1011512" y="35423"/>
                </a:cubicBezTo>
                <a:close/>
                <a:moveTo>
                  <a:pt x="951566" y="0"/>
                </a:moveTo>
                <a:lnTo>
                  <a:pt x="959052" y="0"/>
                </a:lnTo>
                <a:lnTo>
                  <a:pt x="962505" y="34058"/>
                </a:lnTo>
                <a:cubicBezTo>
                  <a:pt x="966770" y="63798"/>
                  <a:pt x="971951" y="93358"/>
                  <a:pt x="977095" y="122668"/>
                </a:cubicBezTo>
                <a:cubicBezTo>
                  <a:pt x="982128" y="154198"/>
                  <a:pt x="991454" y="185432"/>
                  <a:pt x="1001372" y="218591"/>
                </a:cubicBezTo>
                <a:cubicBezTo>
                  <a:pt x="1006849" y="236946"/>
                  <a:pt x="1012622" y="256042"/>
                  <a:pt x="1017506" y="275137"/>
                </a:cubicBezTo>
                <a:cubicBezTo>
                  <a:pt x="1044004" y="410141"/>
                  <a:pt x="1028905" y="541738"/>
                  <a:pt x="1014250" y="669043"/>
                </a:cubicBezTo>
                <a:lnTo>
                  <a:pt x="1013806" y="673336"/>
                </a:lnTo>
                <a:cubicBezTo>
                  <a:pt x="1006552" y="736544"/>
                  <a:pt x="999004" y="802121"/>
                  <a:pt x="997079" y="868438"/>
                </a:cubicBezTo>
                <a:cubicBezTo>
                  <a:pt x="1003592" y="1065761"/>
                  <a:pt x="998115" y="1268265"/>
                  <a:pt x="992934" y="1464107"/>
                </a:cubicBezTo>
                <a:cubicBezTo>
                  <a:pt x="991602" y="1513993"/>
                  <a:pt x="990270" y="1564027"/>
                  <a:pt x="989085" y="1613912"/>
                </a:cubicBezTo>
                <a:cubicBezTo>
                  <a:pt x="987752" y="1670016"/>
                  <a:pt x="986716" y="1726119"/>
                  <a:pt x="985681" y="1782222"/>
                </a:cubicBezTo>
                <a:lnTo>
                  <a:pt x="985089" y="1801613"/>
                </a:lnTo>
                <a:lnTo>
                  <a:pt x="970729" y="1846170"/>
                </a:lnTo>
                <a:cubicBezTo>
                  <a:pt x="951634" y="1905382"/>
                  <a:pt x="931798" y="1966519"/>
                  <a:pt x="913146" y="2026618"/>
                </a:cubicBezTo>
                <a:cubicBezTo>
                  <a:pt x="886205" y="2113066"/>
                  <a:pt x="865777" y="2184270"/>
                  <a:pt x="848457" y="2250734"/>
                </a:cubicBezTo>
                <a:lnTo>
                  <a:pt x="843571" y="2268587"/>
                </a:lnTo>
                <a:lnTo>
                  <a:pt x="843571" y="2241114"/>
                </a:lnTo>
                <a:lnTo>
                  <a:pt x="870181" y="2144133"/>
                </a:lnTo>
                <a:cubicBezTo>
                  <a:pt x="880839" y="2107182"/>
                  <a:pt x="892718" y="2067696"/>
                  <a:pt x="906188" y="2024398"/>
                </a:cubicBezTo>
                <a:cubicBezTo>
                  <a:pt x="924840" y="1964297"/>
                  <a:pt x="944676" y="1903161"/>
                  <a:pt x="963772" y="1843950"/>
                </a:cubicBezTo>
                <a:lnTo>
                  <a:pt x="977983" y="1799985"/>
                </a:lnTo>
                <a:lnTo>
                  <a:pt x="978279" y="1782222"/>
                </a:lnTo>
                <a:cubicBezTo>
                  <a:pt x="979315" y="1726266"/>
                  <a:pt x="980351" y="1670016"/>
                  <a:pt x="981684" y="1613912"/>
                </a:cubicBezTo>
                <a:cubicBezTo>
                  <a:pt x="982868" y="1564027"/>
                  <a:pt x="984200" y="1513993"/>
                  <a:pt x="985532" y="1464107"/>
                </a:cubicBezTo>
                <a:cubicBezTo>
                  <a:pt x="990713" y="1268413"/>
                  <a:pt x="996191" y="1065909"/>
                  <a:pt x="989678" y="868586"/>
                </a:cubicBezTo>
                <a:cubicBezTo>
                  <a:pt x="991602" y="801677"/>
                  <a:pt x="999151" y="736100"/>
                  <a:pt x="1006404" y="672596"/>
                </a:cubicBezTo>
                <a:lnTo>
                  <a:pt x="1006849" y="668303"/>
                </a:lnTo>
                <a:cubicBezTo>
                  <a:pt x="1021503" y="541590"/>
                  <a:pt x="1036603" y="410584"/>
                  <a:pt x="1010253" y="276765"/>
                </a:cubicBezTo>
                <a:cubicBezTo>
                  <a:pt x="1005368" y="257966"/>
                  <a:pt x="999743" y="239018"/>
                  <a:pt x="994266" y="220663"/>
                </a:cubicBezTo>
                <a:cubicBezTo>
                  <a:pt x="984200" y="187208"/>
                  <a:pt x="974874" y="155678"/>
                  <a:pt x="969693" y="123852"/>
                </a:cubicBezTo>
                <a:cubicBezTo>
                  <a:pt x="964549" y="94357"/>
                  <a:pt x="959350" y="64603"/>
                  <a:pt x="955066" y="34650"/>
                </a:cubicBezTo>
                <a:close/>
                <a:moveTo>
                  <a:pt x="915738" y="0"/>
                </a:moveTo>
                <a:lnTo>
                  <a:pt x="923243" y="0"/>
                </a:lnTo>
                <a:lnTo>
                  <a:pt x="923696" y="13994"/>
                </a:lnTo>
                <a:cubicBezTo>
                  <a:pt x="927968" y="66759"/>
                  <a:pt x="935129" y="119337"/>
                  <a:pt x="946157" y="171517"/>
                </a:cubicBezTo>
                <a:cubicBezTo>
                  <a:pt x="950745" y="222291"/>
                  <a:pt x="953854" y="273214"/>
                  <a:pt x="955483" y="323543"/>
                </a:cubicBezTo>
                <a:cubicBezTo>
                  <a:pt x="942308" y="434861"/>
                  <a:pt x="940976" y="550620"/>
                  <a:pt x="950893" y="688434"/>
                </a:cubicBezTo>
                <a:cubicBezTo>
                  <a:pt x="954890" y="742613"/>
                  <a:pt x="960515" y="799901"/>
                  <a:pt x="968657" y="868734"/>
                </a:cubicBezTo>
                <a:cubicBezTo>
                  <a:pt x="964364" y="1039412"/>
                  <a:pt x="955334" y="1208017"/>
                  <a:pt x="946452" y="1371145"/>
                </a:cubicBezTo>
                <a:cubicBezTo>
                  <a:pt x="941716" y="1458038"/>
                  <a:pt x="936831" y="1547892"/>
                  <a:pt x="932834" y="1636117"/>
                </a:cubicBezTo>
                <a:lnTo>
                  <a:pt x="932093" y="1651660"/>
                </a:lnTo>
                <a:cubicBezTo>
                  <a:pt x="929429" y="1708503"/>
                  <a:pt x="926764" y="1767419"/>
                  <a:pt x="922324" y="1824262"/>
                </a:cubicBezTo>
                <a:lnTo>
                  <a:pt x="922028" y="1825447"/>
                </a:lnTo>
                <a:cubicBezTo>
                  <a:pt x="897677" y="1883400"/>
                  <a:pt x="875769" y="1941946"/>
                  <a:pt x="856433" y="2000677"/>
                </a:cubicBezTo>
                <a:lnTo>
                  <a:pt x="843571" y="2045888"/>
                </a:lnTo>
                <a:lnTo>
                  <a:pt x="843571" y="2019192"/>
                </a:lnTo>
                <a:lnTo>
                  <a:pt x="849457" y="1998530"/>
                </a:lnTo>
                <a:cubicBezTo>
                  <a:pt x="868811" y="1939726"/>
                  <a:pt x="890720" y="1881106"/>
                  <a:pt x="915070" y="1823078"/>
                </a:cubicBezTo>
                <a:cubicBezTo>
                  <a:pt x="919511" y="1766530"/>
                  <a:pt x="922175" y="1708060"/>
                  <a:pt x="924693" y="1651365"/>
                </a:cubicBezTo>
                <a:lnTo>
                  <a:pt x="925432" y="1635822"/>
                </a:lnTo>
                <a:cubicBezTo>
                  <a:pt x="929429" y="1547596"/>
                  <a:pt x="934314" y="1457594"/>
                  <a:pt x="939051" y="1370701"/>
                </a:cubicBezTo>
                <a:cubicBezTo>
                  <a:pt x="947784" y="1207721"/>
                  <a:pt x="956962" y="1039115"/>
                  <a:pt x="961256" y="869031"/>
                </a:cubicBezTo>
                <a:cubicBezTo>
                  <a:pt x="953114" y="800641"/>
                  <a:pt x="947489" y="743206"/>
                  <a:pt x="943492" y="688879"/>
                </a:cubicBezTo>
                <a:cubicBezTo>
                  <a:pt x="933574" y="550472"/>
                  <a:pt x="934906" y="434269"/>
                  <a:pt x="948081" y="323099"/>
                </a:cubicBezTo>
                <a:cubicBezTo>
                  <a:pt x="946452" y="273509"/>
                  <a:pt x="943344" y="222736"/>
                  <a:pt x="938755" y="172554"/>
                </a:cubicBezTo>
                <a:cubicBezTo>
                  <a:pt x="927690" y="120226"/>
                  <a:pt x="920501" y="67500"/>
                  <a:pt x="916211" y="14589"/>
                </a:cubicBezTo>
                <a:close/>
                <a:moveTo>
                  <a:pt x="842810" y="0"/>
                </a:moveTo>
                <a:lnTo>
                  <a:pt x="845470" y="0"/>
                </a:lnTo>
                <a:lnTo>
                  <a:pt x="845470" y="82308"/>
                </a:lnTo>
                <a:lnTo>
                  <a:pt x="855448" y="117454"/>
                </a:lnTo>
                <a:cubicBezTo>
                  <a:pt x="863168" y="137711"/>
                  <a:pt x="872808" y="157750"/>
                  <a:pt x="884281" y="177142"/>
                </a:cubicBezTo>
                <a:lnTo>
                  <a:pt x="884724" y="178030"/>
                </a:lnTo>
                <a:cubicBezTo>
                  <a:pt x="896567" y="221550"/>
                  <a:pt x="908853" y="268476"/>
                  <a:pt x="917883" y="316289"/>
                </a:cubicBezTo>
                <a:cubicBezTo>
                  <a:pt x="931058" y="385419"/>
                  <a:pt x="935795" y="446851"/>
                  <a:pt x="932390" y="503991"/>
                </a:cubicBezTo>
                <a:cubicBezTo>
                  <a:pt x="917439" y="559205"/>
                  <a:pt x="907225" y="615012"/>
                  <a:pt x="900712" y="675408"/>
                </a:cubicBezTo>
                <a:cubicBezTo>
                  <a:pt x="894939" y="729438"/>
                  <a:pt x="892274" y="785838"/>
                  <a:pt x="892866" y="847862"/>
                </a:cubicBezTo>
                <a:cubicBezTo>
                  <a:pt x="866517" y="1097587"/>
                  <a:pt x="853490" y="1350420"/>
                  <a:pt x="853490" y="1599850"/>
                </a:cubicBezTo>
                <a:cubicBezTo>
                  <a:pt x="853490" y="1626939"/>
                  <a:pt x="853786" y="1654028"/>
                  <a:pt x="853786" y="1680970"/>
                </a:cubicBezTo>
                <a:cubicBezTo>
                  <a:pt x="853786" y="1716497"/>
                  <a:pt x="854083" y="1751876"/>
                  <a:pt x="853786" y="1786960"/>
                </a:cubicBezTo>
                <a:lnTo>
                  <a:pt x="853786" y="1787847"/>
                </a:lnTo>
                <a:lnTo>
                  <a:pt x="843571" y="1827562"/>
                </a:lnTo>
                <a:lnTo>
                  <a:pt x="843571" y="1798460"/>
                </a:lnTo>
                <a:lnTo>
                  <a:pt x="846681" y="1786366"/>
                </a:lnTo>
                <a:cubicBezTo>
                  <a:pt x="846681" y="1751433"/>
                  <a:pt x="846533" y="1716201"/>
                  <a:pt x="846385" y="1680822"/>
                </a:cubicBezTo>
                <a:cubicBezTo>
                  <a:pt x="846237" y="1653880"/>
                  <a:pt x="846089" y="1626791"/>
                  <a:pt x="846089" y="1599702"/>
                </a:cubicBezTo>
                <a:cubicBezTo>
                  <a:pt x="845941" y="1349977"/>
                  <a:pt x="859264" y="1096994"/>
                  <a:pt x="885465" y="847418"/>
                </a:cubicBezTo>
                <a:cubicBezTo>
                  <a:pt x="884873" y="785690"/>
                  <a:pt x="887389" y="728996"/>
                  <a:pt x="893310" y="674667"/>
                </a:cubicBezTo>
                <a:cubicBezTo>
                  <a:pt x="899823" y="613828"/>
                  <a:pt x="910185" y="557724"/>
                  <a:pt x="924989" y="502806"/>
                </a:cubicBezTo>
                <a:cubicBezTo>
                  <a:pt x="928245" y="446999"/>
                  <a:pt x="923508" y="386159"/>
                  <a:pt x="910482" y="317622"/>
                </a:cubicBezTo>
                <a:cubicBezTo>
                  <a:pt x="901452" y="270400"/>
                  <a:pt x="889462" y="223771"/>
                  <a:pt x="877619" y="180399"/>
                </a:cubicBezTo>
                <a:cubicBezTo>
                  <a:pt x="865962" y="160637"/>
                  <a:pt x="856173" y="140191"/>
                  <a:pt x="848339" y="119518"/>
                </a:cubicBezTo>
                <a:lnTo>
                  <a:pt x="845054" y="107868"/>
                </a:lnTo>
                <a:lnTo>
                  <a:pt x="845044" y="108066"/>
                </a:lnTo>
                <a:lnTo>
                  <a:pt x="845470" y="124659"/>
                </a:lnTo>
                <a:lnTo>
                  <a:pt x="845470" y="360994"/>
                </a:lnTo>
                <a:lnTo>
                  <a:pt x="843012" y="325634"/>
                </a:lnTo>
                <a:cubicBezTo>
                  <a:pt x="839212" y="253472"/>
                  <a:pt x="836968" y="180702"/>
                  <a:pt x="837458" y="107807"/>
                </a:cubicBezTo>
                <a:close/>
                <a:moveTo>
                  <a:pt x="755044" y="0"/>
                </a:moveTo>
                <a:lnTo>
                  <a:pt x="762529" y="0"/>
                </a:lnTo>
                <a:lnTo>
                  <a:pt x="757576" y="87148"/>
                </a:lnTo>
                <a:cubicBezTo>
                  <a:pt x="756967" y="148608"/>
                  <a:pt x="759058" y="213075"/>
                  <a:pt x="763758" y="281353"/>
                </a:cubicBezTo>
                <a:cubicBezTo>
                  <a:pt x="767311" y="333459"/>
                  <a:pt x="772492" y="389266"/>
                  <a:pt x="779597" y="452178"/>
                </a:cubicBezTo>
                <a:cubicBezTo>
                  <a:pt x="845618" y="746016"/>
                  <a:pt x="845322" y="1047255"/>
                  <a:pt x="845026" y="1338429"/>
                </a:cubicBezTo>
                <a:lnTo>
                  <a:pt x="845470" y="1396305"/>
                </a:lnTo>
                <a:lnTo>
                  <a:pt x="845470" y="1774636"/>
                </a:lnTo>
                <a:lnTo>
                  <a:pt x="839993" y="1639965"/>
                </a:lnTo>
                <a:cubicBezTo>
                  <a:pt x="837439" y="1538787"/>
                  <a:pt x="837550" y="1437683"/>
                  <a:pt x="837624" y="1338281"/>
                </a:cubicBezTo>
                <a:cubicBezTo>
                  <a:pt x="837920" y="1047403"/>
                  <a:pt x="838216" y="746609"/>
                  <a:pt x="772343" y="453215"/>
                </a:cubicBezTo>
                <a:cubicBezTo>
                  <a:pt x="765090" y="389858"/>
                  <a:pt x="759909" y="333903"/>
                  <a:pt x="756357" y="281649"/>
                </a:cubicBezTo>
                <a:cubicBezTo>
                  <a:pt x="751620" y="213112"/>
                  <a:pt x="749510" y="148395"/>
                  <a:pt x="750116" y="86697"/>
                </a:cubicBezTo>
                <a:close/>
                <a:moveTo>
                  <a:pt x="682426" y="0"/>
                </a:moveTo>
                <a:lnTo>
                  <a:pt x="689944" y="0"/>
                </a:lnTo>
                <a:lnTo>
                  <a:pt x="686405" y="30076"/>
                </a:lnTo>
                <a:cubicBezTo>
                  <a:pt x="682647" y="85344"/>
                  <a:pt x="681453" y="142095"/>
                  <a:pt x="682785" y="200529"/>
                </a:cubicBezTo>
                <a:cubicBezTo>
                  <a:pt x="684266" y="267290"/>
                  <a:pt x="689151" y="337012"/>
                  <a:pt x="697441" y="413543"/>
                </a:cubicBezTo>
                <a:cubicBezTo>
                  <a:pt x="824450" y="900114"/>
                  <a:pt x="815568" y="1380766"/>
                  <a:pt x="806094" y="1889541"/>
                </a:cubicBezTo>
                <a:cubicBezTo>
                  <a:pt x="805502" y="1922996"/>
                  <a:pt x="804910" y="1956599"/>
                  <a:pt x="804318" y="1990349"/>
                </a:cubicBezTo>
                <a:cubicBezTo>
                  <a:pt x="804910" y="2052226"/>
                  <a:pt x="805354" y="2115730"/>
                  <a:pt x="805502" y="2179530"/>
                </a:cubicBezTo>
                <a:cubicBezTo>
                  <a:pt x="805650" y="2244367"/>
                  <a:pt x="805502" y="2308907"/>
                  <a:pt x="805206" y="2371228"/>
                </a:cubicBezTo>
                <a:cubicBezTo>
                  <a:pt x="804762" y="2435916"/>
                  <a:pt x="804022" y="2500753"/>
                  <a:pt x="803133" y="2563961"/>
                </a:cubicBezTo>
                <a:cubicBezTo>
                  <a:pt x="744662" y="3221802"/>
                  <a:pt x="747326" y="3719919"/>
                  <a:pt x="811867" y="4179253"/>
                </a:cubicBezTo>
                <a:cubicBezTo>
                  <a:pt x="812311" y="4224402"/>
                  <a:pt x="812607" y="4277249"/>
                  <a:pt x="812607" y="4331427"/>
                </a:cubicBezTo>
                <a:cubicBezTo>
                  <a:pt x="812459" y="4452219"/>
                  <a:pt x="810387" y="4612831"/>
                  <a:pt x="795732" y="4784100"/>
                </a:cubicBezTo>
                <a:cubicBezTo>
                  <a:pt x="792031" y="4845680"/>
                  <a:pt x="787739" y="4911257"/>
                  <a:pt x="782557" y="4984679"/>
                </a:cubicBezTo>
                <a:cubicBezTo>
                  <a:pt x="775452" y="5084155"/>
                  <a:pt x="767606" y="5185111"/>
                  <a:pt x="759909" y="5282810"/>
                </a:cubicBezTo>
                <a:cubicBezTo>
                  <a:pt x="752212" y="5382138"/>
                  <a:pt x="744070" y="5484721"/>
                  <a:pt x="736964" y="5585825"/>
                </a:cubicBezTo>
                <a:cubicBezTo>
                  <a:pt x="731784" y="5648294"/>
                  <a:pt x="727638" y="5706321"/>
                  <a:pt x="724234" y="5763460"/>
                </a:cubicBezTo>
                <a:cubicBezTo>
                  <a:pt x="720533" y="5824301"/>
                  <a:pt x="717720" y="5883956"/>
                  <a:pt x="715944" y="5940652"/>
                </a:cubicBezTo>
                <a:lnTo>
                  <a:pt x="716241" y="5940947"/>
                </a:lnTo>
                <a:cubicBezTo>
                  <a:pt x="706618" y="6181050"/>
                  <a:pt x="734300" y="6420857"/>
                  <a:pt x="760945" y="6652819"/>
                </a:cubicBezTo>
                <a:lnTo>
                  <a:pt x="782269" y="6858000"/>
                </a:lnTo>
                <a:lnTo>
                  <a:pt x="774848" y="6858000"/>
                </a:lnTo>
                <a:lnTo>
                  <a:pt x="753544" y="6653559"/>
                </a:lnTo>
                <a:cubicBezTo>
                  <a:pt x="726750" y="6421301"/>
                  <a:pt x="699217" y="6181199"/>
                  <a:pt x="708691" y="5940503"/>
                </a:cubicBezTo>
                <a:cubicBezTo>
                  <a:pt x="710615" y="5883808"/>
                  <a:pt x="713280" y="5824153"/>
                  <a:pt x="716980" y="5763164"/>
                </a:cubicBezTo>
                <a:cubicBezTo>
                  <a:pt x="720385" y="5705878"/>
                  <a:pt x="724530" y="5647702"/>
                  <a:pt x="729711" y="5585382"/>
                </a:cubicBezTo>
                <a:cubicBezTo>
                  <a:pt x="736816" y="5484425"/>
                  <a:pt x="744958" y="5381694"/>
                  <a:pt x="752655" y="5282366"/>
                </a:cubicBezTo>
                <a:cubicBezTo>
                  <a:pt x="760353" y="5184815"/>
                  <a:pt x="768199" y="5083711"/>
                  <a:pt x="775304" y="4984384"/>
                </a:cubicBezTo>
                <a:cubicBezTo>
                  <a:pt x="780485" y="4911109"/>
                  <a:pt x="784777" y="4845384"/>
                  <a:pt x="788479" y="4783805"/>
                </a:cubicBezTo>
                <a:cubicBezTo>
                  <a:pt x="803133" y="4612831"/>
                  <a:pt x="805206" y="4452367"/>
                  <a:pt x="805206" y="4331723"/>
                </a:cubicBezTo>
                <a:cubicBezTo>
                  <a:pt x="805206" y="4277544"/>
                  <a:pt x="804910" y="4224551"/>
                  <a:pt x="804466" y="4179994"/>
                </a:cubicBezTo>
                <a:cubicBezTo>
                  <a:pt x="739777" y="3720511"/>
                  <a:pt x="737112" y="3221802"/>
                  <a:pt x="795732" y="2563666"/>
                </a:cubicBezTo>
                <a:cubicBezTo>
                  <a:pt x="796768" y="2500753"/>
                  <a:pt x="797360" y="2435916"/>
                  <a:pt x="797805" y="2371228"/>
                </a:cubicBezTo>
                <a:cubicBezTo>
                  <a:pt x="798100" y="2308907"/>
                  <a:pt x="798249" y="2244367"/>
                  <a:pt x="798100" y="2179530"/>
                </a:cubicBezTo>
                <a:cubicBezTo>
                  <a:pt x="797952" y="2115730"/>
                  <a:pt x="797508" y="2052226"/>
                  <a:pt x="796916" y="1990202"/>
                </a:cubicBezTo>
                <a:cubicBezTo>
                  <a:pt x="797508" y="1956451"/>
                  <a:pt x="798100" y="1922848"/>
                  <a:pt x="798692" y="1889246"/>
                </a:cubicBezTo>
                <a:cubicBezTo>
                  <a:pt x="808018" y="1381062"/>
                  <a:pt x="817048" y="900855"/>
                  <a:pt x="690187" y="414727"/>
                </a:cubicBezTo>
                <a:cubicBezTo>
                  <a:pt x="681749" y="337456"/>
                  <a:pt x="676864" y="267587"/>
                  <a:pt x="675384" y="200529"/>
                </a:cubicBezTo>
                <a:cubicBezTo>
                  <a:pt x="674015" y="141873"/>
                  <a:pt x="675199" y="84891"/>
                  <a:pt x="678967" y="29399"/>
                </a:cubicBezTo>
                <a:close/>
                <a:moveTo>
                  <a:pt x="641102" y="0"/>
                </a:moveTo>
                <a:lnTo>
                  <a:pt x="648310" y="0"/>
                </a:lnTo>
                <a:lnTo>
                  <a:pt x="640153" y="117782"/>
                </a:lnTo>
                <a:cubicBezTo>
                  <a:pt x="637637" y="179362"/>
                  <a:pt x="637045" y="239906"/>
                  <a:pt x="638525" y="297785"/>
                </a:cubicBezTo>
                <a:lnTo>
                  <a:pt x="638821" y="300153"/>
                </a:lnTo>
                <a:cubicBezTo>
                  <a:pt x="718609" y="885016"/>
                  <a:pt x="793955" y="1437461"/>
                  <a:pt x="747918" y="2011962"/>
                </a:cubicBezTo>
                <a:cubicBezTo>
                  <a:pt x="748215" y="2080055"/>
                  <a:pt x="748510" y="2149923"/>
                  <a:pt x="748510" y="2219942"/>
                </a:cubicBezTo>
                <a:cubicBezTo>
                  <a:pt x="748510" y="2266719"/>
                  <a:pt x="748510" y="2313348"/>
                  <a:pt x="748510" y="2360125"/>
                </a:cubicBezTo>
                <a:cubicBezTo>
                  <a:pt x="748363" y="2406903"/>
                  <a:pt x="748215" y="2453679"/>
                  <a:pt x="747918" y="2500753"/>
                </a:cubicBezTo>
                <a:cubicBezTo>
                  <a:pt x="749103" y="2553303"/>
                  <a:pt x="749399" y="2609850"/>
                  <a:pt x="748510" y="2673356"/>
                </a:cubicBezTo>
                <a:cubicBezTo>
                  <a:pt x="667983" y="3108709"/>
                  <a:pt x="668427" y="3588766"/>
                  <a:pt x="749547" y="4141950"/>
                </a:cubicBezTo>
                <a:cubicBezTo>
                  <a:pt x="748658" y="4196573"/>
                  <a:pt x="746586" y="4249863"/>
                  <a:pt x="744810" y="4290127"/>
                </a:cubicBezTo>
                <a:cubicBezTo>
                  <a:pt x="743477" y="4320029"/>
                  <a:pt x="741997" y="4349930"/>
                  <a:pt x="740665" y="4379685"/>
                </a:cubicBezTo>
                <a:cubicBezTo>
                  <a:pt x="733116" y="4541037"/>
                  <a:pt x="725270" y="4707865"/>
                  <a:pt x="735780" y="4877063"/>
                </a:cubicBezTo>
                <a:cubicBezTo>
                  <a:pt x="732524" y="4949597"/>
                  <a:pt x="727935" y="5024500"/>
                  <a:pt x="722309" y="5100143"/>
                </a:cubicBezTo>
                <a:cubicBezTo>
                  <a:pt x="704397" y="5339653"/>
                  <a:pt x="678049" y="5557849"/>
                  <a:pt x="641782" y="5767309"/>
                </a:cubicBezTo>
                <a:cubicBezTo>
                  <a:pt x="635416" y="5831109"/>
                  <a:pt x="631716" y="5898019"/>
                  <a:pt x="630827" y="5965816"/>
                </a:cubicBezTo>
                <a:cubicBezTo>
                  <a:pt x="641929" y="6139158"/>
                  <a:pt x="666354" y="6312649"/>
                  <a:pt x="690039" y="6480513"/>
                </a:cubicBezTo>
                <a:lnTo>
                  <a:pt x="690187" y="6480661"/>
                </a:lnTo>
                <a:cubicBezTo>
                  <a:pt x="699513" y="6546793"/>
                  <a:pt x="708922" y="6613480"/>
                  <a:pt x="717568" y="6680635"/>
                </a:cubicBezTo>
                <a:lnTo>
                  <a:pt x="737512" y="6858000"/>
                </a:lnTo>
                <a:lnTo>
                  <a:pt x="730268" y="6858000"/>
                </a:lnTo>
                <a:lnTo>
                  <a:pt x="710440" y="6681509"/>
                </a:lnTo>
                <a:cubicBezTo>
                  <a:pt x="701808" y="6614452"/>
                  <a:pt x="692408" y="6547867"/>
                  <a:pt x="683082" y="6481846"/>
                </a:cubicBezTo>
                <a:cubicBezTo>
                  <a:pt x="659397" y="6313833"/>
                  <a:pt x="634972" y="6140194"/>
                  <a:pt x="623870" y="5966260"/>
                </a:cubicBezTo>
                <a:cubicBezTo>
                  <a:pt x="624906" y="5897871"/>
                  <a:pt x="628607" y="5830814"/>
                  <a:pt x="634972" y="5766569"/>
                </a:cubicBezTo>
                <a:cubicBezTo>
                  <a:pt x="671239" y="5557108"/>
                  <a:pt x="697589" y="5339061"/>
                  <a:pt x="715352" y="5099846"/>
                </a:cubicBezTo>
                <a:cubicBezTo>
                  <a:pt x="720977" y="5024352"/>
                  <a:pt x="725566" y="4949449"/>
                  <a:pt x="728822" y="4877358"/>
                </a:cubicBezTo>
                <a:cubicBezTo>
                  <a:pt x="718312" y="4708162"/>
                  <a:pt x="726158" y="4541037"/>
                  <a:pt x="733708" y="4379536"/>
                </a:cubicBezTo>
                <a:cubicBezTo>
                  <a:pt x="735188" y="4349783"/>
                  <a:pt x="736521" y="4319881"/>
                  <a:pt x="737852" y="4289979"/>
                </a:cubicBezTo>
                <a:cubicBezTo>
                  <a:pt x="739629" y="4249716"/>
                  <a:pt x="741701" y="4196573"/>
                  <a:pt x="742589" y="4142543"/>
                </a:cubicBezTo>
                <a:cubicBezTo>
                  <a:pt x="661321" y="3589061"/>
                  <a:pt x="661025" y="3108264"/>
                  <a:pt x="741553" y="2672762"/>
                </a:cubicBezTo>
                <a:cubicBezTo>
                  <a:pt x="742293" y="2609999"/>
                  <a:pt x="742145" y="2553600"/>
                  <a:pt x="740961" y="2501049"/>
                </a:cubicBezTo>
                <a:cubicBezTo>
                  <a:pt x="741257" y="2453827"/>
                  <a:pt x="741553" y="2407051"/>
                  <a:pt x="741553" y="2360273"/>
                </a:cubicBezTo>
                <a:cubicBezTo>
                  <a:pt x="741553" y="2313497"/>
                  <a:pt x="741553" y="2266867"/>
                  <a:pt x="741553" y="2220091"/>
                </a:cubicBezTo>
                <a:cubicBezTo>
                  <a:pt x="741405" y="2150072"/>
                  <a:pt x="741257" y="2080351"/>
                  <a:pt x="740961" y="2011814"/>
                </a:cubicBezTo>
                <a:cubicBezTo>
                  <a:pt x="786998" y="1437905"/>
                  <a:pt x="711652" y="885757"/>
                  <a:pt x="631864" y="301338"/>
                </a:cubicBezTo>
                <a:lnTo>
                  <a:pt x="631419" y="298526"/>
                </a:lnTo>
                <a:cubicBezTo>
                  <a:pt x="629939" y="240201"/>
                  <a:pt x="630531" y="179510"/>
                  <a:pt x="633048" y="117634"/>
                </a:cubicBezTo>
                <a:close/>
                <a:moveTo>
                  <a:pt x="594234" y="0"/>
                </a:moveTo>
                <a:lnTo>
                  <a:pt x="601684" y="0"/>
                </a:lnTo>
                <a:lnTo>
                  <a:pt x="591008" y="154937"/>
                </a:lnTo>
                <a:cubicBezTo>
                  <a:pt x="588639" y="232948"/>
                  <a:pt x="589379" y="308739"/>
                  <a:pt x="593080" y="386898"/>
                </a:cubicBezTo>
                <a:cubicBezTo>
                  <a:pt x="680417" y="989969"/>
                  <a:pt x="754728" y="1580309"/>
                  <a:pt x="704546" y="2168576"/>
                </a:cubicBezTo>
                <a:cubicBezTo>
                  <a:pt x="703954" y="2214465"/>
                  <a:pt x="703065" y="2263314"/>
                  <a:pt x="702029" y="2313643"/>
                </a:cubicBezTo>
                <a:cubicBezTo>
                  <a:pt x="701437" y="2372412"/>
                  <a:pt x="700401" y="2435176"/>
                  <a:pt x="698921" y="2511264"/>
                </a:cubicBezTo>
                <a:cubicBezTo>
                  <a:pt x="697589" y="2574029"/>
                  <a:pt x="696257" y="2641085"/>
                  <a:pt x="693295" y="2707698"/>
                </a:cubicBezTo>
                <a:cubicBezTo>
                  <a:pt x="630975" y="3051125"/>
                  <a:pt x="646518" y="3398548"/>
                  <a:pt x="661618" y="3734426"/>
                </a:cubicBezTo>
                <a:cubicBezTo>
                  <a:pt x="668723" y="3894149"/>
                  <a:pt x="676124" y="4059350"/>
                  <a:pt x="675088" y="4221738"/>
                </a:cubicBezTo>
                <a:cubicBezTo>
                  <a:pt x="673904" y="4283318"/>
                  <a:pt x="673164" y="4348451"/>
                  <a:pt x="673164" y="4420837"/>
                </a:cubicBezTo>
                <a:cubicBezTo>
                  <a:pt x="673016" y="4509359"/>
                  <a:pt x="673904" y="4599064"/>
                  <a:pt x="674644" y="4685809"/>
                </a:cubicBezTo>
                <a:cubicBezTo>
                  <a:pt x="675680" y="4793870"/>
                  <a:pt x="676716" y="4905484"/>
                  <a:pt x="675977" y="5014582"/>
                </a:cubicBezTo>
                <a:cubicBezTo>
                  <a:pt x="673312" y="5082231"/>
                  <a:pt x="669463" y="5150324"/>
                  <a:pt x="664578" y="5217529"/>
                </a:cubicBezTo>
                <a:cubicBezTo>
                  <a:pt x="648739" y="5438241"/>
                  <a:pt x="623425" y="5635416"/>
                  <a:pt x="587306" y="5820600"/>
                </a:cubicBezTo>
                <a:cubicBezTo>
                  <a:pt x="582570" y="5902163"/>
                  <a:pt x="580645" y="5975290"/>
                  <a:pt x="581682" y="6043827"/>
                </a:cubicBezTo>
                <a:lnTo>
                  <a:pt x="581978" y="6044123"/>
                </a:lnTo>
                <a:cubicBezTo>
                  <a:pt x="595597" y="6150409"/>
                  <a:pt x="611436" y="6259210"/>
                  <a:pt x="626830" y="6364310"/>
                </a:cubicBezTo>
                <a:cubicBezTo>
                  <a:pt x="639598" y="6451536"/>
                  <a:pt x="652467" y="6539512"/>
                  <a:pt x="664277" y="6628179"/>
                </a:cubicBezTo>
                <a:lnTo>
                  <a:pt x="690937" y="6858000"/>
                </a:lnTo>
                <a:lnTo>
                  <a:pt x="683379" y="6858000"/>
                </a:lnTo>
                <a:lnTo>
                  <a:pt x="656793" y="6628839"/>
                </a:lnTo>
                <a:cubicBezTo>
                  <a:pt x="645001" y="6540253"/>
                  <a:pt x="632160" y="6452351"/>
                  <a:pt x="619429" y="6365199"/>
                </a:cubicBezTo>
                <a:cubicBezTo>
                  <a:pt x="604034" y="6259950"/>
                  <a:pt x="588195" y="6151296"/>
                  <a:pt x="574577" y="6044420"/>
                </a:cubicBezTo>
                <a:cubicBezTo>
                  <a:pt x="573540" y="5975438"/>
                  <a:pt x="575465" y="5902016"/>
                  <a:pt x="580201" y="5819859"/>
                </a:cubicBezTo>
                <a:cubicBezTo>
                  <a:pt x="616320" y="5634527"/>
                  <a:pt x="641634" y="5437501"/>
                  <a:pt x="657473" y="5217086"/>
                </a:cubicBezTo>
                <a:cubicBezTo>
                  <a:pt x="662357" y="5150029"/>
                  <a:pt x="666206" y="5081935"/>
                  <a:pt x="668870" y="5014582"/>
                </a:cubicBezTo>
                <a:cubicBezTo>
                  <a:pt x="669463" y="4905632"/>
                  <a:pt x="668575" y="4794018"/>
                  <a:pt x="667539" y="4686105"/>
                </a:cubicBezTo>
                <a:cubicBezTo>
                  <a:pt x="666799" y="4599360"/>
                  <a:pt x="666059" y="4509654"/>
                  <a:pt x="666059" y="4421133"/>
                </a:cubicBezTo>
                <a:cubicBezTo>
                  <a:pt x="666059" y="4348598"/>
                  <a:pt x="666799" y="4283466"/>
                  <a:pt x="667983" y="4221886"/>
                </a:cubicBezTo>
                <a:cubicBezTo>
                  <a:pt x="669019" y="4059646"/>
                  <a:pt x="661618" y="3894594"/>
                  <a:pt x="654512" y="3735018"/>
                </a:cubicBezTo>
                <a:cubicBezTo>
                  <a:pt x="639413" y="3398697"/>
                  <a:pt x="623870" y="3050829"/>
                  <a:pt x="686190" y="2707106"/>
                </a:cubicBezTo>
                <a:cubicBezTo>
                  <a:pt x="689003" y="2640936"/>
                  <a:pt x="690484" y="2574029"/>
                  <a:pt x="691668" y="2511264"/>
                </a:cubicBezTo>
                <a:cubicBezTo>
                  <a:pt x="693147" y="2435176"/>
                  <a:pt x="694184" y="2372412"/>
                  <a:pt x="694776" y="2313643"/>
                </a:cubicBezTo>
                <a:cubicBezTo>
                  <a:pt x="695960" y="2263314"/>
                  <a:pt x="696700" y="2214465"/>
                  <a:pt x="697292" y="2168281"/>
                </a:cubicBezTo>
                <a:cubicBezTo>
                  <a:pt x="747474" y="1580458"/>
                  <a:pt x="673164" y="990562"/>
                  <a:pt x="585826" y="387639"/>
                </a:cubicBezTo>
                <a:cubicBezTo>
                  <a:pt x="581978" y="308887"/>
                  <a:pt x="581237" y="232801"/>
                  <a:pt x="583606" y="154641"/>
                </a:cubicBezTo>
                <a:close/>
                <a:moveTo>
                  <a:pt x="494456" y="0"/>
                </a:moveTo>
                <a:lnTo>
                  <a:pt x="501893" y="0"/>
                </a:lnTo>
                <a:lnTo>
                  <a:pt x="501302" y="7796"/>
                </a:lnTo>
                <a:cubicBezTo>
                  <a:pt x="497453" y="69228"/>
                  <a:pt x="495381" y="131696"/>
                  <a:pt x="495381" y="193129"/>
                </a:cubicBezTo>
                <a:cubicBezTo>
                  <a:pt x="502190" y="233244"/>
                  <a:pt x="508407" y="272768"/>
                  <a:pt x="514625" y="311996"/>
                </a:cubicBezTo>
                <a:cubicBezTo>
                  <a:pt x="513292" y="279281"/>
                  <a:pt x="513440" y="246567"/>
                  <a:pt x="515365" y="213852"/>
                </a:cubicBezTo>
                <a:cubicBezTo>
                  <a:pt x="515365" y="154345"/>
                  <a:pt x="517733" y="93653"/>
                  <a:pt x="522322" y="33405"/>
                </a:cubicBezTo>
                <a:lnTo>
                  <a:pt x="525976" y="0"/>
                </a:lnTo>
                <a:lnTo>
                  <a:pt x="533552" y="0"/>
                </a:lnTo>
                <a:lnTo>
                  <a:pt x="529872" y="33701"/>
                </a:lnTo>
                <a:cubicBezTo>
                  <a:pt x="525283" y="93801"/>
                  <a:pt x="522914" y="154345"/>
                  <a:pt x="522914" y="213852"/>
                </a:cubicBezTo>
                <a:cubicBezTo>
                  <a:pt x="518770" y="286091"/>
                  <a:pt x="523358" y="358181"/>
                  <a:pt x="532832" y="429975"/>
                </a:cubicBezTo>
                <a:cubicBezTo>
                  <a:pt x="534756" y="443002"/>
                  <a:pt x="536532" y="455880"/>
                  <a:pt x="538457" y="468907"/>
                </a:cubicBezTo>
                <a:cubicBezTo>
                  <a:pt x="552224" y="556540"/>
                  <a:pt x="572208" y="643285"/>
                  <a:pt x="592044" y="728550"/>
                </a:cubicBezTo>
                <a:cubicBezTo>
                  <a:pt x="621058" y="853782"/>
                  <a:pt x="651108" y="983308"/>
                  <a:pt x="659397" y="1110465"/>
                </a:cubicBezTo>
                <a:cubicBezTo>
                  <a:pt x="694332" y="1343018"/>
                  <a:pt x="679825" y="1579569"/>
                  <a:pt x="665762" y="1808274"/>
                </a:cubicBezTo>
                <a:cubicBezTo>
                  <a:pt x="660433" y="1895019"/>
                  <a:pt x="654957" y="1984873"/>
                  <a:pt x="652292" y="2073097"/>
                </a:cubicBezTo>
                <a:cubicBezTo>
                  <a:pt x="650071" y="2143559"/>
                  <a:pt x="649923" y="2206324"/>
                  <a:pt x="651699" y="2264944"/>
                </a:cubicBezTo>
                <a:cubicBezTo>
                  <a:pt x="646815" y="2330371"/>
                  <a:pt x="643410" y="2398762"/>
                  <a:pt x="641337" y="2474107"/>
                </a:cubicBezTo>
                <a:cubicBezTo>
                  <a:pt x="639857" y="2525918"/>
                  <a:pt x="639117" y="2578912"/>
                  <a:pt x="638377" y="2629982"/>
                </a:cubicBezTo>
                <a:lnTo>
                  <a:pt x="637489" y="2684309"/>
                </a:lnTo>
                <a:cubicBezTo>
                  <a:pt x="630235" y="2772534"/>
                  <a:pt x="621354" y="2862982"/>
                  <a:pt x="612620" y="2950467"/>
                </a:cubicBezTo>
                <a:cubicBezTo>
                  <a:pt x="577389" y="3306326"/>
                  <a:pt x="540826" y="3674178"/>
                  <a:pt x="606255" y="4034185"/>
                </a:cubicBezTo>
                <a:cubicBezTo>
                  <a:pt x="610104" y="4097246"/>
                  <a:pt x="610991" y="4158529"/>
                  <a:pt x="611288" y="4210044"/>
                </a:cubicBezTo>
                <a:cubicBezTo>
                  <a:pt x="612175" y="4336016"/>
                  <a:pt x="614101" y="4464506"/>
                  <a:pt x="616025" y="4588850"/>
                </a:cubicBezTo>
                <a:cubicBezTo>
                  <a:pt x="618541" y="4752570"/>
                  <a:pt x="621206" y="4921767"/>
                  <a:pt x="621354" y="5087116"/>
                </a:cubicBezTo>
                <a:cubicBezTo>
                  <a:pt x="618837" y="5161574"/>
                  <a:pt x="614693" y="5238846"/>
                  <a:pt x="609363" y="5316709"/>
                </a:cubicBezTo>
                <a:cubicBezTo>
                  <a:pt x="598113" y="5480577"/>
                  <a:pt x="581830" y="5629494"/>
                  <a:pt x="559922" y="5772342"/>
                </a:cubicBezTo>
                <a:cubicBezTo>
                  <a:pt x="557553" y="5792178"/>
                  <a:pt x="555036" y="5812311"/>
                  <a:pt x="552668" y="5832442"/>
                </a:cubicBezTo>
                <a:cubicBezTo>
                  <a:pt x="546599" y="5882328"/>
                  <a:pt x="540382" y="5933990"/>
                  <a:pt x="535201" y="5985209"/>
                </a:cubicBezTo>
                <a:cubicBezTo>
                  <a:pt x="536089" y="6042643"/>
                  <a:pt x="539494" y="6102447"/>
                  <a:pt x="545266" y="6167727"/>
                </a:cubicBezTo>
                <a:cubicBezTo>
                  <a:pt x="544378" y="6271644"/>
                  <a:pt x="565399" y="6385330"/>
                  <a:pt x="585826" y="6495168"/>
                </a:cubicBezTo>
                <a:cubicBezTo>
                  <a:pt x="599297" y="6567999"/>
                  <a:pt x="613360" y="6643493"/>
                  <a:pt x="621206" y="6716620"/>
                </a:cubicBezTo>
                <a:lnTo>
                  <a:pt x="621354" y="6717064"/>
                </a:lnTo>
                <a:cubicBezTo>
                  <a:pt x="626609" y="6752073"/>
                  <a:pt x="631198" y="6784084"/>
                  <a:pt x="635269" y="6814134"/>
                </a:cubicBezTo>
                <a:lnTo>
                  <a:pt x="640826" y="6858000"/>
                </a:lnTo>
                <a:lnTo>
                  <a:pt x="633453" y="6858000"/>
                </a:lnTo>
                <a:lnTo>
                  <a:pt x="628015" y="6815134"/>
                </a:lnTo>
                <a:cubicBezTo>
                  <a:pt x="623944" y="6785084"/>
                  <a:pt x="619356" y="6753036"/>
                  <a:pt x="614101" y="6717953"/>
                </a:cubicBezTo>
                <a:cubicBezTo>
                  <a:pt x="606255" y="6644826"/>
                  <a:pt x="592192" y="6569627"/>
                  <a:pt x="578721" y="6496797"/>
                </a:cubicBezTo>
                <a:cubicBezTo>
                  <a:pt x="558145" y="6386515"/>
                  <a:pt x="536977" y="6272532"/>
                  <a:pt x="538013" y="6168320"/>
                </a:cubicBezTo>
                <a:cubicBezTo>
                  <a:pt x="532240" y="6103187"/>
                  <a:pt x="528983" y="6043236"/>
                  <a:pt x="527947" y="5985209"/>
                </a:cubicBezTo>
                <a:cubicBezTo>
                  <a:pt x="533128" y="5933546"/>
                  <a:pt x="539345" y="5881883"/>
                  <a:pt x="545415" y="5831849"/>
                </a:cubicBezTo>
                <a:cubicBezTo>
                  <a:pt x="547931" y="5811718"/>
                  <a:pt x="550300" y="5791734"/>
                  <a:pt x="552668" y="5771603"/>
                </a:cubicBezTo>
                <a:cubicBezTo>
                  <a:pt x="574577" y="5628903"/>
                  <a:pt x="590711" y="5479985"/>
                  <a:pt x="602110" y="5316413"/>
                </a:cubicBezTo>
                <a:cubicBezTo>
                  <a:pt x="607587" y="5238550"/>
                  <a:pt x="611583" y="5161426"/>
                  <a:pt x="614101" y="5087116"/>
                </a:cubicBezTo>
                <a:cubicBezTo>
                  <a:pt x="613804" y="4922063"/>
                  <a:pt x="611288" y="4752718"/>
                  <a:pt x="608772" y="4589146"/>
                </a:cubicBezTo>
                <a:cubicBezTo>
                  <a:pt x="606847" y="4464802"/>
                  <a:pt x="604923" y="4336312"/>
                  <a:pt x="604034" y="4210340"/>
                </a:cubicBezTo>
                <a:cubicBezTo>
                  <a:pt x="603591" y="4158826"/>
                  <a:pt x="602702" y="4097838"/>
                  <a:pt x="599001" y="4035369"/>
                </a:cubicBezTo>
                <a:cubicBezTo>
                  <a:pt x="533424" y="3674919"/>
                  <a:pt x="569988" y="3306326"/>
                  <a:pt x="605367" y="2950021"/>
                </a:cubicBezTo>
                <a:cubicBezTo>
                  <a:pt x="614101" y="2862536"/>
                  <a:pt x="623130" y="2772091"/>
                  <a:pt x="630235" y="2684162"/>
                </a:cubicBezTo>
                <a:lnTo>
                  <a:pt x="631124" y="2630130"/>
                </a:lnTo>
                <a:cubicBezTo>
                  <a:pt x="631864" y="2579061"/>
                  <a:pt x="632603" y="2526215"/>
                  <a:pt x="634084" y="2474256"/>
                </a:cubicBezTo>
                <a:cubicBezTo>
                  <a:pt x="636305" y="2398762"/>
                  <a:pt x="639561" y="2330371"/>
                  <a:pt x="644446" y="2265239"/>
                </a:cubicBezTo>
                <a:cubicBezTo>
                  <a:pt x="642670" y="2206767"/>
                  <a:pt x="642818" y="2143856"/>
                  <a:pt x="645038" y="2073246"/>
                </a:cubicBezTo>
                <a:cubicBezTo>
                  <a:pt x="647851" y="1984873"/>
                  <a:pt x="653328" y="1895019"/>
                  <a:pt x="658657" y="1808126"/>
                </a:cubicBezTo>
                <a:cubicBezTo>
                  <a:pt x="672572" y="1579717"/>
                  <a:pt x="687079" y="1343611"/>
                  <a:pt x="652292" y="1111501"/>
                </a:cubicBezTo>
                <a:cubicBezTo>
                  <a:pt x="644002" y="984641"/>
                  <a:pt x="614101" y="855411"/>
                  <a:pt x="585087" y="730474"/>
                </a:cubicBezTo>
                <a:cubicBezTo>
                  <a:pt x="575909" y="691246"/>
                  <a:pt x="566731" y="651575"/>
                  <a:pt x="558145" y="611755"/>
                </a:cubicBezTo>
                <a:cubicBezTo>
                  <a:pt x="593376" y="883389"/>
                  <a:pt x="615285" y="1136074"/>
                  <a:pt x="624462" y="1375881"/>
                </a:cubicBezTo>
                <a:cubicBezTo>
                  <a:pt x="627423" y="1455076"/>
                  <a:pt x="629051" y="1534568"/>
                  <a:pt x="629347" y="1611988"/>
                </a:cubicBezTo>
                <a:cubicBezTo>
                  <a:pt x="629643" y="1691775"/>
                  <a:pt x="628459" y="1771415"/>
                  <a:pt x="625795" y="1848686"/>
                </a:cubicBezTo>
                <a:cubicBezTo>
                  <a:pt x="623130" y="1928473"/>
                  <a:pt x="618837" y="2008409"/>
                  <a:pt x="613212" y="2086125"/>
                </a:cubicBezTo>
                <a:cubicBezTo>
                  <a:pt x="614544" y="2145484"/>
                  <a:pt x="613656" y="2209579"/>
                  <a:pt x="610399" y="2281818"/>
                </a:cubicBezTo>
                <a:cubicBezTo>
                  <a:pt x="616912" y="2340585"/>
                  <a:pt x="621501" y="2403201"/>
                  <a:pt x="624019" y="2467298"/>
                </a:cubicBezTo>
                <a:cubicBezTo>
                  <a:pt x="626238" y="2526807"/>
                  <a:pt x="626979" y="2589718"/>
                  <a:pt x="625795" y="2654555"/>
                </a:cubicBezTo>
                <a:cubicBezTo>
                  <a:pt x="547043" y="3151192"/>
                  <a:pt x="465479" y="3664261"/>
                  <a:pt x="544231" y="4198793"/>
                </a:cubicBezTo>
                <a:cubicBezTo>
                  <a:pt x="545266" y="4259337"/>
                  <a:pt x="546599" y="4321954"/>
                  <a:pt x="548671" y="4391084"/>
                </a:cubicBezTo>
                <a:cubicBezTo>
                  <a:pt x="551632" y="4495000"/>
                  <a:pt x="555481" y="4600248"/>
                  <a:pt x="559181" y="4701944"/>
                </a:cubicBezTo>
                <a:cubicBezTo>
                  <a:pt x="564659" y="4849825"/>
                  <a:pt x="570135" y="5002739"/>
                  <a:pt x="573096" y="5150916"/>
                </a:cubicBezTo>
                <a:cubicBezTo>
                  <a:pt x="569988" y="5211756"/>
                  <a:pt x="565843" y="5273041"/>
                  <a:pt x="560365" y="5338913"/>
                </a:cubicBezTo>
                <a:cubicBezTo>
                  <a:pt x="550004" y="5464590"/>
                  <a:pt x="536237" y="5591302"/>
                  <a:pt x="519214" y="5715499"/>
                </a:cubicBezTo>
                <a:cubicBezTo>
                  <a:pt x="511664" y="5779744"/>
                  <a:pt x="501894" y="5842804"/>
                  <a:pt x="491828" y="5907345"/>
                </a:cubicBezTo>
                <a:cubicBezTo>
                  <a:pt x="490348" y="5923036"/>
                  <a:pt x="488127" y="5939467"/>
                  <a:pt x="485759" y="5956786"/>
                </a:cubicBezTo>
                <a:cubicBezTo>
                  <a:pt x="478801" y="6006820"/>
                  <a:pt x="471696" y="6058630"/>
                  <a:pt x="485906" y="6102151"/>
                </a:cubicBezTo>
                <a:lnTo>
                  <a:pt x="485906" y="6103335"/>
                </a:lnTo>
                <a:cubicBezTo>
                  <a:pt x="486203" y="6301547"/>
                  <a:pt x="521582" y="6489395"/>
                  <a:pt x="574428" y="6710402"/>
                </a:cubicBezTo>
                <a:cubicBezTo>
                  <a:pt x="581312" y="6747854"/>
                  <a:pt x="587381" y="6783085"/>
                  <a:pt x="592710" y="6816540"/>
                </a:cubicBezTo>
                <a:lnTo>
                  <a:pt x="598720" y="6858000"/>
                </a:lnTo>
                <a:lnTo>
                  <a:pt x="591153" y="6858000"/>
                </a:lnTo>
                <a:lnTo>
                  <a:pt x="585309" y="6817760"/>
                </a:lnTo>
                <a:cubicBezTo>
                  <a:pt x="579979" y="6784417"/>
                  <a:pt x="573910" y="6749334"/>
                  <a:pt x="567027" y="6712031"/>
                </a:cubicBezTo>
                <a:cubicBezTo>
                  <a:pt x="514032" y="6490875"/>
                  <a:pt x="478654" y="6302731"/>
                  <a:pt x="478358" y="6103927"/>
                </a:cubicBezTo>
                <a:cubicBezTo>
                  <a:pt x="464146" y="6058927"/>
                  <a:pt x="471400" y="6006524"/>
                  <a:pt x="478358" y="5955751"/>
                </a:cubicBezTo>
                <a:cubicBezTo>
                  <a:pt x="480577" y="5938431"/>
                  <a:pt x="482946" y="5922148"/>
                  <a:pt x="484279" y="5906309"/>
                </a:cubicBezTo>
                <a:cubicBezTo>
                  <a:pt x="494344" y="5841620"/>
                  <a:pt x="503967" y="5778559"/>
                  <a:pt x="511664" y="5714463"/>
                </a:cubicBezTo>
                <a:cubicBezTo>
                  <a:pt x="528687" y="5590267"/>
                  <a:pt x="542454" y="5463702"/>
                  <a:pt x="552816" y="5338173"/>
                </a:cubicBezTo>
                <a:cubicBezTo>
                  <a:pt x="558145" y="5272449"/>
                  <a:pt x="562438" y="5211016"/>
                  <a:pt x="565546" y="5150621"/>
                </a:cubicBezTo>
                <a:cubicBezTo>
                  <a:pt x="562586" y="5002739"/>
                  <a:pt x="556961" y="4849974"/>
                  <a:pt x="551632" y="4702092"/>
                </a:cubicBezTo>
                <a:cubicBezTo>
                  <a:pt x="547931" y="4600396"/>
                  <a:pt x="544082" y="4495148"/>
                  <a:pt x="541121" y="4391231"/>
                </a:cubicBezTo>
                <a:cubicBezTo>
                  <a:pt x="539050" y="4322249"/>
                  <a:pt x="537717" y="4259486"/>
                  <a:pt x="536681" y="4199385"/>
                </a:cubicBezTo>
                <a:cubicBezTo>
                  <a:pt x="457781" y="3664112"/>
                  <a:pt x="539345" y="3150451"/>
                  <a:pt x="618245" y="2653815"/>
                </a:cubicBezTo>
                <a:cubicBezTo>
                  <a:pt x="619282" y="2589718"/>
                  <a:pt x="618690" y="2526807"/>
                  <a:pt x="616320" y="2467594"/>
                </a:cubicBezTo>
                <a:cubicBezTo>
                  <a:pt x="613804" y="2403645"/>
                  <a:pt x="609215" y="2341177"/>
                  <a:pt x="602702" y="2282115"/>
                </a:cubicBezTo>
                <a:cubicBezTo>
                  <a:pt x="605959" y="2209433"/>
                  <a:pt x="606847" y="2145484"/>
                  <a:pt x="605367" y="2085977"/>
                </a:cubicBezTo>
                <a:cubicBezTo>
                  <a:pt x="610991" y="2007966"/>
                  <a:pt x="615285" y="1928029"/>
                  <a:pt x="617949" y="1848390"/>
                </a:cubicBezTo>
                <a:cubicBezTo>
                  <a:pt x="620613" y="1771118"/>
                  <a:pt x="621798" y="1691627"/>
                  <a:pt x="621501" y="1611988"/>
                </a:cubicBezTo>
                <a:cubicBezTo>
                  <a:pt x="621206" y="1534716"/>
                  <a:pt x="619577" y="1455225"/>
                  <a:pt x="616617" y="1376177"/>
                </a:cubicBezTo>
                <a:cubicBezTo>
                  <a:pt x="606107" y="1096550"/>
                  <a:pt x="577982" y="799456"/>
                  <a:pt x="531648" y="474680"/>
                </a:cubicBezTo>
                <a:cubicBezTo>
                  <a:pt x="529280" y="459581"/>
                  <a:pt x="527059" y="444482"/>
                  <a:pt x="525135" y="429383"/>
                </a:cubicBezTo>
                <a:cubicBezTo>
                  <a:pt x="513736" y="352408"/>
                  <a:pt x="501450" y="273952"/>
                  <a:pt x="488127" y="193721"/>
                </a:cubicBezTo>
                <a:cubicBezTo>
                  <a:pt x="488127" y="131549"/>
                  <a:pt x="490200" y="69081"/>
                  <a:pt x="493900" y="7352"/>
                </a:cubicBezTo>
                <a:close/>
                <a:moveTo>
                  <a:pt x="450082" y="0"/>
                </a:moveTo>
                <a:lnTo>
                  <a:pt x="457404" y="0"/>
                </a:lnTo>
                <a:lnTo>
                  <a:pt x="448011" y="140874"/>
                </a:lnTo>
                <a:cubicBezTo>
                  <a:pt x="446531" y="215629"/>
                  <a:pt x="447419" y="284314"/>
                  <a:pt x="450824" y="350779"/>
                </a:cubicBezTo>
                <a:cubicBezTo>
                  <a:pt x="508111" y="556836"/>
                  <a:pt x="544231" y="781692"/>
                  <a:pt x="561402" y="1037486"/>
                </a:cubicBezTo>
                <a:cubicBezTo>
                  <a:pt x="566287" y="1109132"/>
                  <a:pt x="569691" y="1183887"/>
                  <a:pt x="571912" y="1266191"/>
                </a:cubicBezTo>
                <a:cubicBezTo>
                  <a:pt x="597965" y="1429023"/>
                  <a:pt x="587603" y="1593779"/>
                  <a:pt x="577685" y="1753059"/>
                </a:cubicBezTo>
                <a:cubicBezTo>
                  <a:pt x="572060" y="1841728"/>
                  <a:pt x="566287" y="1933358"/>
                  <a:pt x="566731" y="2025137"/>
                </a:cubicBezTo>
                <a:cubicBezTo>
                  <a:pt x="567027" y="2080648"/>
                  <a:pt x="569248" y="2131568"/>
                  <a:pt x="573985" y="2180861"/>
                </a:cubicBezTo>
                <a:cubicBezTo>
                  <a:pt x="572504" y="2242739"/>
                  <a:pt x="571467" y="2308020"/>
                  <a:pt x="570580" y="2392839"/>
                </a:cubicBezTo>
                <a:cubicBezTo>
                  <a:pt x="570135" y="2437989"/>
                  <a:pt x="569691" y="2483138"/>
                  <a:pt x="569395" y="2528140"/>
                </a:cubicBezTo>
                <a:lnTo>
                  <a:pt x="568803" y="2603634"/>
                </a:lnTo>
                <a:cubicBezTo>
                  <a:pt x="559478" y="2781269"/>
                  <a:pt x="537273" y="2958756"/>
                  <a:pt x="515809" y="3130322"/>
                </a:cubicBezTo>
                <a:cubicBezTo>
                  <a:pt x="479690" y="3419125"/>
                  <a:pt x="442387" y="3717847"/>
                  <a:pt x="466811" y="4017901"/>
                </a:cubicBezTo>
                <a:cubicBezTo>
                  <a:pt x="468735" y="4086143"/>
                  <a:pt x="470512" y="4147575"/>
                  <a:pt x="473325" y="4209451"/>
                </a:cubicBezTo>
                <a:cubicBezTo>
                  <a:pt x="478654" y="4321510"/>
                  <a:pt x="488127" y="4435936"/>
                  <a:pt x="497305" y="4546513"/>
                </a:cubicBezTo>
                <a:cubicBezTo>
                  <a:pt x="514477" y="4751682"/>
                  <a:pt x="532092" y="4963807"/>
                  <a:pt x="524098" y="5177118"/>
                </a:cubicBezTo>
                <a:cubicBezTo>
                  <a:pt x="518030" y="5244027"/>
                  <a:pt x="510480" y="5311824"/>
                  <a:pt x="503078" y="5377253"/>
                </a:cubicBezTo>
                <a:cubicBezTo>
                  <a:pt x="488423" y="5507814"/>
                  <a:pt x="473325" y="5642669"/>
                  <a:pt x="466959" y="5776339"/>
                </a:cubicBezTo>
                <a:lnTo>
                  <a:pt x="465627" y="5791290"/>
                </a:lnTo>
                <a:cubicBezTo>
                  <a:pt x="459114" y="5862345"/>
                  <a:pt x="452304" y="5935617"/>
                  <a:pt x="449936" y="6009041"/>
                </a:cubicBezTo>
                <a:cubicBezTo>
                  <a:pt x="459409" y="6172909"/>
                  <a:pt x="489311" y="6342994"/>
                  <a:pt x="518177" y="6507454"/>
                </a:cubicBezTo>
                <a:lnTo>
                  <a:pt x="518030" y="6507306"/>
                </a:lnTo>
                <a:cubicBezTo>
                  <a:pt x="528762" y="6568516"/>
                  <a:pt x="539679" y="6630763"/>
                  <a:pt x="549615" y="6693064"/>
                </a:cubicBezTo>
                <a:lnTo>
                  <a:pt x="572394" y="6858000"/>
                </a:lnTo>
                <a:lnTo>
                  <a:pt x="565156" y="6858000"/>
                </a:lnTo>
                <a:lnTo>
                  <a:pt x="542639" y="6694452"/>
                </a:lnTo>
                <a:cubicBezTo>
                  <a:pt x="532721" y="6632243"/>
                  <a:pt x="521804" y="6570071"/>
                  <a:pt x="511072" y="6508935"/>
                </a:cubicBezTo>
                <a:cubicBezTo>
                  <a:pt x="482058" y="6344179"/>
                  <a:pt x="452304" y="6173945"/>
                  <a:pt x="442682" y="6009337"/>
                </a:cubicBezTo>
                <a:cubicBezTo>
                  <a:pt x="445050" y="5935323"/>
                  <a:pt x="451860" y="5861899"/>
                  <a:pt x="458373" y="5790845"/>
                </a:cubicBezTo>
                <a:lnTo>
                  <a:pt x="459706" y="5776043"/>
                </a:lnTo>
                <a:cubicBezTo>
                  <a:pt x="466071" y="5642372"/>
                  <a:pt x="481170" y="5507222"/>
                  <a:pt x="495825" y="5376660"/>
                </a:cubicBezTo>
                <a:cubicBezTo>
                  <a:pt x="503078" y="5311232"/>
                  <a:pt x="510628" y="5243582"/>
                  <a:pt x="516697" y="5176821"/>
                </a:cubicBezTo>
                <a:cubicBezTo>
                  <a:pt x="524542" y="4964251"/>
                  <a:pt x="506927" y="4752274"/>
                  <a:pt x="489903" y="4547253"/>
                </a:cubicBezTo>
                <a:cubicBezTo>
                  <a:pt x="480726" y="4436528"/>
                  <a:pt x="471104" y="4322102"/>
                  <a:pt x="465923" y="4209895"/>
                </a:cubicBezTo>
                <a:cubicBezTo>
                  <a:pt x="462962" y="4147871"/>
                  <a:pt x="461186" y="4086439"/>
                  <a:pt x="459409" y="4018346"/>
                </a:cubicBezTo>
                <a:cubicBezTo>
                  <a:pt x="434985" y="3717699"/>
                  <a:pt x="472288" y="3418680"/>
                  <a:pt x="508407" y="3129433"/>
                </a:cubicBezTo>
                <a:cubicBezTo>
                  <a:pt x="529872" y="2958014"/>
                  <a:pt x="552076" y="2780677"/>
                  <a:pt x="561402" y="2603485"/>
                </a:cubicBezTo>
                <a:lnTo>
                  <a:pt x="561994" y="2528140"/>
                </a:lnTo>
                <a:cubicBezTo>
                  <a:pt x="562290" y="2482989"/>
                  <a:pt x="562734" y="2437989"/>
                  <a:pt x="563178" y="2392839"/>
                </a:cubicBezTo>
                <a:cubicBezTo>
                  <a:pt x="564066" y="2308020"/>
                  <a:pt x="565103" y="2242739"/>
                  <a:pt x="566583" y="2181158"/>
                </a:cubicBezTo>
                <a:cubicBezTo>
                  <a:pt x="561846" y="2132012"/>
                  <a:pt x="559478" y="2080796"/>
                  <a:pt x="559330" y="2025137"/>
                </a:cubicBezTo>
                <a:cubicBezTo>
                  <a:pt x="558885" y="1933210"/>
                  <a:pt x="564659" y="1841284"/>
                  <a:pt x="570283" y="1752467"/>
                </a:cubicBezTo>
                <a:cubicBezTo>
                  <a:pt x="580793" y="1586379"/>
                  <a:pt x="590563" y="1429319"/>
                  <a:pt x="564511" y="1266783"/>
                </a:cubicBezTo>
                <a:cubicBezTo>
                  <a:pt x="562290" y="1184183"/>
                  <a:pt x="558738" y="1109429"/>
                  <a:pt x="554000" y="1037930"/>
                </a:cubicBezTo>
                <a:cubicBezTo>
                  <a:pt x="536829" y="782729"/>
                  <a:pt x="500857" y="558316"/>
                  <a:pt x="443571" y="351964"/>
                </a:cubicBezTo>
                <a:cubicBezTo>
                  <a:pt x="440018" y="284610"/>
                  <a:pt x="439129" y="215777"/>
                  <a:pt x="440610" y="140726"/>
                </a:cubicBezTo>
                <a:close/>
                <a:moveTo>
                  <a:pt x="383795" y="0"/>
                </a:moveTo>
                <a:lnTo>
                  <a:pt x="391255" y="0"/>
                </a:lnTo>
                <a:lnTo>
                  <a:pt x="376069" y="76334"/>
                </a:lnTo>
                <a:cubicBezTo>
                  <a:pt x="372369" y="137765"/>
                  <a:pt x="370888" y="195497"/>
                  <a:pt x="371480" y="251896"/>
                </a:cubicBezTo>
                <a:cubicBezTo>
                  <a:pt x="410856" y="476308"/>
                  <a:pt x="438982" y="662825"/>
                  <a:pt x="460150" y="838387"/>
                </a:cubicBezTo>
                <a:cubicBezTo>
                  <a:pt x="468291" y="905593"/>
                  <a:pt x="475249" y="971613"/>
                  <a:pt x="481170" y="1034526"/>
                </a:cubicBezTo>
                <a:cubicBezTo>
                  <a:pt x="498786" y="1332212"/>
                  <a:pt x="501302" y="1583566"/>
                  <a:pt x="489163" y="1825446"/>
                </a:cubicBezTo>
                <a:cubicBezTo>
                  <a:pt x="485611" y="1896203"/>
                  <a:pt x="480874" y="1960595"/>
                  <a:pt x="474657" y="2022325"/>
                </a:cubicBezTo>
                <a:cubicBezTo>
                  <a:pt x="463998" y="2087754"/>
                  <a:pt x="454673" y="2156142"/>
                  <a:pt x="446679" y="2225715"/>
                </a:cubicBezTo>
                <a:cubicBezTo>
                  <a:pt x="454969" y="2292476"/>
                  <a:pt x="461482" y="2361606"/>
                  <a:pt x="466071" y="2430292"/>
                </a:cubicBezTo>
                <a:cubicBezTo>
                  <a:pt x="470512" y="2497497"/>
                  <a:pt x="473177" y="2566183"/>
                  <a:pt x="474064" y="2634423"/>
                </a:cubicBezTo>
                <a:cubicBezTo>
                  <a:pt x="470364" y="2860908"/>
                  <a:pt x="437502" y="3083692"/>
                  <a:pt x="405675" y="3299072"/>
                </a:cubicBezTo>
                <a:cubicBezTo>
                  <a:pt x="370592" y="3537103"/>
                  <a:pt x="334177" y="3783275"/>
                  <a:pt x="337138" y="4035073"/>
                </a:cubicBezTo>
                <a:cubicBezTo>
                  <a:pt x="335361" y="4102574"/>
                  <a:pt x="335509" y="4171704"/>
                  <a:pt x="337729" y="4246606"/>
                </a:cubicBezTo>
                <a:cubicBezTo>
                  <a:pt x="343503" y="4441265"/>
                  <a:pt x="362302" y="4638735"/>
                  <a:pt x="380362" y="4829545"/>
                </a:cubicBezTo>
                <a:cubicBezTo>
                  <a:pt x="395017" y="4983792"/>
                  <a:pt x="410116" y="5143070"/>
                  <a:pt x="418258" y="5299537"/>
                </a:cubicBezTo>
                <a:cubicBezTo>
                  <a:pt x="416630" y="5356824"/>
                  <a:pt x="413669" y="5412780"/>
                  <a:pt x="409376" y="5466218"/>
                </a:cubicBezTo>
                <a:cubicBezTo>
                  <a:pt x="404787" y="5523506"/>
                  <a:pt x="398718" y="5579904"/>
                  <a:pt x="391168" y="5633787"/>
                </a:cubicBezTo>
                <a:cubicBezTo>
                  <a:pt x="386431" y="5715055"/>
                  <a:pt x="378734" y="5792918"/>
                  <a:pt x="372517" y="5851686"/>
                </a:cubicBezTo>
                <a:cubicBezTo>
                  <a:pt x="366448" y="5905569"/>
                  <a:pt x="363043" y="5958859"/>
                  <a:pt x="361859" y="6011557"/>
                </a:cubicBezTo>
                <a:cubicBezTo>
                  <a:pt x="364079" y="5956490"/>
                  <a:pt x="371629" y="5901571"/>
                  <a:pt x="386431" y="5846653"/>
                </a:cubicBezTo>
                <a:cubicBezTo>
                  <a:pt x="390280" y="5817491"/>
                  <a:pt x="394277" y="5787885"/>
                  <a:pt x="398273" y="5757983"/>
                </a:cubicBezTo>
                <a:cubicBezTo>
                  <a:pt x="404195" y="5714019"/>
                  <a:pt x="410264" y="5669313"/>
                  <a:pt x="416185" y="5623277"/>
                </a:cubicBezTo>
                <a:cubicBezTo>
                  <a:pt x="434097" y="5565102"/>
                  <a:pt x="448900" y="5505002"/>
                  <a:pt x="460298" y="5444014"/>
                </a:cubicBezTo>
                <a:cubicBezTo>
                  <a:pt x="470956" y="5386875"/>
                  <a:pt x="479098" y="5326626"/>
                  <a:pt x="484279" y="5264899"/>
                </a:cubicBezTo>
                <a:cubicBezTo>
                  <a:pt x="497749" y="5017839"/>
                  <a:pt x="465775" y="4771222"/>
                  <a:pt x="434985" y="4532746"/>
                </a:cubicBezTo>
                <a:cubicBezTo>
                  <a:pt x="419293" y="4411066"/>
                  <a:pt x="403010" y="4285094"/>
                  <a:pt x="393241" y="4161934"/>
                </a:cubicBezTo>
                <a:cubicBezTo>
                  <a:pt x="387616" y="4091769"/>
                  <a:pt x="383767" y="4020566"/>
                  <a:pt x="381398" y="3944035"/>
                </a:cubicBezTo>
                <a:cubicBezTo>
                  <a:pt x="369260" y="3688241"/>
                  <a:pt x="407304" y="3429930"/>
                  <a:pt x="444015" y="3180057"/>
                </a:cubicBezTo>
                <a:cubicBezTo>
                  <a:pt x="463258" y="3049645"/>
                  <a:pt x="483095" y="2914792"/>
                  <a:pt x="495529" y="2781861"/>
                </a:cubicBezTo>
                <a:cubicBezTo>
                  <a:pt x="499970" y="2728126"/>
                  <a:pt x="502486" y="2669063"/>
                  <a:pt x="503078" y="2601265"/>
                </a:cubicBezTo>
                <a:cubicBezTo>
                  <a:pt x="504262" y="2471740"/>
                  <a:pt x="499230" y="2352725"/>
                  <a:pt x="487831" y="2237557"/>
                </a:cubicBezTo>
                <a:cubicBezTo>
                  <a:pt x="494197" y="2169465"/>
                  <a:pt x="501006" y="2107143"/>
                  <a:pt x="508999" y="2046305"/>
                </a:cubicBezTo>
                <a:cubicBezTo>
                  <a:pt x="513292" y="1993459"/>
                  <a:pt x="517141" y="1940761"/>
                  <a:pt x="520546" y="1889839"/>
                </a:cubicBezTo>
                <a:cubicBezTo>
                  <a:pt x="533424" y="1697844"/>
                  <a:pt x="545267" y="1474912"/>
                  <a:pt x="522026" y="1258790"/>
                </a:cubicBezTo>
                <a:cubicBezTo>
                  <a:pt x="517733" y="1183739"/>
                  <a:pt x="511812" y="1106912"/>
                  <a:pt x="503819" y="1023423"/>
                </a:cubicBezTo>
                <a:cubicBezTo>
                  <a:pt x="482650" y="803748"/>
                  <a:pt x="450232" y="571787"/>
                  <a:pt x="404491" y="314365"/>
                </a:cubicBezTo>
                <a:cubicBezTo>
                  <a:pt x="401383" y="237537"/>
                  <a:pt x="400938" y="161450"/>
                  <a:pt x="403307" y="81070"/>
                </a:cubicBezTo>
                <a:lnTo>
                  <a:pt x="417388" y="0"/>
                </a:lnTo>
                <a:lnTo>
                  <a:pt x="424936" y="0"/>
                </a:lnTo>
                <a:lnTo>
                  <a:pt x="410709" y="81662"/>
                </a:lnTo>
                <a:cubicBezTo>
                  <a:pt x="408488" y="161302"/>
                  <a:pt x="408783" y="237389"/>
                  <a:pt x="411893" y="313476"/>
                </a:cubicBezTo>
                <a:cubicBezTo>
                  <a:pt x="457485" y="570751"/>
                  <a:pt x="490052" y="802860"/>
                  <a:pt x="511220" y="1022684"/>
                </a:cubicBezTo>
                <a:cubicBezTo>
                  <a:pt x="519214" y="1106172"/>
                  <a:pt x="525135" y="1183295"/>
                  <a:pt x="529427" y="1258197"/>
                </a:cubicBezTo>
                <a:cubicBezTo>
                  <a:pt x="552668" y="1474764"/>
                  <a:pt x="540826" y="1698141"/>
                  <a:pt x="527947" y="1890430"/>
                </a:cubicBezTo>
                <a:cubicBezTo>
                  <a:pt x="524542" y="1941353"/>
                  <a:pt x="520694" y="1994050"/>
                  <a:pt x="516401" y="2047193"/>
                </a:cubicBezTo>
                <a:cubicBezTo>
                  <a:pt x="508407" y="2108032"/>
                  <a:pt x="501598" y="2170352"/>
                  <a:pt x="495233" y="2237557"/>
                </a:cubicBezTo>
                <a:cubicBezTo>
                  <a:pt x="506631" y="2352280"/>
                  <a:pt x="511664" y="2471444"/>
                  <a:pt x="510480" y="2601265"/>
                </a:cubicBezTo>
                <a:cubicBezTo>
                  <a:pt x="509888" y="2669211"/>
                  <a:pt x="507372" y="2728422"/>
                  <a:pt x="502931" y="2782453"/>
                </a:cubicBezTo>
                <a:cubicBezTo>
                  <a:pt x="490496" y="2915679"/>
                  <a:pt x="470660" y="3050533"/>
                  <a:pt x="451416" y="3181094"/>
                </a:cubicBezTo>
                <a:cubicBezTo>
                  <a:pt x="414705" y="3430522"/>
                  <a:pt x="376809" y="3688537"/>
                  <a:pt x="388948" y="3943739"/>
                </a:cubicBezTo>
                <a:cubicBezTo>
                  <a:pt x="391316" y="4020122"/>
                  <a:pt x="395313" y="4091324"/>
                  <a:pt x="400790" y="4161342"/>
                </a:cubicBezTo>
                <a:cubicBezTo>
                  <a:pt x="410560" y="4284354"/>
                  <a:pt x="426843" y="4410031"/>
                  <a:pt x="442534" y="4531711"/>
                </a:cubicBezTo>
                <a:cubicBezTo>
                  <a:pt x="473325" y="4770630"/>
                  <a:pt x="505299" y="5017542"/>
                  <a:pt x="491828" y="5265343"/>
                </a:cubicBezTo>
                <a:cubicBezTo>
                  <a:pt x="486500" y="5327367"/>
                  <a:pt x="478358" y="5387911"/>
                  <a:pt x="467699" y="5445198"/>
                </a:cubicBezTo>
                <a:cubicBezTo>
                  <a:pt x="456301" y="5506334"/>
                  <a:pt x="441350" y="5566729"/>
                  <a:pt x="423438" y="5624608"/>
                </a:cubicBezTo>
                <a:cubicBezTo>
                  <a:pt x="417666" y="5670054"/>
                  <a:pt x="411596" y="5714759"/>
                  <a:pt x="405675" y="5758724"/>
                </a:cubicBezTo>
                <a:cubicBezTo>
                  <a:pt x="401678" y="5788625"/>
                  <a:pt x="397682" y="5818231"/>
                  <a:pt x="393833" y="5847837"/>
                </a:cubicBezTo>
                <a:cubicBezTo>
                  <a:pt x="334918" y="6067364"/>
                  <a:pt x="391168" y="6288963"/>
                  <a:pt x="445495" y="6503310"/>
                </a:cubicBezTo>
                <a:lnTo>
                  <a:pt x="445495" y="6503753"/>
                </a:lnTo>
                <a:cubicBezTo>
                  <a:pt x="474139" y="6616885"/>
                  <a:pt x="503532" y="6732931"/>
                  <a:pt x="516127" y="6848831"/>
                </a:cubicBezTo>
                <a:lnTo>
                  <a:pt x="516629" y="6858000"/>
                </a:lnTo>
                <a:lnTo>
                  <a:pt x="509067" y="6858000"/>
                </a:lnTo>
                <a:lnTo>
                  <a:pt x="508600" y="6849483"/>
                </a:lnTo>
                <a:cubicBezTo>
                  <a:pt x="496047" y="6734041"/>
                  <a:pt x="466737" y="6618329"/>
                  <a:pt x="438094" y="6505530"/>
                </a:cubicBezTo>
                <a:cubicBezTo>
                  <a:pt x="401086" y="6359870"/>
                  <a:pt x="363486" y="6210804"/>
                  <a:pt x="361267" y="6061294"/>
                </a:cubicBezTo>
                <a:cubicBezTo>
                  <a:pt x="361562" y="6237746"/>
                  <a:pt x="385099" y="6404870"/>
                  <a:pt x="410412" y="6551863"/>
                </a:cubicBezTo>
                <a:cubicBezTo>
                  <a:pt x="421514" y="6615960"/>
                  <a:pt x="433505" y="6679464"/>
                  <a:pt x="442831" y="6727573"/>
                </a:cubicBezTo>
                <a:lnTo>
                  <a:pt x="464370" y="6858000"/>
                </a:lnTo>
                <a:lnTo>
                  <a:pt x="456877" y="6858000"/>
                </a:lnTo>
                <a:lnTo>
                  <a:pt x="435577" y="6729054"/>
                </a:lnTo>
                <a:cubicBezTo>
                  <a:pt x="426251" y="6680796"/>
                  <a:pt x="414261" y="6617293"/>
                  <a:pt x="403159" y="6553195"/>
                </a:cubicBezTo>
                <a:cubicBezTo>
                  <a:pt x="367928" y="6348619"/>
                  <a:pt x="335805" y="6105112"/>
                  <a:pt x="365115" y="5851242"/>
                </a:cubicBezTo>
                <a:cubicBezTo>
                  <a:pt x="371332" y="5792622"/>
                  <a:pt x="379030" y="5714907"/>
                  <a:pt x="383767" y="5633343"/>
                </a:cubicBezTo>
                <a:cubicBezTo>
                  <a:pt x="391316" y="5579312"/>
                  <a:pt x="397386" y="5523061"/>
                  <a:pt x="401975" y="5465922"/>
                </a:cubicBezTo>
                <a:cubicBezTo>
                  <a:pt x="406267" y="5412484"/>
                  <a:pt x="409228" y="5356677"/>
                  <a:pt x="410856" y="5299834"/>
                </a:cubicBezTo>
                <a:cubicBezTo>
                  <a:pt x="402862" y="5143810"/>
                  <a:pt x="387764" y="4984531"/>
                  <a:pt x="373109" y="4830434"/>
                </a:cubicBezTo>
                <a:cubicBezTo>
                  <a:pt x="354901" y="4639476"/>
                  <a:pt x="336250" y="4442004"/>
                  <a:pt x="330476" y="4247051"/>
                </a:cubicBezTo>
                <a:cubicBezTo>
                  <a:pt x="328404" y="4172000"/>
                  <a:pt x="328108" y="4102722"/>
                  <a:pt x="329884" y="4035221"/>
                </a:cubicBezTo>
                <a:cubicBezTo>
                  <a:pt x="326924" y="3782979"/>
                  <a:pt x="363339" y="3536511"/>
                  <a:pt x="398570" y="3298185"/>
                </a:cubicBezTo>
                <a:cubicBezTo>
                  <a:pt x="430396" y="3082952"/>
                  <a:pt x="463258" y="2860465"/>
                  <a:pt x="466959" y="2634572"/>
                </a:cubicBezTo>
                <a:cubicBezTo>
                  <a:pt x="466071" y="2566626"/>
                  <a:pt x="463406" y="2497941"/>
                  <a:pt x="458965" y="2430884"/>
                </a:cubicBezTo>
                <a:cubicBezTo>
                  <a:pt x="454377" y="2362346"/>
                  <a:pt x="447863" y="2293363"/>
                  <a:pt x="439574" y="2225863"/>
                </a:cubicBezTo>
                <a:cubicBezTo>
                  <a:pt x="447568" y="2155254"/>
                  <a:pt x="456893" y="2086717"/>
                  <a:pt x="467551" y="2021436"/>
                </a:cubicBezTo>
                <a:cubicBezTo>
                  <a:pt x="473621" y="1960153"/>
                  <a:pt x="478358" y="1895907"/>
                  <a:pt x="481910" y="1825148"/>
                </a:cubicBezTo>
                <a:cubicBezTo>
                  <a:pt x="493900" y="1583418"/>
                  <a:pt x="491384" y="1332360"/>
                  <a:pt x="473917" y="1035118"/>
                </a:cubicBezTo>
                <a:cubicBezTo>
                  <a:pt x="467995" y="972353"/>
                  <a:pt x="461038" y="906332"/>
                  <a:pt x="452897" y="839276"/>
                </a:cubicBezTo>
                <a:cubicBezTo>
                  <a:pt x="431728" y="663861"/>
                  <a:pt x="403602" y="477344"/>
                  <a:pt x="364227" y="252488"/>
                </a:cubicBezTo>
                <a:cubicBezTo>
                  <a:pt x="363635" y="195349"/>
                  <a:pt x="365115" y="137617"/>
                  <a:pt x="368816" y="75297"/>
                </a:cubicBezTo>
                <a:close/>
                <a:moveTo>
                  <a:pt x="361357" y="0"/>
                </a:moveTo>
                <a:lnTo>
                  <a:pt x="368936" y="0"/>
                </a:lnTo>
                <a:lnTo>
                  <a:pt x="357714" y="81368"/>
                </a:lnTo>
                <a:cubicBezTo>
                  <a:pt x="357714" y="138654"/>
                  <a:pt x="359046" y="197421"/>
                  <a:pt x="361414" y="255746"/>
                </a:cubicBezTo>
                <a:cubicBezTo>
                  <a:pt x="372961" y="400074"/>
                  <a:pt x="388503" y="546326"/>
                  <a:pt x="403602" y="687842"/>
                </a:cubicBezTo>
                <a:cubicBezTo>
                  <a:pt x="412040" y="767629"/>
                  <a:pt x="420774" y="849935"/>
                  <a:pt x="428768" y="931054"/>
                </a:cubicBezTo>
                <a:cubicBezTo>
                  <a:pt x="434689" y="992782"/>
                  <a:pt x="442387" y="1074198"/>
                  <a:pt x="447568" y="1156058"/>
                </a:cubicBezTo>
                <a:cubicBezTo>
                  <a:pt x="458077" y="1356933"/>
                  <a:pt x="450824" y="1561954"/>
                  <a:pt x="443423" y="1718272"/>
                </a:cubicBezTo>
                <a:cubicBezTo>
                  <a:pt x="440166" y="1786514"/>
                  <a:pt x="436317" y="1854903"/>
                  <a:pt x="433356" y="1906862"/>
                </a:cubicBezTo>
                <a:cubicBezTo>
                  <a:pt x="426399" y="1959116"/>
                  <a:pt x="418554" y="2016255"/>
                  <a:pt x="408340" y="2086866"/>
                </a:cubicBezTo>
                <a:lnTo>
                  <a:pt x="408340" y="2088050"/>
                </a:lnTo>
                <a:cubicBezTo>
                  <a:pt x="399902" y="2146668"/>
                  <a:pt x="391316" y="2207508"/>
                  <a:pt x="387023" y="2268792"/>
                </a:cubicBezTo>
                <a:cubicBezTo>
                  <a:pt x="396645" y="2382924"/>
                  <a:pt x="401383" y="2503270"/>
                  <a:pt x="401383" y="2636200"/>
                </a:cubicBezTo>
                <a:cubicBezTo>
                  <a:pt x="401383" y="2698521"/>
                  <a:pt x="400346" y="2760989"/>
                  <a:pt x="398126" y="2821829"/>
                </a:cubicBezTo>
                <a:cubicBezTo>
                  <a:pt x="394277" y="3007161"/>
                  <a:pt x="372072" y="3193380"/>
                  <a:pt x="350460" y="3373531"/>
                </a:cubicBezTo>
                <a:cubicBezTo>
                  <a:pt x="324851" y="3586989"/>
                  <a:pt x="298354" y="3807849"/>
                  <a:pt x="304275" y="4021899"/>
                </a:cubicBezTo>
                <a:cubicBezTo>
                  <a:pt x="301462" y="4093989"/>
                  <a:pt x="300870" y="4167707"/>
                  <a:pt x="302055" y="4247644"/>
                </a:cubicBezTo>
                <a:cubicBezTo>
                  <a:pt x="305015" y="4440673"/>
                  <a:pt x="319522" y="4636663"/>
                  <a:pt x="333585" y="4826141"/>
                </a:cubicBezTo>
                <a:cubicBezTo>
                  <a:pt x="346907" y="5005700"/>
                  <a:pt x="360526" y="5191329"/>
                  <a:pt x="364672" y="5375329"/>
                </a:cubicBezTo>
                <a:cubicBezTo>
                  <a:pt x="362599" y="5443125"/>
                  <a:pt x="358749" y="5508999"/>
                  <a:pt x="353273" y="5571319"/>
                </a:cubicBezTo>
                <a:cubicBezTo>
                  <a:pt x="347352" y="5638672"/>
                  <a:pt x="339358" y="5704545"/>
                  <a:pt x="329440" y="5767309"/>
                </a:cubicBezTo>
                <a:cubicBezTo>
                  <a:pt x="324999" y="5833034"/>
                  <a:pt x="319078" y="5900536"/>
                  <a:pt x="311825" y="5967888"/>
                </a:cubicBezTo>
                <a:cubicBezTo>
                  <a:pt x="293618" y="6154406"/>
                  <a:pt x="328700" y="6333817"/>
                  <a:pt x="373109" y="6532323"/>
                </a:cubicBezTo>
                <a:lnTo>
                  <a:pt x="379326" y="6560005"/>
                </a:lnTo>
                <a:cubicBezTo>
                  <a:pt x="391020" y="6612112"/>
                  <a:pt x="403010" y="6665846"/>
                  <a:pt x="413521" y="6719136"/>
                </a:cubicBezTo>
                <a:lnTo>
                  <a:pt x="413817" y="6719432"/>
                </a:lnTo>
                <a:lnTo>
                  <a:pt x="442574" y="6858000"/>
                </a:lnTo>
                <a:lnTo>
                  <a:pt x="435389" y="6858000"/>
                </a:lnTo>
                <a:lnTo>
                  <a:pt x="406711" y="6721357"/>
                </a:lnTo>
                <a:cubicBezTo>
                  <a:pt x="396053" y="6667919"/>
                  <a:pt x="384063" y="6614036"/>
                  <a:pt x="372369" y="6562078"/>
                </a:cubicBezTo>
                <a:lnTo>
                  <a:pt x="366151" y="6534396"/>
                </a:lnTo>
                <a:cubicBezTo>
                  <a:pt x="321743" y="6335297"/>
                  <a:pt x="286364" y="6155294"/>
                  <a:pt x="304719" y="5967593"/>
                </a:cubicBezTo>
                <a:cubicBezTo>
                  <a:pt x="312121" y="5900240"/>
                  <a:pt x="317894" y="5832739"/>
                  <a:pt x="322335" y="5766866"/>
                </a:cubicBezTo>
                <a:cubicBezTo>
                  <a:pt x="332105" y="5704101"/>
                  <a:pt x="340098" y="5638228"/>
                  <a:pt x="346020" y="5571170"/>
                </a:cubicBezTo>
                <a:cubicBezTo>
                  <a:pt x="351349" y="5508850"/>
                  <a:pt x="355197" y="5443125"/>
                  <a:pt x="357418" y="5375772"/>
                </a:cubicBezTo>
                <a:cubicBezTo>
                  <a:pt x="353273" y="5192069"/>
                  <a:pt x="339654" y="5006588"/>
                  <a:pt x="326331" y="4827177"/>
                </a:cubicBezTo>
                <a:cubicBezTo>
                  <a:pt x="312269" y="4637552"/>
                  <a:pt x="297762" y="4441561"/>
                  <a:pt x="294802" y="4248235"/>
                </a:cubicBezTo>
                <a:cubicBezTo>
                  <a:pt x="293469" y="4168299"/>
                  <a:pt x="294210" y="4094285"/>
                  <a:pt x="297021" y="4022343"/>
                </a:cubicBezTo>
                <a:cubicBezTo>
                  <a:pt x="291100" y="3808145"/>
                  <a:pt x="317598" y="3586989"/>
                  <a:pt x="343207" y="3373088"/>
                </a:cubicBezTo>
                <a:cubicBezTo>
                  <a:pt x="364819" y="3193084"/>
                  <a:pt x="387023" y="3007161"/>
                  <a:pt x="390873" y="2821978"/>
                </a:cubicBezTo>
                <a:cubicBezTo>
                  <a:pt x="393092" y="2761138"/>
                  <a:pt x="394129" y="2698816"/>
                  <a:pt x="394129" y="2636644"/>
                </a:cubicBezTo>
                <a:cubicBezTo>
                  <a:pt x="394129" y="2503862"/>
                  <a:pt x="389392" y="2383663"/>
                  <a:pt x="379770" y="2269236"/>
                </a:cubicBezTo>
                <a:cubicBezTo>
                  <a:pt x="384063" y="2207064"/>
                  <a:pt x="392649" y="2146224"/>
                  <a:pt x="401234" y="2087310"/>
                </a:cubicBezTo>
                <a:lnTo>
                  <a:pt x="401234" y="2086126"/>
                </a:lnTo>
                <a:cubicBezTo>
                  <a:pt x="411301" y="2015516"/>
                  <a:pt x="419146" y="1958524"/>
                  <a:pt x="425955" y="1906419"/>
                </a:cubicBezTo>
                <a:cubicBezTo>
                  <a:pt x="428768" y="1854608"/>
                  <a:pt x="432616" y="1786218"/>
                  <a:pt x="435873" y="1718125"/>
                </a:cubicBezTo>
                <a:cubicBezTo>
                  <a:pt x="443423" y="1561954"/>
                  <a:pt x="450528" y="1357081"/>
                  <a:pt x="440018" y="1156650"/>
                </a:cubicBezTo>
                <a:cubicBezTo>
                  <a:pt x="434837" y="1075086"/>
                  <a:pt x="427287" y="993670"/>
                  <a:pt x="421218" y="931942"/>
                </a:cubicBezTo>
                <a:cubicBezTo>
                  <a:pt x="413373" y="850822"/>
                  <a:pt x="404491" y="768371"/>
                  <a:pt x="396053" y="688730"/>
                </a:cubicBezTo>
                <a:cubicBezTo>
                  <a:pt x="380954" y="547214"/>
                  <a:pt x="365264" y="400962"/>
                  <a:pt x="353865" y="256337"/>
                </a:cubicBezTo>
                <a:cubicBezTo>
                  <a:pt x="351497" y="197718"/>
                  <a:pt x="350165" y="138802"/>
                  <a:pt x="350165" y="81070"/>
                </a:cubicBezTo>
                <a:close/>
                <a:moveTo>
                  <a:pt x="279746" y="0"/>
                </a:moveTo>
                <a:lnTo>
                  <a:pt x="287150" y="0"/>
                </a:lnTo>
                <a:lnTo>
                  <a:pt x="275409" y="59163"/>
                </a:lnTo>
                <a:lnTo>
                  <a:pt x="273782" y="66860"/>
                </a:lnTo>
                <a:cubicBezTo>
                  <a:pt x="274966" y="120299"/>
                  <a:pt x="276298" y="191797"/>
                  <a:pt x="278814" y="264775"/>
                </a:cubicBezTo>
                <a:cubicBezTo>
                  <a:pt x="300575" y="452327"/>
                  <a:pt x="315821" y="596656"/>
                  <a:pt x="328552" y="732399"/>
                </a:cubicBezTo>
                <a:cubicBezTo>
                  <a:pt x="336250" y="815592"/>
                  <a:pt x="342615" y="892121"/>
                  <a:pt x="348092" y="966581"/>
                </a:cubicBezTo>
                <a:cubicBezTo>
                  <a:pt x="341579" y="1146288"/>
                  <a:pt x="340690" y="1327032"/>
                  <a:pt x="339802" y="1501853"/>
                </a:cubicBezTo>
                <a:cubicBezTo>
                  <a:pt x="339506" y="1549667"/>
                  <a:pt x="339210" y="1597629"/>
                  <a:pt x="338914" y="1645590"/>
                </a:cubicBezTo>
                <a:cubicBezTo>
                  <a:pt x="338174" y="1733372"/>
                  <a:pt x="337286" y="1805460"/>
                  <a:pt x="335953" y="1872370"/>
                </a:cubicBezTo>
                <a:cubicBezTo>
                  <a:pt x="342763" y="1916187"/>
                  <a:pt x="339062" y="1962965"/>
                  <a:pt x="324851" y="2014479"/>
                </a:cubicBezTo>
                <a:cubicBezTo>
                  <a:pt x="312269" y="2060516"/>
                  <a:pt x="292581" y="2105811"/>
                  <a:pt x="273633" y="2149480"/>
                </a:cubicBezTo>
                <a:cubicBezTo>
                  <a:pt x="268156" y="2166504"/>
                  <a:pt x="260902" y="2184859"/>
                  <a:pt x="253353" y="2204251"/>
                </a:cubicBezTo>
                <a:cubicBezTo>
                  <a:pt x="235145" y="2251029"/>
                  <a:pt x="216198" y="2299286"/>
                  <a:pt x="216198" y="2340585"/>
                </a:cubicBezTo>
                <a:cubicBezTo>
                  <a:pt x="230261" y="2502974"/>
                  <a:pt x="240326" y="2647153"/>
                  <a:pt x="246840" y="2780972"/>
                </a:cubicBezTo>
                <a:cubicBezTo>
                  <a:pt x="249208" y="2829970"/>
                  <a:pt x="251281" y="2878969"/>
                  <a:pt x="252761" y="2926781"/>
                </a:cubicBezTo>
                <a:cubicBezTo>
                  <a:pt x="254833" y="3201077"/>
                  <a:pt x="253502" y="3430374"/>
                  <a:pt x="216198" y="3676102"/>
                </a:cubicBezTo>
                <a:cubicBezTo>
                  <a:pt x="208352" y="3756038"/>
                  <a:pt x="202728" y="3835677"/>
                  <a:pt x="199174" y="3912505"/>
                </a:cubicBezTo>
                <a:cubicBezTo>
                  <a:pt x="177858" y="4383237"/>
                  <a:pt x="236034" y="4856486"/>
                  <a:pt x="292433" y="5314340"/>
                </a:cubicBezTo>
                <a:lnTo>
                  <a:pt x="293026" y="5318781"/>
                </a:lnTo>
                <a:cubicBezTo>
                  <a:pt x="293026" y="5322334"/>
                  <a:pt x="293026" y="5326034"/>
                  <a:pt x="293026" y="5329587"/>
                </a:cubicBezTo>
                <a:cubicBezTo>
                  <a:pt x="328700" y="5101326"/>
                  <a:pt x="292433" y="4876026"/>
                  <a:pt x="257202" y="4657831"/>
                </a:cubicBezTo>
                <a:cubicBezTo>
                  <a:pt x="229372" y="4485525"/>
                  <a:pt x="200507" y="4307298"/>
                  <a:pt x="208944" y="4132624"/>
                </a:cubicBezTo>
                <a:cubicBezTo>
                  <a:pt x="213385" y="4087623"/>
                  <a:pt x="219159" y="4039661"/>
                  <a:pt x="226559" y="3985631"/>
                </a:cubicBezTo>
                <a:cubicBezTo>
                  <a:pt x="232777" y="3939742"/>
                  <a:pt x="239734" y="3892669"/>
                  <a:pt x="246396" y="3847224"/>
                </a:cubicBezTo>
                <a:lnTo>
                  <a:pt x="248024" y="3836418"/>
                </a:lnTo>
                <a:cubicBezTo>
                  <a:pt x="258830" y="3738867"/>
                  <a:pt x="271561" y="3639835"/>
                  <a:pt x="283847" y="3543912"/>
                </a:cubicBezTo>
                <a:cubicBezTo>
                  <a:pt x="314489" y="3305290"/>
                  <a:pt x="346020" y="3058675"/>
                  <a:pt x="351497" y="2819164"/>
                </a:cubicBezTo>
                <a:cubicBezTo>
                  <a:pt x="352681" y="2759064"/>
                  <a:pt x="352088" y="2698521"/>
                  <a:pt x="349572" y="2639014"/>
                </a:cubicBezTo>
                <a:cubicBezTo>
                  <a:pt x="344243" y="2511264"/>
                  <a:pt x="330772" y="2394320"/>
                  <a:pt x="308716" y="2281670"/>
                </a:cubicBezTo>
                <a:cubicBezTo>
                  <a:pt x="310344" y="2213724"/>
                  <a:pt x="318782" y="2149333"/>
                  <a:pt x="330921" y="2073395"/>
                </a:cubicBezTo>
                <a:cubicBezTo>
                  <a:pt x="341579" y="2007373"/>
                  <a:pt x="353273" y="1938540"/>
                  <a:pt x="366004" y="1868966"/>
                </a:cubicBezTo>
                <a:cubicBezTo>
                  <a:pt x="368520" y="1820561"/>
                  <a:pt x="371480" y="1771563"/>
                  <a:pt x="374441" y="1722713"/>
                </a:cubicBezTo>
                <a:cubicBezTo>
                  <a:pt x="376069" y="1696512"/>
                  <a:pt x="377698" y="1670311"/>
                  <a:pt x="379178" y="1644110"/>
                </a:cubicBezTo>
                <a:cubicBezTo>
                  <a:pt x="391760" y="1427839"/>
                  <a:pt x="402567" y="1197506"/>
                  <a:pt x="383767" y="967321"/>
                </a:cubicBezTo>
                <a:cubicBezTo>
                  <a:pt x="377550" y="897007"/>
                  <a:pt x="370148" y="823436"/>
                  <a:pt x="361267" y="742317"/>
                </a:cubicBezTo>
                <a:cubicBezTo>
                  <a:pt x="345131" y="594732"/>
                  <a:pt x="326331" y="445519"/>
                  <a:pt x="308124" y="301338"/>
                </a:cubicBezTo>
                <a:lnTo>
                  <a:pt x="307236" y="294677"/>
                </a:lnTo>
                <a:cubicBezTo>
                  <a:pt x="304275" y="226435"/>
                  <a:pt x="302499" y="155973"/>
                  <a:pt x="301462" y="65972"/>
                </a:cubicBezTo>
                <a:lnTo>
                  <a:pt x="313296" y="0"/>
                </a:lnTo>
                <a:lnTo>
                  <a:pt x="320707" y="0"/>
                </a:lnTo>
                <a:lnTo>
                  <a:pt x="308716" y="66564"/>
                </a:lnTo>
                <a:cubicBezTo>
                  <a:pt x="309752" y="155826"/>
                  <a:pt x="311528" y="226140"/>
                  <a:pt x="314489" y="293937"/>
                </a:cubicBezTo>
                <a:lnTo>
                  <a:pt x="315377" y="300302"/>
                </a:lnTo>
                <a:cubicBezTo>
                  <a:pt x="333585" y="444630"/>
                  <a:pt x="352385" y="593844"/>
                  <a:pt x="368520" y="741429"/>
                </a:cubicBezTo>
                <a:cubicBezTo>
                  <a:pt x="377402" y="822549"/>
                  <a:pt x="384803" y="896266"/>
                  <a:pt x="391020" y="966581"/>
                </a:cubicBezTo>
                <a:cubicBezTo>
                  <a:pt x="409820" y="1197210"/>
                  <a:pt x="399014" y="1427986"/>
                  <a:pt x="386431" y="1644406"/>
                </a:cubicBezTo>
                <a:cubicBezTo>
                  <a:pt x="384803" y="1670607"/>
                  <a:pt x="383323" y="1696808"/>
                  <a:pt x="381695" y="1723009"/>
                </a:cubicBezTo>
                <a:cubicBezTo>
                  <a:pt x="378734" y="1771859"/>
                  <a:pt x="375774" y="1820708"/>
                  <a:pt x="373109" y="1869706"/>
                </a:cubicBezTo>
                <a:cubicBezTo>
                  <a:pt x="360378" y="1939724"/>
                  <a:pt x="348684" y="2008409"/>
                  <a:pt x="338026" y="2074431"/>
                </a:cubicBezTo>
                <a:cubicBezTo>
                  <a:pt x="325888" y="2150072"/>
                  <a:pt x="317450" y="2214170"/>
                  <a:pt x="315821" y="2280782"/>
                </a:cubicBezTo>
                <a:cubicBezTo>
                  <a:pt x="337878" y="2392988"/>
                  <a:pt x="351201" y="2510226"/>
                  <a:pt x="356678" y="2638422"/>
                </a:cubicBezTo>
                <a:cubicBezTo>
                  <a:pt x="359194" y="2698076"/>
                  <a:pt x="359786" y="2758767"/>
                  <a:pt x="358602" y="2819016"/>
                </a:cubicBezTo>
                <a:cubicBezTo>
                  <a:pt x="353125" y="3058971"/>
                  <a:pt x="321446" y="3305734"/>
                  <a:pt x="290952" y="3544505"/>
                </a:cubicBezTo>
                <a:cubicBezTo>
                  <a:pt x="278666" y="3640427"/>
                  <a:pt x="265935" y="3739459"/>
                  <a:pt x="255130" y="3837009"/>
                </a:cubicBezTo>
                <a:lnTo>
                  <a:pt x="253502" y="3847965"/>
                </a:lnTo>
                <a:cubicBezTo>
                  <a:pt x="246840" y="3893409"/>
                  <a:pt x="239882" y="3940483"/>
                  <a:pt x="233665" y="3986371"/>
                </a:cubicBezTo>
                <a:cubicBezTo>
                  <a:pt x="226412" y="4040254"/>
                  <a:pt x="220639" y="4088215"/>
                  <a:pt x="216198" y="4132920"/>
                </a:cubicBezTo>
                <a:cubicBezTo>
                  <a:pt x="207908" y="4306706"/>
                  <a:pt x="236626" y="4484490"/>
                  <a:pt x="264456" y="4656499"/>
                </a:cubicBezTo>
                <a:cubicBezTo>
                  <a:pt x="300870" y="4881651"/>
                  <a:pt x="338618" y="5114501"/>
                  <a:pt x="297170" y="5350459"/>
                </a:cubicBezTo>
                <a:lnTo>
                  <a:pt x="292433" y="5415592"/>
                </a:lnTo>
                <a:cubicBezTo>
                  <a:pt x="290212" y="5446530"/>
                  <a:pt x="287844" y="5477764"/>
                  <a:pt x="285624" y="5508850"/>
                </a:cubicBezTo>
                <a:cubicBezTo>
                  <a:pt x="281035" y="5572651"/>
                  <a:pt x="277778" y="5621796"/>
                  <a:pt x="275113" y="5668573"/>
                </a:cubicBezTo>
                <a:cubicBezTo>
                  <a:pt x="271117" y="5724084"/>
                  <a:pt x="266380" y="5781963"/>
                  <a:pt x="260902" y="5844136"/>
                </a:cubicBezTo>
                <a:cubicBezTo>
                  <a:pt x="260310" y="5856423"/>
                  <a:pt x="259867" y="5868856"/>
                  <a:pt x="259422" y="5881291"/>
                </a:cubicBezTo>
                <a:cubicBezTo>
                  <a:pt x="252613" y="6005043"/>
                  <a:pt x="257942" y="6136050"/>
                  <a:pt x="276742" y="6306135"/>
                </a:cubicBezTo>
                <a:cubicBezTo>
                  <a:pt x="283699" y="6368454"/>
                  <a:pt x="291841" y="6431811"/>
                  <a:pt x="299834" y="6492948"/>
                </a:cubicBezTo>
                <a:lnTo>
                  <a:pt x="302943" y="6517076"/>
                </a:lnTo>
                <a:cubicBezTo>
                  <a:pt x="304275" y="6524626"/>
                  <a:pt x="305312" y="6532027"/>
                  <a:pt x="306644" y="6539577"/>
                </a:cubicBezTo>
                <a:cubicBezTo>
                  <a:pt x="310641" y="6552899"/>
                  <a:pt x="314637" y="6566222"/>
                  <a:pt x="318634" y="6579396"/>
                </a:cubicBezTo>
                <a:lnTo>
                  <a:pt x="318782" y="6579544"/>
                </a:lnTo>
                <a:cubicBezTo>
                  <a:pt x="348203" y="6656742"/>
                  <a:pt x="367900" y="6734735"/>
                  <a:pt x="380326" y="6813160"/>
                </a:cubicBezTo>
                <a:lnTo>
                  <a:pt x="385456" y="6858000"/>
                </a:lnTo>
                <a:lnTo>
                  <a:pt x="377850" y="6858000"/>
                </a:lnTo>
                <a:lnTo>
                  <a:pt x="373798" y="6821181"/>
                </a:lnTo>
                <a:cubicBezTo>
                  <a:pt x="361942" y="6743773"/>
                  <a:pt x="343059" y="6666807"/>
                  <a:pt x="314785" y="6590646"/>
                </a:cubicBezTo>
                <a:cubicBezTo>
                  <a:pt x="326517" y="6670730"/>
                  <a:pt x="333622" y="6749926"/>
                  <a:pt x="337233" y="6828716"/>
                </a:cubicBezTo>
                <a:lnTo>
                  <a:pt x="337416" y="6858000"/>
                </a:lnTo>
                <a:lnTo>
                  <a:pt x="328934" y="6858000"/>
                </a:lnTo>
                <a:lnTo>
                  <a:pt x="327854" y="6792236"/>
                </a:lnTo>
                <a:cubicBezTo>
                  <a:pt x="322872" y="6709347"/>
                  <a:pt x="313824" y="6625951"/>
                  <a:pt x="299391" y="6541500"/>
                </a:cubicBezTo>
                <a:cubicBezTo>
                  <a:pt x="295837" y="6529510"/>
                  <a:pt x="292285" y="6517668"/>
                  <a:pt x="288584" y="6505678"/>
                </a:cubicBezTo>
                <a:cubicBezTo>
                  <a:pt x="282071" y="6484658"/>
                  <a:pt x="275558" y="6463342"/>
                  <a:pt x="269193" y="6441878"/>
                </a:cubicBezTo>
                <a:cubicBezTo>
                  <a:pt x="252317" y="6385775"/>
                  <a:pt x="239290" y="6339738"/>
                  <a:pt x="228188" y="6296957"/>
                </a:cubicBezTo>
                <a:cubicBezTo>
                  <a:pt x="208204" y="6158549"/>
                  <a:pt x="229668" y="6017921"/>
                  <a:pt x="248764" y="5893873"/>
                </a:cubicBezTo>
                <a:cubicBezTo>
                  <a:pt x="250392" y="5876702"/>
                  <a:pt x="251873" y="5860123"/>
                  <a:pt x="253353" y="5843544"/>
                </a:cubicBezTo>
                <a:cubicBezTo>
                  <a:pt x="256018" y="5775746"/>
                  <a:pt x="258682" y="5707949"/>
                  <a:pt x="261199" y="5639411"/>
                </a:cubicBezTo>
                <a:cubicBezTo>
                  <a:pt x="269488" y="5587601"/>
                  <a:pt x="275706" y="5533867"/>
                  <a:pt x="279703" y="5478949"/>
                </a:cubicBezTo>
                <a:cubicBezTo>
                  <a:pt x="283551" y="5427878"/>
                  <a:pt x="285476" y="5374144"/>
                  <a:pt x="285624" y="5319373"/>
                </a:cubicBezTo>
                <a:lnTo>
                  <a:pt x="285031" y="5315376"/>
                </a:lnTo>
                <a:cubicBezTo>
                  <a:pt x="228632" y="4857375"/>
                  <a:pt x="170309" y="4383681"/>
                  <a:pt x="191773" y="3912357"/>
                </a:cubicBezTo>
                <a:cubicBezTo>
                  <a:pt x="195326" y="3835530"/>
                  <a:pt x="201099" y="3755742"/>
                  <a:pt x="208944" y="3675362"/>
                </a:cubicBezTo>
                <a:cubicBezTo>
                  <a:pt x="246100" y="3429930"/>
                  <a:pt x="247432" y="3200929"/>
                  <a:pt x="245360" y="2927077"/>
                </a:cubicBezTo>
                <a:cubicBezTo>
                  <a:pt x="243731" y="2879412"/>
                  <a:pt x="241807" y="2830266"/>
                  <a:pt x="239439" y="2781416"/>
                </a:cubicBezTo>
                <a:cubicBezTo>
                  <a:pt x="232925" y="2647598"/>
                  <a:pt x="222859" y="2503418"/>
                  <a:pt x="208796" y="2340882"/>
                </a:cubicBezTo>
                <a:cubicBezTo>
                  <a:pt x="208796" y="2297805"/>
                  <a:pt x="228040" y="2248809"/>
                  <a:pt x="246544" y="2201438"/>
                </a:cubicBezTo>
                <a:cubicBezTo>
                  <a:pt x="254093" y="2182196"/>
                  <a:pt x="261199" y="2163987"/>
                  <a:pt x="266824" y="2146816"/>
                </a:cubicBezTo>
                <a:cubicBezTo>
                  <a:pt x="285771" y="2103001"/>
                  <a:pt x="305312" y="2058148"/>
                  <a:pt x="317894" y="2012554"/>
                </a:cubicBezTo>
                <a:cubicBezTo>
                  <a:pt x="331956" y="1961928"/>
                  <a:pt x="335510" y="1916187"/>
                  <a:pt x="328848" y="1872814"/>
                </a:cubicBezTo>
                <a:cubicBezTo>
                  <a:pt x="330032" y="1805165"/>
                  <a:pt x="331069" y="1733223"/>
                  <a:pt x="331661" y="1645443"/>
                </a:cubicBezTo>
                <a:cubicBezTo>
                  <a:pt x="332105" y="1597480"/>
                  <a:pt x="332253" y="1549667"/>
                  <a:pt x="332549" y="1501706"/>
                </a:cubicBezTo>
                <a:cubicBezTo>
                  <a:pt x="333437" y="1326883"/>
                  <a:pt x="334326" y="1146139"/>
                  <a:pt x="340839" y="966729"/>
                </a:cubicBezTo>
                <a:cubicBezTo>
                  <a:pt x="335510" y="892863"/>
                  <a:pt x="328996" y="816331"/>
                  <a:pt x="321298" y="733139"/>
                </a:cubicBezTo>
                <a:cubicBezTo>
                  <a:pt x="308716" y="597396"/>
                  <a:pt x="293321" y="453068"/>
                  <a:pt x="271561" y="265367"/>
                </a:cubicBezTo>
                <a:cubicBezTo>
                  <a:pt x="269044" y="192092"/>
                  <a:pt x="267712" y="120446"/>
                  <a:pt x="266675" y="66268"/>
                </a:cubicBezTo>
                <a:lnTo>
                  <a:pt x="268304" y="57682"/>
                </a:lnTo>
                <a:close/>
                <a:moveTo>
                  <a:pt x="203976" y="0"/>
                </a:moveTo>
                <a:lnTo>
                  <a:pt x="211101" y="0"/>
                </a:lnTo>
                <a:lnTo>
                  <a:pt x="208477" y="32534"/>
                </a:lnTo>
                <a:cubicBezTo>
                  <a:pt x="207269" y="82931"/>
                  <a:pt x="209277" y="133437"/>
                  <a:pt x="215605" y="183952"/>
                </a:cubicBezTo>
                <a:cubicBezTo>
                  <a:pt x="219602" y="223623"/>
                  <a:pt x="223154" y="264627"/>
                  <a:pt x="226412" y="307704"/>
                </a:cubicBezTo>
                <a:cubicBezTo>
                  <a:pt x="223154" y="248788"/>
                  <a:pt x="221378" y="190613"/>
                  <a:pt x="219898" y="140579"/>
                </a:cubicBezTo>
                <a:lnTo>
                  <a:pt x="236775" y="0"/>
                </a:lnTo>
                <a:lnTo>
                  <a:pt x="244385" y="0"/>
                </a:lnTo>
                <a:lnTo>
                  <a:pt x="227448" y="140579"/>
                </a:lnTo>
                <a:cubicBezTo>
                  <a:pt x="228928" y="191649"/>
                  <a:pt x="230853" y="251749"/>
                  <a:pt x="234257" y="312440"/>
                </a:cubicBezTo>
                <a:cubicBezTo>
                  <a:pt x="244471" y="412508"/>
                  <a:pt x="256165" y="514500"/>
                  <a:pt x="267415" y="613236"/>
                </a:cubicBezTo>
                <a:cubicBezTo>
                  <a:pt x="272301" y="656905"/>
                  <a:pt x="277333" y="700721"/>
                  <a:pt x="282219" y="744390"/>
                </a:cubicBezTo>
                <a:cubicBezTo>
                  <a:pt x="291692" y="828766"/>
                  <a:pt x="299094" y="897452"/>
                  <a:pt x="305311" y="960808"/>
                </a:cubicBezTo>
                <a:cubicBezTo>
                  <a:pt x="300130" y="1176635"/>
                  <a:pt x="296726" y="1412296"/>
                  <a:pt x="294653" y="1703175"/>
                </a:cubicBezTo>
                <a:lnTo>
                  <a:pt x="294653" y="1705839"/>
                </a:lnTo>
                <a:cubicBezTo>
                  <a:pt x="294209" y="1766086"/>
                  <a:pt x="293765" y="1828406"/>
                  <a:pt x="291396" y="1890135"/>
                </a:cubicBezTo>
                <a:cubicBezTo>
                  <a:pt x="270228" y="1963557"/>
                  <a:pt x="252169" y="2027801"/>
                  <a:pt x="236329" y="2087310"/>
                </a:cubicBezTo>
                <a:cubicBezTo>
                  <a:pt x="188368" y="2344140"/>
                  <a:pt x="187480" y="2601858"/>
                  <a:pt x="191032" y="2865350"/>
                </a:cubicBezTo>
                <a:lnTo>
                  <a:pt x="191921" y="2930187"/>
                </a:lnTo>
                <a:cubicBezTo>
                  <a:pt x="192513" y="2973262"/>
                  <a:pt x="193105" y="3016341"/>
                  <a:pt x="193548" y="3059416"/>
                </a:cubicBezTo>
                <a:cubicBezTo>
                  <a:pt x="196806" y="3255700"/>
                  <a:pt x="197250" y="3463829"/>
                  <a:pt x="164387" y="3660707"/>
                </a:cubicBezTo>
                <a:cubicBezTo>
                  <a:pt x="158318" y="3732206"/>
                  <a:pt x="153137" y="3804000"/>
                  <a:pt x="149288" y="3874166"/>
                </a:cubicBezTo>
                <a:cubicBezTo>
                  <a:pt x="124715" y="4318697"/>
                  <a:pt x="145292" y="4748721"/>
                  <a:pt x="210720" y="5152693"/>
                </a:cubicBezTo>
                <a:cubicBezTo>
                  <a:pt x="214717" y="5220342"/>
                  <a:pt x="216641" y="5288880"/>
                  <a:pt x="216494" y="5362598"/>
                </a:cubicBezTo>
                <a:cubicBezTo>
                  <a:pt x="216346" y="5435724"/>
                  <a:pt x="214273" y="5503669"/>
                  <a:pt x="210276" y="5570431"/>
                </a:cubicBezTo>
                <a:cubicBezTo>
                  <a:pt x="207908" y="5641929"/>
                  <a:pt x="204800" y="5711503"/>
                  <a:pt x="201987" y="5770270"/>
                </a:cubicBezTo>
                <a:cubicBezTo>
                  <a:pt x="171493" y="5906309"/>
                  <a:pt x="161723" y="6053005"/>
                  <a:pt x="172085" y="6219242"/>
                </a:cubicBezTo>
                <a:lnTo>
                  <a:pt x="172085" y="6218946"/>
                </a:lnTo>
                <a:cubicBezTo>
                  <a:pt x="176081" y="6284079"/>
                  <a:pt x="183335" y="6354985"/>
                  <a:pt x="194734" y="6442025"/>
                </a:cubicBezTo>
                <a:cubicBezTo>
                  <a:pt x="206391" y="6517085"/>
                  <a:pt x="217787" y="6595219"/>
                  <a:pt x="227951" y="6675876"/>
                </a:cubicBezTo>
                <a:lnTo>
                  <a:pt x="246848" y="6858000"/>
                </a:lnTo>
                <a:lnTo>
                  <a:pt x="239349" y="6858000"/>
                </a:lnTo>
                <a:lnTo>
                  <a:pt x="220533" y="6676675"/>
                </a:lnTo>
                <a:cubicBezTo>
                  <a:pt x="210378" y="6596112"/>
                  <a:pt x="198989" y="6518057"/>
                  <a:pt x="187332" y="6443062"/>
                </a:cubicBezTo>
                <a:cubicBezTo>
                  <a:pt x="175933" y="6355725"/>
                  <a:pt x="168680" y="6284671"/>
                  <a:pt x="164684" y="6219391"/>
                </a:cubicBezTo>
                <a:cubicBezTo>
                  <a:pt x="154321" y="6052413"/>
                  <a:pt x="164239" y="5905124"/>
                  <a:pt x="194734" y="5769085"/>
                </a:cubicBezTo>
                <a:cubicBezTo>
                  <a:pt x="197546" y="5711058"/>
                  <a:pt x="200655" y="5641336"/>
                  <a:pt x="203023" y="5569838"/>
                </a:cubicBezTo>
                <a:cubicBezTo>
                  <a:pt x="207020" y="5503077"/>
                  <a:pt x="209240" y="5435132"/>
                  <a:pt x="209240" y="5362302"/>
                </a:cubicBezTo>
                <a:cubicBezTo>
                  <a:pt x="209388" y="5288880"/>
                  <a:pt x="207463" y="5220490"/>
                  <a:pt x="203467" y="5153285"/>
                </a:cubicBezTo>
                <a:cubicBezTo>
                  <a:pt x="138038" y="4749165"/>
                  <a:pt x="117314" y="4318401"/>
                  <a:pt x="142035" y="3873426"/>
                </a:cubicBezTo>
                <a:cubicBezTo>
                  <a:pt x="146032" y="3803260"/>
                  <a:pt x="151065" y="3731318"/>
                  <a:pt x="157282" y="3659523"/>
                </a:cubicBezTo>
                <a:cubicBezTo>
                  <a:pt x="190145" y="3462941"/>
                  <a:pt x="189700" y="3255256"/>
                  <a:pt x="186443" y="3059268"/>
                </a:cubicBezTo>
                <a:cubicBezTo>
                  <a:pt x="186000" y="3016192"/>
                  <a:pt x="185407" y="2973115"/>
                  <a:pt x="184815" y="2930038"/>
                </a:cubicBezTo>
                <a:lnTo>
                  <a:pt x="183927" y="2865053"/>
                </a:lnTo>
                <a:cubicBezTo>
                  <a:pt x="180375" y="2601265"/>
                  <a:pt x="181262" y="2343102"/>
                  <a:pt x="229372" y="2085385"/>
                </a:cubicBezTo>
                <a:cubicBezTo>
                  <a:pt x="245211" y="2025433"/>
                  <a:pt x="263270" y="1961189"/>
                  <a:pt x="284291" y="1888655"/>
                </a:cubicBezTo>
                <a:cubicBezTo>
                  <a:pt x="286511" y="1827962"/>
                  <a:pt x="286956" y="1765791"/>
                  <a:pt x="287400" y="1705541"/>
                </a:cubicBezTo>
                <a:lnTo>
                  <a:pt x="287400" y="1702878"/>
                </a:lnTo>
                <a:cubicBezTo>
                  <a:pt x="289472" y="1412001"/>
                  <a:pt x="292877" y="1176190"/>
                  <a:pt x="298058" y="960956"/>
                </a:cubicBezTo>
                <a:cubicBezTo>
                  <a:pt x="291840" y="898044"/>
                  <a:pt x="284587" y="829359"/>
                  <a:pt x="275113" y="744982"/>
                </a:cubicBezTo>
                <a:cubicBezTo>
                  <a:pt x="270228" y="701165"/>
                  <a:pt x="265343" y="657497"/>
                  <a:pt x="260310" y="613828"/>
                </a:cubicBezTo>
                <a:cubicBezTo>
                  <a:pt x="249208" y="516573"/>
                  <a:pt x="237809" y="416209"/>
                  <a:pt x="227596" y="317326"/>
                </a:cubicBezTo>
                <a:cubicBezTo>
                  <a:pt x="228632" y="331833"/>
                  <a:pt x="229520" y="346488"/>
                  <a:pt x="230556" y="361587"/>
                </a:cubicBezTo>
                <a:cubicBezTo>
                  <a:pt x="226559" y="484006"/>
                  <a:pt x="231296" y="618861"/>
                  <a:pt x="245655" y="786134"/>
                </a:cubicBezTo>
                <a:cubicBezTo>
                  <a:pt x="248468" y="817515"/>
                  <a:pt x="251281" y="848898"/>
                  <a:pt x="254241" y="880280"/>
                </a:cubicBezTo>
                <a:cubicBezTo>
                  <a:pt x="257942" y="919360"/>
                  <a:pt x="261642" y="959772"/>
                  <a:pt x="264899" y="999592"/>
                </a:cubicBezTo>
                <a:cubicBezTo>
                  <a:pt x="261347" y="1161091"/>
                  <a:pt x="256610" y="1323776"/>
                  <a:pt x="252021" y="1480982"/>
                </a:cubicBezTo>
                <a:cubicBezTo>
                  <a:pt x="250244" y="1544783"/>
                  <a:pt x="248320" y="1608436"/>
                  <a:pt x="246543" y="1672088"/>
                </a:cubicBezTo>
                <a:cubicBezTo>
                  <a:pt x="244619" y="1745066"/>
                  <a:pt x="242398" y="1820561"/>
                  <a:pt x="237514" y="1895612"/>
                </a:cubicBezTo>
                <a:lnTo>
                  <a:pt x="237217" y="1896796"/>
                </a:lnTo>
                <a:cubicBezTo>
                  <a:pt x="212052" y="1960300"/>
                  <a:pt x="188960" y="2022177"/>
                  <a:pt x="168533" y="2080649"/>
                </a:cubicBezTo>
                <a:cubicBezTo>
                  <a:pt x="143663" y="2151997"/>
                  <a:pt x="126491" y="2210912"/>
                  <a:pt x="114354" y="2265980"/>
                </a:cubicBezTo>
                <a:cubicBezTo>
                  <a:pt x="47296" y="2584687"/>
                  <a:pt x="72609" y="2915088"/>
                  <a:pt x="97182" y="3234680"/>
                </a:cubicBezTo>
                <a:cubicBezTo>
                  <a:pt x="100290" y="3274500"/>
                  <a:pt x="103400" y="3314319"/>
                  <a:pt x="106212" y="3354139"/>
                </a:cubicBezTo>
                <a:cubicBezTo>
                  <a:pt x="110800" y="3418088"/>
                  <a:pt x="115834" y="3493730"/>
                  <a:pt x="118646" y="3570558"/>
                </a:cubicBezTo>
                <a:cubicBezTo>
                  <a:pt x="135225" y="3790381"/>
                  <a:pt x="128417" y="4011685"/>
                  <a:pt x="121755" y="4225734"/>
                </a:cubicBezTo>
                <a:cubicBezTo>
                  <a:pt x="112281" y="4529638"/>
                  <a:pt x="102659" y="4843904"/>
                  <a:pt x="159799" y="5160390"/>
                </a:cubicBezTo>
                <a:cubicBezTo>
                  <a:pt x="162463" y="5211460"/>
                  <a:pt x="164239" y="5264307"/>
                  <a:pt x="165720" y="5322630"/>
                </a:cubicBezTo>
                <a:cubicBezTo>
                  <a:pt x="168533" y="5441793"/>
                  <a:pt x="168236" y="5547042"/>
                  <a:pt x="164979" y="5644741"/>
                </a:cubicBezTo>
                <a:cubicBezTo>
                  <a:pt x="162463" y="5700696"/>
                  <a:pt x="160539" y="5757688"/>
                  <a:pt x="158613" y="5812754"/>
                </a:cubicBezTo>
                <a:lnTo>
                  <a:pt x="157134" y="5855238"/>
                </a:lnTo>
                <a:cubicBezTo>
                  <a:pt x="145587" y="5965668"/>
                  <a:pt x="142627" y="6079502"/>
                  <a:pt x="148252" y="6203551"/>
                </a:cubicBezTo>
                <a:cubicBezTo>
                  <a:pt x="150621" y="6259210"/>
                  <a:pt x="154765" y="6315756"/>
                  <a:pt x="160834" y="6376892"/>
                </a:cubicBezTo>
                <a:cubicBezTo>
                  <a:pt x="179708" y="6519889"/>
                  <a:pt x="192774" y="6662843"/>
                  <a:pt x="200165" y="6810635"/>
                </a:cubicBezTo>
                <a:lnTo>
                  <a:pt x="201601" y="6858000"/>
                </a:lnTo>
                <a:lnTo>
                  <a:pt x="194264" y="6858000"/>
                </a:lnTo>
                <a:lnTo>
                  <a:pt x="192839" y="6811024"/>
                </a:lnTo>
                <a:cubicBezTo>
                  <a:pt x="185452" y="6663399"/>
                  <a:pt x="172400" y="6520611"/>
                  <a:pt x="153581" y="6377781"/>
                </a:cubicBezTo>
                <a:cubicBezTo>
                  <a:pt x="147512" y="6316497"/>
                  <a:pt x="143367" y="6259654"/>
                  <a:pt x="140851" y="6203994"/>
                </a:cubicBezTo>
                <a:cubicBezTo>
                  <a:pt x="135225" y="6079651"/>
                  <a:pt x="138038" y="5965372"/>
                  <a:pt x="149732" y="5854794"/>
                </a:cubicBezTo>
                <a:lnTo>
                  <a:pt x="151213" y="5812605"/>
                </a:lnTo>
                <a:cubicBezTo>
                  <a:pt x="153137" y="5757539"/>
                  <a:pt x="155061" y="5700548"/>
                  <a:pt x="157578" y="5644445"/>
                </a:cubicBezTo>
                <a:cubicBezTo>
                  <a:pt x="160983" y="5547042"/>
                  <a:pt x="161131" y="5441793"/>
                  <a:pt x="158318" y="5322926"/>
                </a:cubicBezTo>
                <a:cubicBezTo>
                  <a:pt x="156986" y="5264603"/>
                  <a:pt x="155061" y="5211756"/>
                  <a:pt x="152545" y="5161279"/>
                </a:cubicBezTo>
                <a:cubicBezTo>
                  <a:pt x="95258" y="4844644"/>
                  <a:pt x="105027" y="4529934"/>
                  <a:pt x="114354" y="4225586"/>
                </a:cubicBezTo>
                <a:cubicBezTo>
                  <a:pt x="121015" y="4011685"/>
                  <a:pt x="127824" y="3790677"/>
                  <a:pt x="111245" y="3571002"/>
                </a:cubicBezTo>
                <a:cubicBezTo>
                  <a:pt x="108580" y="3494175"/>
                  <a:pt x="103400" y="3418532"/>
                  <a:pt x="98810" y="3354732"/>
                </a:cubicBezTo>
                <a:cubicBezTo>
                  <a:pt x="95850" y="3314912"/>
                  <a:pt x="92889" y="3275092"/>
                  <a:pt x="89780" y="3235272"/>
                </a:cubicBezTo>
                <a:cubicBezTo>
                  <a:pt x="65208" y="2915235"/>
                  <a:pt x="39895" y="2584242"/>
                  <a:pt x="107100" y="2264499"/>
                </a:cubicBezTo>
                <a:cubicBezTo>
                  <a:pt x="119238" y="2208989"/>
                  <a:pt x="136558" y="2149925"/>
                  <a:pt x="161426" y="2078280"/>
                </a:cubicBezTo>
                <a:cubicBezTo>
                  <a:pt x="181706" y="2019808"/>
                  <a:pt x="204800" y="1958080"/>
                  <a:pt x="229964" y="1894723"/>
                </a:cubicBezTo>
                <a:cubicBezTo>
                  <a:pt x="234849" y="1819969"/>
                  <a:pt x="236922" y="1744770"/>
                  <a:pt x="238994" y="1672088"/>
                </a:cubicBezTo>
                <a:cubicBezTo>
                  <a:pt x="240771" y="1608584"/>
                  <a:pt x="242547" y="1544783"/>
                  <a:pt x="244471" y="1480982"/>
                </a:cubicBezTo>
                <a:cubicBezTo>
                  <a:pt x="249060" y="1323776"/>
                  <a:pt x="253944" y="1161091"/>
                  <a:pt x="257350" y="1000036"/>
                </a:cubicBezTo>
                <a:cubicBezTo>
                  <a:pt x="254093" y="960660"/>
                  <a:pt x="250392" y="920248"/>
                  <a:pt x="246692" y="881169"/>
                </a:cubicBezTo>
                <a:cubicBezTo>
                  <a:pt x="243731" y="849639"/>
                  <a:pt x="240771" y="818256"/>
                  <a:pt x="238106" y="786874"/>
                </a:cubicBezTo>
                <a:cubicBezTo>
                  <a:pt x="223747" y="619305"/>
                  <a:pt x="219010" y="484154"/>
                  <a:pt x="223007" y="361882"/>
                </a:cubicBezTo>
                <a:cubicBezTo>
                  <a:pt x="219010" y="298526"/>
                  <a:pt x="214125" y="240499"/>
                  <a:pt x="208500" y="184544"/>
                </a:cubicBezTo>
                <a:cubicBezTo>
                  <a:pt x="202172" y="133733"/>
                  <a:pt x="200164" y="82968"/>
                  <a:pt x="201374" y="32340"/>
                </a:cubicBezTo>
                <a:close/>
                <a:moveTo>
                  <a:pt x="127478" y="0"/>
                </a:moveTo>
                <a:lnTo>
                  <a:pt x="134911" y="0"/>
                </a:lnTo>
                <a:lnTo>
                  <a:pt x="134856" y="1172"/>
                </a:lnTo>
                <a:cubicBezTo>
                  <a:pt x="136928" y="29853"/>
                  <a:pt x="141591" y="57608"/>
                  <a:pt x="146179" y="84919"/>
                </a:cubicBezTo>
                <a:cubicBezTo>
                  <a:pt x="152101" y="120151"/>
                  <a:pt x="157726" y="153457"/>
                  <a:pt x="157134" y="186171"/>
                </a:cubicBezTo>
                <a:cubicBezTo>
                  <a:pt x="165424" y="244495"/>
                  <a:pt x="172233" y="301338"/>
                  <a:pt x="177858" y="359366"/>
                </a:cubicBezTo>
                <a:cubicBezTo>
                  <a:pt x="184224" y="499401"/>
                  <a:pt x="192810" y="641657"/>
                  <a:pt x="203467" y="781988"/>
                </a:cubicBezTo>
                <a:lnTo>
                  <a:pt x="206872" y="826546"/>
                </a:lnTo>
                <a:cubicBezTo>
                  <a:pt x="211165" y="881020"/>
                  <a:pt x="215457" y="937124"/>
                  <a:pt x="218566" y="992338"/>
                </a:cubicBezTo>
                <a:cubicBezTo>
                  <a:pt x="210277" y="1106320"/>
                  <a:pt x="210869" y="1222079"/>
                  <a:pt x="211461" y="1333841"/>
                </a:cubicBezTo>
                <a:cubicBezTo>
                  <a:pt x="212201" y="1464699"/>
                  <a:pt x="212793" y="1599998"/>
                  <a:pt x="199323" y="1733223"/>
                </a:cubicBezTo>
                <a:cubicBezTo>
                  <a:pt x="193697" y="1787846"/>
                  <a:pt x="185408" y="1836844"/>
                  <a:pt x="173861" y="1882733"/>
                </a:cubicBezTo>
                <a:cubicBezTo>
                  <a:pt x="143219" y="1939872"/>
                  <a:pt x="115834" y="1998048"/>
                  <a:pt x="92445" y="2056372"/>
                </a:cubicBezTo>
                <a:cubicBezTo>
                  <a:pt x="68465" y="2116175"/>
                  <a:pt x="48776" y="2175089"/>
                  <a:pt x="33974" y="2231638"/>
                </a:cubicBezTo>
                <a:cubicBezTo>
                  <a:pt x="18061" y="2296474"/>
                  <a:pt x="7976" y="2361727"/>
                  <a:pt x="2247" y="2427156"/>
                </a:cubicBezTo>
                <a:lnTo>
                  <a:pt x="0" y="2506096"/>
                </a:lnTo>
                <a:lnTo>
                  <a:pt x="0" y="2395598"/>
                </a:lnTo>
                <a:lnTo>
                  <a:pt x="26869" y="2230156"/>
                </a:lnTo>
                <a:cubicBezTo>
                  <a:pt x="41671" y="2173166"/>
                  <a:pt x="61507" y="2113954"/>
                  <a:pt x="85636" y="2053855"/>
                </a:cubicBezTo>
                <a:cubicBezTo>
                  <a:pt x="109173" y="1995236"/>
                  <a:pt x="136558" y="1936763"/>
                  <a:pt x="167052" y="1880216"/>
                </a:cubicBezTo>
                <a:cubicBezTo>
                  <a:pt x="178154" y="1835511"/>
                  <a:pt x="186444" y="1786959"/>
                  <a:pt x="191921" y="1732483"/>
                </a:cubicBezTo>
                <a:cubicBezTo>
                  <a:pt x="205391" y="1599701"/>
                  <a:pt x="204652" y="1464551"/>
                  <a:pt x="204060" y="1333841"/>
                </a:cubicBezTo>
                <a:cubicBezTo>
                  <a:pt x="203467" y="1221783"/>
                  <a:pt x="202875" y="1106025"/>
                  <a:pt x="211165" y="992190"/>
                </a:cubicBezTo>
                <a:cubicBezTo>
                  <a:pt x="208056" y="937567"/>
                  <a:pt x="203763" y="881464"/>
                  <a:pt x="199470" y="827138"/>
                </a:cubicBezTo>
                <a:lnTo>
                  <a:pt x="196066" y="782581"/>
                </a:lnTo>
                <a:cubicBezTo>
                  <a:pt x="185408" y="642249"/>
                  <a:pt x="176674" y="499993"/>
                  <a:pt x="170457" y="359958"/>
                </a:cubicBezTo>
                <a:cubicBezTo>
                  <a:pt x="164832" y="302226"/>
                  <a:pt x="158022" y="245531"/>
                  <a:pt x="149733" y="186616"/>
                </a:cubicBezTo>
                <a:cubicBezTo>
                  <a:pt x="150177" y="154049"/>
                  <a:pt x="144700" y="121039"/>
                  <a:pt x="138779" y="86104"/>
                </a:cubicBezTo>
                <a:cubicBezTo>
                  <a:pt x="134190" y="58497"/>
                  <a:pt x="129490" y="30408"/>
                  <a:pt x="127417" y="1265"/>
                </a:cubicBezTo>
                <a:close/>
                <a:moveTo>
                  <a:pt x="81949" y="0"/>
                </a:moveTo>
                <a:lnTo>
                  <a:pt x="89548" y="0"/>
                </a:lnTo>
                <a:lnTo>
                  <a:pt x="87412" y="36052"/>
                </a:lnTo>
                <a:cubicBezTo>
                  <a:pt x="88523" y="66010"/>
                  <a:pt x="95554" y="97059"/>
                  <a:pt x="110209" y="122371"/>
                </a:cubicBezTo>
                <a:lnTo>
                  <a:pt x="110652" y="123260"/>
                </a:lnTo>
                <a:cubicBezTo>
                  <a:pt x="123532" y="175070"/>
                  <a:pt x="136706" y="228509"/>
                  <a:pt x="146920" y="281207"/>
                </a:cubicBezTo>
                <a:cubicBezTo>
                  <a:pt x="167793" y="435601"/>
                  <a:pt x="159651" y="587479"/>
                  <a:pt x="151805" y="734176"/>
                </a:cubicBezTo>
                <a:cubicBezTo>
                  <a:pt x="150177" y="764078"/>
                  <a:pt x="148548" y="793831"/>
                  <a:pt x="147216" y="823734"/>
                </a:cubicBezTo>
                <a:cubicBezTo>
                  <a:pt x="146328" y="843273"/>
                  <a:pt x="145439" y="862814"/>
                  <a:pt x="144700" y="882501"/>
                </a:cubicBezTo>
                <a:cubicBezTo>
                  <a:pt x="143071" y="922173"/>
                  <a:pt x="141443" y="963325"/>
                  <a:pt x="138927" y="1003588"/>
                </a:cubicBezTo>
                <a:cubicBezTo>
                  <a:pt x="129156" y="1230665"/>
                  <a:pt x="129453" y="1455078"/>
                  <a:pt x="130488" y="1665575"/>
                </a:cubicBezTo>
                <a:cubicBezTo>
                  <a:pt x="130785" y="1739885"/>
                  <a:pt x="130785" y="1812715"/>
                  <a:pt x="126196" y="1885102"/>
                </a:cubicBezTo>
                <a:cubicBezTo>
                  <a:pt x="113465" y="1978212"/>
                  <a:pt x="71277" y="2059184"/>
                  <a:pt x="21391" y="2147854"/>
                </a:cubicBezTo>
                <a:lnTo>
                  <a:pt x="0" y="2185448"/>
                </a:lnTo>
                <a:lnTo>
                  <a:pt x="0" y="2170216"/>
                </a:lnTo>
                <a:lnTo>
                  <a:pt x="15174" y="2143561"/>
                </a:lnTo>
                <a:cubicBezTo>
                  <a:pt x="64468" y="2055927"/>
                  <a:pt x="106508" y="1975548"/>
                  <a:pt x="118943" y="1884067"/>
                </a:cubicBezTo>
                <a:cubicBezTo>
                  <a:pt x="123383" y="1812124"/>
                  <a:pt x="123532" y="1739589"/>
                  <a:pt x="123087" y="1665279"/>
                </a:cubicBezTo>
                <a:cubicBezTo>
                  <a:pt x="122051" y="1454781"/>
                  <a:pt x="121755" y="1230222"/>
                  <a:pt x="131525" y="1002848"/>
                </a:cubicBezTo>
                <a:cubicBezTo>
                  <a:pt x="134042" y="962585"/>
                  <a:pt x="135669" y="921581"/>
                  <a:pt x="137298" y="881909"/>
                </a:cubicBezTo>
                <a:cubicBezTo>
                  <a:pt x="138038" y="862369"/>
                  <a:pt x="138927" y="842681"/>
                  <a:pt x="139814" y="823142"/>
                </a:cubicBezTo>
                <a:cubicBezTo>
                  <a:pt x="141147" y="793239"/>
                  <a:pt x="142776" y="763485"/>
                  <a:pt x="144403" y="733584"/>
                </a:cubicBezTo>
                <a:cubicBezTo>
                  <a:pt x="152249" y="587183"/>
                  <a:pt x="160391" y="435750"/>
                  <a:pt x="139666" y="282243"/>
                </a:cubicBezTo>
                <a:cubicBezTo>
                  <a:pt x="129600" y="230137"/>
                  <a:pt x="116278" y="176994"/>
                  <a:pt x="103547" y="125481"/>
                </a:cubicBezTo>
                <a:cubicBezTo>
                  <a:pt x="87856" y="98317"/>
                  <a:pt x="80640" y="66158"/>
                  <a:pt x="79641" y="35423"/>
                </a:cubicBezTo>
                <a:close/>
                <a:moveTo>
                  <a:pt x="19695" y="0"/>
                </a:moveTo>
                <a:lnTo>
                  <a:pt x="27180" y="0"/>
                </a:lnTo>
                <a:lnTo>
                  <a:pt x="30634" y="34058"/>
                </a:lnTo>
                <a:cubicBezTo>
                  <a:pt x="34899" y="63798"/>
                  <a:pt x="40080" y="93358"/>
                  <a:pt x="45224" y="122668"/>
                </a:cubicBezTo>
                <a:cubicBezTo>
                  <a:pt x="50257" y="154198"/>
                  <a:pt x="59583" y="185432"/>
                  <a:pt x="69501" y="218591"/>
                </a:cubicBezTo>
                <a:cubicBezTo>
                  <a:pt x="74978" y="236946"/>
                  <a:pt x="80751" y="256042"/>
                  <a:pt x="85636" y="275137"/>
                </a:cubicBezTo>
                <a:cubicBezTo>
                  <a:pt x="112133" y="410141"/>
                  <a:pt x="97034" y="541738"/>
                  <a:pt x="82379" y="669043"/>
                </a:cubicBezTo>
                <a:lnTo>
                  <a:pt x="81935" y="673336"/>
                </a:lnTo>
                <a:cubicBezTo>
                  <a:pt x="74681" y="736545"/>
                  <a:pt x="67132" y="802121"/>
                  <a:pt x="65208" y="868438"/>
                </a:cubicBezTo>
                <a:cubicBezTo>
                  <a:pt x="71721" y="1065761"/>
                  <a:pt x="66244" y="1268265"/>
                  <a:pt x="61063" y="1464107"/>
                </a:cubicBezTo>
                <a:cubicBezTo>
                  <a:pt x="59731" y="1513993"/>
                  <a:pt x="58399" y="1564027"/>
                  <a:pt x="57214" y="1613913"/>
                </a:cubicBezTo>
                <a:cubicBezTo>
                  <a:pt x="55882" y="1670016"/>
                  <a:pt x="54845" y="1726119"/>
                  <a:pt x="53810" y="1782222"/>
                </a:cubicBezTo>
                <a:lnTo>
                  <a:pt x="53218" y="1801613"/>
                </a:lnTo>
                <a:lnTo>
                  <a:pt x="38859" y="1846170"/>
                </a:lnTo>
                <a:lnTo>
                  <a:pt x="0" y="1967941"/>
                </a:lnTo>
                <a:lnTo>
                  <a:pt x="0" y="1943919"/>
                </a:lnTo>
                <a:lnTo>
                  <a:pt x="31901" y="1843950"/>
                </a:lnTo>
                <a:lnTo>
                  <a:pt x="46111" y="1799986"/>
                </a:lnTo>
                <a:lnTo>
                  <a:pt x="46408" y="1782222"/>
                </a:lnTo>
                <a:cubicBezTo>
                  <a:pt x="47444" y="1726267"/>
                  <a:pt x="48480" y="1670016"/>
                  <a:pt x="49813" y="1613913"/>
                </a:cubicBezTo>
                <a:cubicBezTo>
                  <a:pt x="50997" y="1564027"/>
                  <a:pt x="52329" y="1513993"/>
                  <a:pt x="53661" y="1464107"/>
                </a:cubicBezTo>
                <a:cubicBezTo>
                  <a:pt x="58842" y="1268413"/>
                  <a:pt x="64320" y="1065909"/>
                  <a:pt x="57807" y="868586"/>
                </a:cubicBezTo>
                <a:cubicBezTo>
                  <a:pt x="59731" y="801677"/>
                  <a:pt x="67280" y="736100"/>
                  <a:pt x="74533" y="672596"/>
                </a:cubicBezTo>
                <a:lnTo>
                  <a:pt x="74978" y="668303"/>
                </a:lnTo>
                <a:cubicBezTo>
                  <a:pt x="89632" y="541590"/>
                  <a:pt x="104731" y="410584"/>
                  <a:pt x="78382" y="276766"/>
                </a:cubicBezTo>
                <a:cubicBezTo>
                  <a:pt x="73497" y="257966"/>
                  <a:pt x="67872" y="239018"/>
                  <a:pt x="62395" y="220663"/>
                </a:cubicBezTo>
                <a:cubicBezTo>
                  <a:pt x="52329" y="187208"/>
                  <a:pt x="43003" y="155679"/>
                  <a:pt x="37822" y="123852"/>
                </a:cubicBezTo>
                <a:cubicBezTo>
                  <a:pt x="32678" y="94357"/>
                  <a:pt x="27479" y="64603"/>
                  <a:pt x="23195" y="34650"/>
                </a:cubicBez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810551" y="0"/>
            <a:ext cx="7522898" cy="5143500"/>
          </a:xfrm>
          <a:custGeom>
            <a:rect b="b" l="l" r="r" t="t"/>
            <a:pathLst>
              <a:path extrusionOk="0" h="6858000" w="7522898">
                <a:moveTo>
                  <a:pt x="7487248" y="0"/>
                </a:moveTo>
                <a:lnTo>
                  <a:pt x="7522898" y="0"/>
                </a:lnTo>
                <a:lnTo>
                  <a:pt x="7522898" y="6858000"/>
                </a:lnTo>
                <a:lnTo>
                  <a:pt x="7487248" y="6858000"/>
                </a:lnTo>
                <a:close/>
                <a:moveTo>
                  <a:pt x="6552730" y="0"/>
                </a:moveTo>
                <a:lnTo>
                  <a:pt x="6588381" y="0"/>
                </a:lnTo>
                <a:lnTo>
                  <a:pt x="6588381" y="6858000"/>
                </a:lnTo>
                <a:lnTo>
                  <a:pt x="6552730" y="6858000"/>
                </a:lnTo>
                <a:close/>
                <a:moveTo>
                  <a:pt x="5618212" y="0"/>
                </a:moveTo>
                <a:lnTo>
                  <a:pt x="5653862" y="0"/>
                </a:lnTo>
                <a:lnTo>
                  <a:pt x="5653862" y="6858000"/>
                </a:lnTo>
                <a:lnTo>
                  <a:pt x="5618212" y="6858000"/>
                </a:lnTo>
                <a:close/>
                <a:moveTo>
                  <a:pt x="4683694" y="0"/>
                </a:moveTo>
                <a:lnTo>
                  <a:pt x="4719344" y="0"/>
                </a:lnTo>
                <a:lnTo>
                  <a:pt x="4719344" y="6858000"/>
                </a:lnTo>
                <a:lnTo>
                  <a:pt x="4683694" y="6858000"/>
                </a:lnTo>
                <a:close/>
                <a:moveTo>
                  <a:pt x="3749177" y="0"/>
                </a:moveTo>
                <a:lnTo>
                  <a:pt x="3784827" y="0"/>
                </a:lnTo>
                <a:lnTo>
                  <a:pt x="3784827" y="6858000"/>
                </a:lnTo>
                <a:lnTo>
                  <a:pt x="3749177" y="6858000"/>
                </a:lnTo>
                <a:close/>
                <a:moveTo>
                  <a:pt x="2814659" y="0"/>
                </a:moveTo>
                <a:lnTo>
                  <a:pt x="2850309" y="0"/>
                </a:lnTo>
                <a:lnTo>
                  <a:pt x="2850309" y="6858000"/>
                </a:lnTo>
                <a:lnTo>
                  <a:pt x="2814659" y="6858000"/>
                </a:lnTo>
                <a:close/>
                <a:moveTo>
                  <a:pt x="1869036" y="0"/>
                </a:moveTo>
                <a:lnTo>
                  <a:pt x="1904687" y="0"/>
                </a:lnTo>
                <a:lnTo>
                  <a:pt x="1904687" y="6858000"/>
                </a:lnTo>
                <a:lnTo>
                  <a:pt x="1869036" y="6858000"/>
                </a:lnTo>
                <a:close/>
                <a:moveTo>
                  <a:pt x="934518" y="0"/>
                </a:moveTo>
                <a:lnTo>
                  <a:pt x="970168" y="0"/>
                </a:lnTo>
                <a:lnTo>
                  <a:pt x="970168" y="6858000"/>
                </a:lnTo>
                <a:lnTo>
                  <a:pt x="934518" y="6858000"/>
                </a:lnTo>
                <a:close/>
                <a:moveTo>
                  <a:pt x="0" y="0"/>
                </a:moveTo>
                <a:lnTo>
                  <a:pt x="35650" y="0"/>
                </a:lnTo>
                <a:lnTo>
                  <a:pt x="35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4705"/>
            </a:scheme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vipoooool/new-plant-diseases-dataset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1495497" y="1232937"/>
            <a:ext cx="6153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6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BOTANIQUBE</a:t>
            </a:r>
            <a:endParaRPr b="1" sz="6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6203008" y="2727459"/>
            <a:ext cx="2940992" cy="2416041"/>
            <a:chOff x="5551598" y="3912556"/>
            <a:chExt cx="3585421" cy="2945445"/>
          </a:xfrm>
        </p:grpSpPr>
        <p:sp>
          <p:nvSpPr>
            <p:cNvPr id="103" name="Google Shape;103;p19"/>
            <p:cNvSpPr/>
            <p:nvPr/>
          </p:nvSpPr>
          <p:spPr>
            <a:xfrm>
              <a:off x="5551598" y="4087229"/>
              <a:ext cx="3585421" cy="2770771"/>
            </a:xfrm>
            <a:custGeom>
              <a:rect b="b" l="l" r="r" t="t"/>
              <a:pathLst>
                <a:path extrusionOk="0" h="2770771" w="3585421">
                  <a:moveTo>
                    <a:pt x="1847954" y="1713993"/>
                  </a:moveTo>
                  <a:cubicBezTo>
                    <a:pt x="1789401" y="1755880"/>
                    <a:pt x="1770935" y="1832450"/>
                    <a:pt x="1724995" y="1938742"/>
                  </a:cubicBezTo>
                  <a:cubicBezTo>
                    <a:pt x="1679055" y="2045037"/>
                    <a:pt x="1585821" y="2312574"/>
                    <a:pt x="1551816" y="2355813"/>
                  </a:cubicBezTo>
                  <a:cubicBezTo>
                    <a:pt x="1526313" y="2388241"/>
                    <a:pt x="1470027" y="2577240"/>
                    <a:pt x="1418872" y="2727097"/>
                  </a:cubicBezTo>
                  <a:lnTo>
                    <a:pt x="1403451" y="2770771"/>
                  </a:lnTo>
                  <a:lnTo>
                    <a:pt x="1207195" y="2770771"/>
                  </a:lnTo>
                  <a:lnTo>
                    <a:pt x="1217023" y="2735928"/>
                  </a:lnTo>
                  <a:cubicBezTo>
                    <a:pt x="1256883" y="2598958"/>
                    <a:pt x="1308433" y="2443218"/>
                    <a:pt x="1346434" y="2371576"/>
                  </a:cubicBezTo>
                  <a:cubicBezTo>
                    <a:pt x="1407239" y="2256950"/>
                    <a:pt x="1467593" y="2059224"/>
                    <a:pt x="1516011" y="1979053"/>
                  </a:cubicBezTo>
                  <a:cubicBezTo>
                    <a:pt x="1564428" y="1898884"/>
                    <a:pt x="1732653" y="1743945"/>
                    <a:pt x="1732653" y="1743945"/>
                  </a:cubicBezTo>
                  <a:cubicBezTo>
                    <a:pt x="1732653" y="1743945"/>
                    <a:pt x="1678380" y="1793264"/>
                    <a:pt x="1650905" y="1866004"/>
                  </a:cubicBezTo>
                  <a:cubicBezTo>
                    <a:pt x="1649202" y="1870549"/>
                    <a:pt x="1646635" y="1877520"/>
                    <a:pt x="1643309" y="1886628"/>
                  </a:cubicBezTo>
                  <a:lnTo>
                    <a:pt x="1636627" y="1905018"/>
                  </a:lnTo>
                  <a:lnTo>
                    <a:pt x="1666151" y="1867787"/>
                  </a:lnTo>
                  <a:cubicBezTo>
                    <a:pt x="1680376" y="1850071"/>
                    <a:pt x="1695493" y="1831323"/>
                    <a:pt x="1711933" y="1810605"/>
                  </a:cubicBezTo>
                  <a:cubicBezTo>
                    <a:pt x="1777691" y="1727730"/>
                    <a:pt x="1847954" y="1713993"/>
                    <a:pt x="1847954" y="1713993"/>
                  </a:cubicBezTo>
                  <a:close/>
                  <a:moveTo>
                    <a:pt x="2123825" y="1560632"/>
                  </a:moveTo>
                  <a:cubicBezTo>
                    <a:pt x="2123825" y="1560632"/>
                    <a:pt x="1972491" y="1771869"/>
                    <a:pt x="2017304" y="2467287"/>
                  </a:cubicBezTo>
                  <a:cubicBezTo>
                    <a:pt x="2023554" y="2564826"/>
                    <a:pt x="2047126" y="2644377"/>
                    <a:pt x="2074150" y="2705716"/>
                  </a:cubicBezTo>
                  <a:lnTo>
                    <a:pt x="2108531" y="2770771"/>
                  </a:lnTo>
                  <a:lnTo>
                    <a:pt x="2065036" y="2770771"/>
                  </a:lnTo>
                  <a:lnTo>
                    <a:pt x="2049759" y="2755752"/>
                  </a:lnTo>
                  <a:cubicBezTo>
                    <a:pt x="2034470" y="2734823"/>
                    <a:pt x="2023555" y="2712022"/>
                    <a:pt x="2014603" y="2684154"/>
                  </a:cubicBezTo>
                  <a:cubicBezTo>
                    <a:pt x="2023554" y="2712023"/>
                    <a:pt x="2034469" y="2734824"/>
                    <a:pt x="2049758" y="2755753"/>
                  </a:cubicBezTo>
                  <a:lnTo>
                    <a:pt x="2065034" y="2770771"/>
                  </a:lnTo>
                  <a:lnTo>
                    <a:pt x="2046611" y="2770771"/>
                  </a:lnTo>
                  <a:lnTo>
                    <a:pt x="2028305" y="2726835"/>
                  </a:lnTo>
                  <a:cubicBezTo>
                    <a:pt x="2022180" y="2710744"/>
                    <a:pt x="2017318" y="2696656"/>
                    <a:pt x="2013949" y="2686229"/>
                  </a:cubicBezTo>
                  <a:lnTo>
                    <a:pt x="2009352" y="2671002"/>
                  </a:lnTo>
                  <a:lnTo>
                    <a:pt x="2001440" y="2650859"/>
                  </a:lnTo>
                  <a:cubicBezTo>
                    <a:pt x="1977741" y="2589654"/>
                    <a:pt x="1930322" y="2460866"/>
                    <a:pt x="1930152" y="2409858"/>
                  </a:cubicBezTo>
                  <a:cubicBezTo>
                    <a:pt x="1930152" y="2341625"/>
                    <a:pt x="1776567" y="1767141"/>
                    <a:pt x="2076533" y="1578423"/>
                  </a:cubicBezTo>
                  <a:cubicBezTo>
                    <a:pt x="2087117" y="1571666"/>
                    <a:pt x="2123825" y="1560632"/>
                    <a:pt x="2123825" y="1560632"/>
                  </a:cubicBezTo>
                  <a:close/>
                  <a:moveTo>
                    <a:pt x="2391259" y="1411476"/>
                  </a:moveTo>
                  <a:cubicBezTo>
                    <a:pt x="2393992" y="1410537"/>
                    <a:pt x="2394907" y="1412507"/>
                    <a:pt x="2392486" y="1419432"/>
                  </a:cubicBezTo>
                  <a:cubicBezTo>
                    <a:pt x="2382802" y="1447131"/>
                    <a:pt x="2340466" y="1515818"/>
                    <a:pt x="2326054" y="1606798"/>
                  </a:cubicBezTo>
                  <a:cubicBezTo>
                    <a:pt x="2311641" y="1697779"/>
                    <a:pt x="2332808" y="2035577"/>
                    <a:pt x="2335511" y="2157636"/>
                  </a:cubicBezTo>
                  <a:cubicBezTo>
                    <a:pt x="2338215" y="2279696"/>
                    <a:pt x="2272230" y="2557141"/>
                    <a:pt x="2272230" y="2557141"/>
                  </a:cubicBezTo>
                  <a:lnTo>
                    <a:pt x="2270460" y="2572640"/>
                  </a:lnTo>
                  <a:cubicBezTo>
                    <a:pt x="2266560" y="2596315"/>
                    <a:pt x="2256534" y="2638615"/>
                    <a:pt x="2243452" y="2689559"/>
                  </a:cubicBezTo>
                  <a:lnTo>
                    <a:pt x="2222038" y="2770771"/>
                  </a:lnTo>
                  <a:lnTo>
                    <a:pt x="2164847" y="2770771"/>
                  </a:lnTo>
                  <a:lnTo>
                    <a:pt x="2177023" y="2713257"/>
                  </a:lnTo>
                  <a:cubicBezTo>
                    <a:pt x="2192819" y="2642479"/>
                    <a:pt x="2207851" y="2584420"/>
                    <a:pt x="2215030" y="2551061"/>
                  </a:cubicBezTo>
                  <a:cubicBezTo>
                    <a:pt x="2224291" y="2507907"/>
                    <a:pt x="2253552" y="2419925"/>
                    <a:pt x="2260723" y="2398603"/>
                  </a:cubicBezTo>
                  <a:lnTo>
                    <a:pt x="2262321" y="2393871"/>
                  </a:lnTo>
                  <a:lnTo>
                    <a:pt x="2261997" y="2385748"/>
                  </a:lnTo>
                  <a:cubicBezTo>
                    <a:pt x="2260445" y="2348613"/>
                    <a:pt x="2253031" y="2189642"/>
                    <a:pt x="2233722" y="2022742"/>
                  </a:cubicBezTo>
                  <a:cubicBezTo>
                    <a:pt x="2187330" y="1623237"/>
                    <a:pt x="2358483" y="1443302"/>
                    <a:pt x="2358483" y="1443302"/>
                  </a:cubicBezTo>
                  <a:cubicBezTo>
                    <a:pt x="2358483" y="1443302"/>
                    <a:pt x="2383057" y="1414294"/>
                    <a:pt x="2391259" y="1411476"/>
                  </a:cubicBezTo>
                  <a:close/>
                  <a:moveTo>
                    <a:pt x="102019" y="1378808"/>
                  </a:moveTo>
                  <a:cubicBezTo>
                    <a:pt x="133888" y="1378628"/>
                    <a:pt x="208668" y="1386272"/>
                    <a:pt x="297004" y="1450284"/>
                  </a:cubicBezTo>
                  <a:cubicBezTo>
                    <a:pt x="414783" y="1535635"/>
                    <a:pt x="793569" y="1764438"/>
                    <a:pt x="1228430" y="1814657"/>
                  </a:cubicBezTo>
                  <a:cubicBezTo>
                    <a:pt x="1304941" y="1823441"/>
                    <a:pt x="1461764" y="1812716"/>
                    <a:pt x="1535394" y="1806803"/>
                  </a:cubicBezTo>
                  <a:lnTo>
                    <a:pt x="1544771" y="1806017"/>
                  </a:lnTo>
                  <a:lnTo>
                    <a:pt x="1561109" y="1794258"/>
                  </a:lnTo>
                  <a:cubicBezTo>
                    <a:pt x="1568158" y="1789340"/>
                    <a:pt x="1572085" y="1786733"/>
                    <a:pt x="1572085" y="1786733"/>
                  </a:cubicBezTo>
                  <a:cubicBezTo>
                    <a:pt x="1572085" y="1786733"/>
                    <a:pt x="1570603" y="1788281"/>
                    <a:pt x="1567827" y="1791527"/>
                  </a:cubicBezTo>
                  <a:lnTo>
                    <a:pt x="1557019" y="1804991"/>
                  </a:lnTo>
                  <a:lnTo>
                    <a:pt x="1564519" y="1804362"/>
                  </a:lnTo>
                  <a:cubicBezTo>
                    <a:pt x="1571412" y="1803756"/>
                    <a:pt x="1575237" y="1803397"/>
                    <a:pt x="1575237" y="1803397"/>
                  </a:cubicBezTo>
                  <a:lnTo>
                    <a:pt x="1575462" y="1803623"/>
                  </a:lnTo>
                  <a:lnTo>
                    <a:pt x="1547763" y="1817724"/>
                  </a:lnTo>
                  <a:lnTo>
                    <a:pt x="1537122" y="1832573"/>
                  </a:lnTo>
                  <a:cubicBezTo>
                    <a:pt x="1501073" y="1885751"/>
                    <a:pt x="1441975" y="1988850"/>
                    <a:pt x="1383141" y="2160565"/>
                  </a:cubicBezTo>
                  <a:cubicBezTo>
                    <a:pt x="1289009" y="2435309"/>
                    <a:pt x="1169652" y="2564122"/>
                    <a:pt x="1101418" y="2685955"/>
                  </a:cubicBezTo>
                  <a:lnTo>
                    <a:pt x="1058657" y="2770771"/>
                  </a:lnTo>
                  <a:lnTo>
                    <a:pt x="907438" y="2770771"/>
                  </a:lnTo>
                  <a:lnTo>
                    <a:pt x="931375" y="2688114"/>
                  </a:lnTo>
                  <a:cubicBezTo>
                    <a:pt x="942212" y="2655986"/>
                    <a:pt x="953934" y="2626481"/>
                    <a:pt x="966522" y="2600829"/>
                  </a:cubicBezTo>
                  <a:cubicBezTo>
                    <a:pt x="1034758" y="2461430"/>
                    <a:pt x="1139251" y="2316628"/>
                    <a:pt x="1230007" y="2135116"/>
                  </a:cubicBezTo>
                  <a:cubicBezTo>
                    <a:pt x="1286729" y="2021673"/>
                    <a:pt x="1406173" y="1913946"/>
                    <a:pt x="1487779" y="1849104"/>
                  </a:cubicBezTo>
                  <a:lnTo>
                    <a:pt x="1497337" y="1841772"/>
                  </a:lnTo>
                  <a:lnTo>
                    <a:pt x="1469781" y="1854437"/>
                  </a:lnTo>
                  <a:cubicBezTo>
                    <a:pt x="1452888" y="1861648"/>
                    <a:pt x="1434672" y="1868951"/>
                    <a:pt x="1415198" y="1876086"/>
                  </a:cubicBezTo>
                  <a:lnTo>
                    <a:pt x="1356166" y="1895696"/>
                  </a:lnTo>
                  <a:lnTo>
                    <a:pt x="1334976" y="1913969"/>
                  </a:lnTo>
                  <a:cubicBezTo>
                    <a:pt x="1301618" y="1942570"/>
                    <a:pt x="1261871" y="1975899"/>
                    <a:pt x="1236312" y="1994816"/>
                  </a:cubicBezTo>
                  <a:lnTo>
                    <a:pt x="1221255" y="2004496"/>
                  </a:lnTo>
                  <a:lnTo>
                    <a:pt x="1201778" y="2021419"/>
                  </a:lnTo>
                  <a:cubicBezTo>
                    <a:pt x="1080445" y="2123138"/>
                    <a:pt x="861129" y="2290222"/>
                    <a:pt x="838158" y="2310997"/>
                  </a:cubicBezTo>
                  <a:cubicBezTo>
                    <a:pt x="798749" y="2346579"/>
                    <a:pt x="716550" y="2415265"/>
                    <a:pt x="545174" y="2532368"/>
                  </a:cubicBezTo>
                  <a:cubicBezTo>
                    <a:pt x="545174" y="2532368"/>
                    <a:pt x="437529" y="2609161"/>
                    <a:pt x="301846" y="2698397"/>
                  </a:cubicBezTo>
                  <a:lnTo>
                    <a:pt x="186918" y="2770771"/>
                  </a:lnTo>
                  <a:lnTo>
                    <a:pt x="0" y="2770771"/>
                  </a:lnTo>
                  <a:lnTo>
                    <a:pt x="2400" y="2767213"/>
                  </a:lnTo>
                  <a:cubicBezTo>
                    <a:pt x="21401" y="2740158"/>
                    <a:pt x="40613" y="2714161"/>
                    <a:pt x="58066" y="2692936"/>
                  </a:cubicBezTo>
                  <a:cubicBezTo>
                    <a:pt x="127879" y="2608259"/>
                    <a:pt x="428745" y="2414138"/>
                    <a:pt x="553730" y="2343201"/>
                  </a:cubicBezTo>
                  <a:cubicBezTo>
                    <a:pt x="619265" y="2306043"/>
                    <a:pt x="853472" y="2205829"/>
                    <a:pt x="1025300" y="2113046"/>
                  </a:cubicBezTo>
                  <a:cubicBezTo>
                    <a:pt x="1064372" y="2091933"/>
                    <a:pt x="1099798" y="2071130"/>
                    <a:pt x="1130961" y="2051803"/>
                  </a:cubicBezTo>
                  <a:lnTo>
                    <a:pt x="1150256" y="2039488"/>
                  </a:lnTo>
                  <a:lnTo>
                    <a:pt x="1113267" y="2055620"/>
                  </a:lnTo>
                  <a:cubicBezTo>
                    <a:pt x="1059698" y="2077295"/>
                    <a:pt x="996360" y="2100547"/>
                    <a:pt x="931615" y="2125882"/>
                  </a:cubicBezTo>
                  <a:cubicBezTo>
                    <a:pt x="523302" y="2285493"/>
                    <a:pt x="256900" y="2189972"/>
                    <a:pt x="225195" y="2177408"/>
                  </a:cubicBezTo>
                  <a:lnTo>
                    <a:pt x="222015" y="2176103"/>
                  </a:lnTo>
                  <a:lnTo>
                    <a:pt x="222012" y="2176104"/>
                  </a:lnTo>
                  <a:cubicBezTo>
                    <a:pt x="222012" y="2176104"/>
                    <a:pt x="166613" y="2149754"/>
                    <a:pt x="136210" y="2105616"/>
                  </a:cubicBezTo>
                  <a:cubicBezTo>
                    <a:pt x="49734" y="1979728"/>
                    <a:pt x="54013" y="1983332"/>
                    <a:pt x="114142" y="2035803"/>
                  </a:cubicBezTo>
                  <a:cubicBezTo>
                    <a:pt x="132890" y="2052187"/>
                    <a:pt x="187614" y="2102645"/>
                    <a:pt x="266437" y="2136447"/>
                  </a:cubicBezTo>
                  <a:lnTo>
                    <a:pt x="352853" y="2162815"/>
                  </a:lnTo>
                  <a:lnTo>
                    <a:pt x="420553" y="2159409"/>
                  </a:lnTo>
                  <a:cubicBezTo>
                    <a:pt x="446423" y="2157918"/>
                    <a:pt x="476036" y="2155947"/>
                    <a:pt x="510717" y="2153132"/>
                  </a:cubicBezTo>
                  <a:cubicBezTo>
                    <a:pt x="620501" y="2144349"/>
                    <a:pt x="1033293" y="2009778"/>
                    <a:pt x="1255153" y="1924326"/>
                  </a:cubicBezTo>
                  <a:lnTo>
                    <a:pt x="1275334" y="1916348"/>
                  </a:lnTo>
                  <a:lnTo>
                    <a:pt x="1207714" y="1928751"/>
                  </a:lnTo>
                  <a:cubicBezTo>
                    <a:pt x="1101958" y="1943912"/>
                    <a:pt x="979189" y="1943923"/>
                    <a:pt x="843562" y="1912169"/>
                  </a:cubicBezTo>
                  <a:cubicBezTo>
                    <a:pt x="571297" y="1848437"/>
                    <a:pt x="156930" y="1600943"/>
                    <a:pt x="85541" y="1379796"/>
                  </a:cubicBezTo>
                  <a:cubicBezTo>
                    <a:pt x="85541" y="1379796"/>
                    <a:pt x="91396" y="1378867"/>
                    <a:pt x="102019" y="1378808"/>
                  </a:cubicBezTo>
                  <a:close/>
                  <a:moveTo>
                    <a:pt x="1408365" y="1342413"/>
                  </a:moveTo>
                  <a:cubicBezTo>
                    <a:pt x="1500697" y="1343314"/>
                    <a:pt x="1965510" y="1355475"/>
                    <a:pt x="2102656" y="1367636"/>
                  </a:cubicBezTo>
                  <a:cubicBezTo>
                    <a:pt x="2267277" y="1382275"/>
                    <a:pt x="2412756" y="1360431"/>
                    <a:pt x="2412756" y="1360431"/>
                  </a:cubicBezTo>
                  <a:cubicBezTo>
                    <a:pt x="2314119" y="1407721"/>
                    <a:pt x="1925198" y="1482488"/>
                    <a:pt x="1544611" y="1468751"/>
                  </a:cubicBezTo>
                  <a:cubicBezTo>
                    <a:pt x="1164249" y="1454788"/>
                    <a:pt x="1059531" y="1400740"/>
                    <a:pt x="1015842" y="1372817"/>
                  </a:cubicBezTo>
                  <a:cubicBezTo>
                    <a:pt x="1015842" y="1372817"/>
                    <a:pt x="1029130" y="1371015"/>
                    <a:pt x="1051424" y="1368086"/>
                  </a:cubicBezTo>
                  <a:cubicBezTo>
                    <a:pt x="1121911" y="1359303"/>
                    <a:pt x="1282929" y="1341063"/>
                    <a:pt x="1408365" y="1342413"/>
                  </a:cubicBezTo>
                  <a:close/>
                  <a:moveTo>
                    <a:pt x="362086" y="1313138"/>
                  </a:moveTo>
                  <a:cubicBezTo>
                    <a:pt x="387309" y="1349846"/>
                    <a:pt x="427393" y="1399164"/>
                    <a:pt x="487071" y="1446006"/>
                  </a:cubicBezTo>
                  <a:cubicBezTo>
                    <a:pt x="534026" y="1482825"/>
                    <a:pt x="579714" y="1507612"/>
                    <a:pt x="617769" y="1524355"/>
                  </a:cubicBezTo>
                  <a:lnTo>
                    <a:pt x="650942" y="1537717"/>
                  </a:lnTo>
                  <a:lnTo>
                    <a:pt x="652819" y="1538112"/>
                  </a:lnTo>
                  <a:cubicBezTo>
                    <a:pt x="710471" y="1548246"/>
                    <a:pt x="784786" y="1554777"/>
                    <a:pt x="879146" y="1552299"/>
                  </a:cubicBezTo>
                  <a:cubicBezTo>
                    <a:pt x="1127541" y="1545544"/>
                    <a:pt x="1402509" y="1571216"/>
                    <a:pt x="1661489" y="1602293"/>
                  </a:cubicBezTo>
                  <a:cubicBezTo>
                    <a:pt x="1861916" y="1626390"/>
                    <a:pt x="2123824" y="1560406"/>
                    <a:pt x="2123824" y="1560406"/>
                  </a:cubicBezTo>
                  <a:lnTo>
                    <a:pt x="2123824" y="1560632"/>
                  </a:lnTo>
                  <a:cubicBezTo>
                    <a:pt x="2036673" y="1586078"/>
                    <a:pt x="1895698" y="1624363"/>
                    <a:pt x="1850883" y="1641479"/>
                  </a:cubicBezTo>
                  <a:cubicBezTo>
                    <a:pt x="1806066" y="1658594"/>
                    <a:pt x="1670272" y="1702056"/>
                    <a:pt x="1533352" y="1708138"/>
                  </a:cubicBezTo>
                  <a:cubicBezTo>
                    <a:pt x="1396428" y="1714217"/>
                    <a:pt x="1002780" y="1691248"/>
                    <a:pt x="776229" y="1614456"/>
                  </a:cubicBezTo>
                  <a:cubicBezTo>
                    <a:pt x="606316" y="1556859"/>
                    <a:pt x="522289" y="1505345"/>
                    <a:pt x="490893" y="1483188"/>
                  </a:cubicBezTo>
                  <a:lnTo>
                    <a:pt x="486325" y="1479791"/>
                  </a:lnTo>
                  <a:lnTo>
                    <a:pt x="484942" y="1478991"/>
                  </a:lnTo>
                  <a:cubicBezTo>
                    <a:pt x="478640" y="1474592"/>
                    <a:pt x="475811" y="1471904"/>
                    <a:pt x="475811" y="1471904"/>
                  </a:cubicBezTo>
                  <a:cubicBezTo>
                    <a:pt x="475811" y="1471904"/>
                    <a:pt x="374472" y="1393083"/>
                    <a:pt x="362086" y="1313138"/>
                  </a:cubicBezTo>
                  <a:close/>
                  <a:moveTo>
                    <a:pt x="2546749" y="1294671"/>
                  </a:moveTo>
                  <a:cubicBezTo>
                    <a:pt x="2546749" y="1294671"/>
                    <a:pt x="2438880" y="1821863"/>
                    <a:pt x="2744249" y="2591371"/>
                  </a:cubicBezTo>
                  <a:cubicBezTo>
                    <a:pt x="2763588" y="2640184"/>
                    <a:pt x="2786253" y="2684055"/>
                    <a:pt x="2807800" y="2723734"/>
                  </a:cubicBezTo>
                  <a:lnTo>
                    <a:pt x="2832744" y="2770771"/>
                  </a:lnTo>
                  <a:lnTo>
                    <a:pt x="2791931" y="2770771"/>
                  </a:lnTo>
                  <a:lnTo>
                    <a:pt x="2765403" y="2734338"/>
                  </a:lnTo>
                  <a:cubicBezTo>
                    <a:pt x="2669404" y="2596767"/>
                    <a:pt x="2542554" y="2382425"/>
                    <a:pt x="2489773" y="2149528"/>
                  </a:cubicBezTo>
                  <a:cubicBezTo>
                    <a:pt x="2438880" y="1925455"/>
                    <a:pt x="2413881" y="1732909"/>
                    <a:pt x="2418384" y="1609049"/>
                  </a:cubicBezTo>
                  <a:cubicBezTo>
                    <a:pt x="2427168" y="1360654"/>
                    <a:pt x="2520176" y="1313589"/>
                    <a:pt x="2520176" y="1313589"/>
                  </a:cubicBezTo>
                  <a:close/>
                  <a:moveTo>
                    <a:pt x="550577" y="910483"/>
                  </a:moveTo>
                  <a:cubicBezTo>
                    <a:pt x="607778" y="944488"/>
                    <a:pt x="780280" y="1148968"/>
                    <a:pt x="886799" y="1256839"/>
                  </a:cubicBezTo>
                  <a:cubicBezTo>
                    <a:pt x="993320" y="1364710"/>
                    <a:pt x="1051422" y="1367863"/>
                    <a:pt x="1051422" y="1367863"/>
                  </a:cubicBezTo>
                  <a:cubicBezTo>
                    <a:pt x="1029127" y="1370790"/>
                    <a:pt x="1015840" y="1372591"/>
                    <a:pt x="1015840" y="1372591"/>
                  </a:cubicBezTo>
                  <a:lnTo>
                    <a:pt x="1015840" y="1372366"/>
                  </a:lnTo>
                  <a:cubicBezTo>
                    <a:pt x="1015840" y="1372366"/>
                    <a:pt x="815638" y="1310886"/>
                    <a:pt x="694931" y="1157075"/>
                  </a:cubicBezTo>
                  <a:cubicBezTo>
                    <a:pt x="621515" y="1063618"/>
                    <a:pt x="550577" y="910483"/>
                    <a:pt x="550577" y="910483"/>
                  </a:cubicBezTo>
                  <a:close/>
                  <a:moveTo>
                    <a:pt x="1160106" y="634701"/>
                  </a:moveTo>
                  <a:cubicBezTo>
                    <a:pt x="1171877" y="634247"/>
                    <a:pt x="1235299" y="645478"/>
                    <a:pt x="1276172" y="666591"/>
                  </a:cubicBezTo>
                  <a:cubicBezTo>
                    <a:pt x="1330671" y="694743"/>
                    <a:pt x="1523892" y="817024"/>
                    <a:pt x="1656309" y="864766"/>
                  </a:cubicBezTo>
                  <a:lnTo>
                    <a:pt x="1722907" y="885459"/>
                  </a:lnTo>
                  <a:lnTo>
                    <a:pt x="1830128" y="880773"/>
                  </a:lnTo>
                  <a:cubicBezTo>
                    <a:pt x="1868207" y="879854"/>
                    <a:pt x="1904253" y="879798"/>
                    <a:pt x="1936682" y="880755"/>
                  </a:cubicBezTo>
                  <a:cubicBezTo>
                    <a:pt x="2066397" y="884359"/>
                    <a:pt x="2176745" y="891565"/>
                    <a:pt x="2176745" y="891565"/>
                  </a:cubicBezTo>
                  <a:cubicBezTo>
                    <a:pt x="2146794" y="896520"/>
                    <a:pt x="2128326" y="898546"/>
                    <a:pt x="2128326" y="898546"/>
                  </a:cubicBezTo>
                  <a:lnTo>
                    <a:pt x="2128326" y="898320"/>
                  </a:lnTo>
                  <a:cubicBezTo>
                    <a:pt x="2128326" y="898320"/>
                    <a:pt x="2059021" y="912452"/>
                    <a:pt x="1976176" y="927484"/>
                  </a:cubicBezTo>
                  <a:lnTo>
                    <a:pt x="1939497" y="933692"/>
                  </a:lnTo>
                  <a:lnTo>
                    <a:pt x="1993967" y="942057"/>
                  </a:lnTo>
                  <a:cubicBezTo>
                    <a:pt x="2490543" y="1002369"/>
                    <a:pt x="2987240" y="865893"/>
                    <a:pt x="2987240" y="865893"/>
                  </a:cubicBezTo>
                  <a:lnTo>
                    <a:pt x="2987240" y="866119"/>
                  </a:lnTo>
                  <a:cubicBezTo>
                    <a:pt x="2942651" y="899223"/>
                    <a:pt x="2765418" y="1082985"/>
                    <a:pt x="2452617" y="1090867"/>
                  </a:cubicBezTo>
                  <a:cubicBezTo>
                    <a:pt x="2139813" y="1098749"/>
                    <a:pt x="1986677" y="1106856"/>
                    <a:pt x="1696395" y="969035"/>
                  </a:cubicBezTo>
                  <a:lnTo>
                    <a:pt x="1685610" y="963692"/>
                  </a:lnTo>
                  <a:lnTo>
                    <a:pt x="1625681" y="965410"/>
                  </a:lnTo>
                  <a:cubicBezTo>
                    <a:pt x="1512772" y="965051"/>
                    <a:pt x="1414049" y="956141"/>
                    <a:pt x="1343957" y="962053"/>
                  </a:cubicBezTo>
                  <a:cubicBezTo>
                    <a:pt x="1250498" y="969935"/>
                    <a:pt x="1178660" y="950116"/>
                    <a:pt x="1178660" y="950116"/>
                  </a:cubicBezTo>
                  <a:cubicBezTo>
                    <a:pt x="1178660" y="950116"/>
                    <a:pt x="1331118" y="927147"/>
                    <a:pt x="1475247" y="908229"/>
                  </a:cubicBezTo>
                  <a:lnTo>
                    <a:pt x="1558796" y="898894"/>
                  </a:lnTo>
                  <a:lnTo>
                    <a:pt x="1521729" y="878702"/>
                  </a:lnTo>
                  <a:cubicBezTo>
                    <a:pt x="1386197" y="800839"/>
                    <a:pt x="1356344" y="758699"/>
                    <a:pt x="1326617" y="737079"/>
                  </a:cubicBezTo>
                  <a:cubicBezTo>
                    <a:pt x="1286983" y="708253"/>
                    <a:pt x="1209512" y="650377"/>
                    <a:pt x="1168301" y="639116"/>
                  </a:cubicBezTo>
                  <a:cubicBezTo>
                    <a:pt x="1157998" y="636301"/>
                    <a:pt x="1156182" y="634852"/>
                    <a:pt x="1160106" y="634701"/>
                  </a:cubicBezTo>
                  <a:close/>
                  <a:moveTo>
                    <a:pt x="628273" y="612317"/>
                  </a:moveTo>
                  <a:cubicBezTo>
                    <a:pt x="697411" y="654430"/>
                    <a:pt x="966073" y="920390"/>
                    <a:pt x="1025751" y="985699"/>
                  </a:cubicBezTo>
                  <a:cubicBezTo>
                    <a:pt x="1070509" y="1034678"/>
                    <a:pt x="1113874" y="1071751"/>
                    <a:pt x="1132758" y="1087226"/>
                  </a:cubicBezTo>
                  <a:lnTo>
                    <a:pt x="1142388" y="1094950"/>
                  </a:lnTo>
                  <a:lnTo>
                    <a:pt x="1142855" y="1095143"/>
                  </a:lnTo>
                  <a:cubicBezTo>
                    <a:pt x="1240591" y="1131626"/>
                    <a:pt x="1386069" y="1157299"/>
                    <a:pt x="1547988" y="1162928"/>
                  </a:cubicBezTo>
                  <a:cubicBezTo>
                    <a:pt x="1776341" y="1170812"/>
                    <a:pt x="2109636" y="1182521"/>
                    <a:pt x="2185530" y="1182071"/>
                  </a:cubicBezTo>
                  <a:cubicBezTo>
                    <a:pt x="2261422" y="1181620"/>
                    <a:pt x="2697860" y="1166080"/>
                    <a:pt x="2697860" y="1166080"/>
                  </a:cubicBezTo>
                  <a:cubicBezTo>
                    <a:pt x="2632325" y="1219904"/>
                    <a:pt x="2308713" y="1287239"/>
                    <a:pt x="2176748" y="1292418"/>
                  </a:cubicBezTo>
                  <a:cubicBezTo>
                    <a:pt x="1787854" y="1307619"/>
                    <a:pt x="1237848" y="1211980"/>
                    <a:pt x="1004542" y="1042055"/>
                  </a:cubicBezTo>
                  <a:lnTo>
                    <a:pt x="963202" y="1007882"/>
                  </a:lnTo>
                  <a:lnTo>
                    <a:pt x="962020" y="1007091"/>
                  </a:lnTo>
                  <a:cubicBezTo>
                    <a:pt x="872615" y="962727"/>
                    <a:pt x="787266" y="853056"/>
                    <a:pt x="741099" y="767255"/>
                  </a:cubicBezTo>
                  <a:cubicBezTo>
                    <a:pt x="694933" y="681452"/>
                    <a:pt x="628273" y="612317"/>
                    <a:pt x="628273" y="612317"/>
                  </a:cubicBezTo>
                  <a:close/>
                  <a:moveTo>
                    <a:pt x="3237661" y="538902"/>
                  </a:moveTo>
                  <a:cubicBezTo>
                    <a:pt x="3237661" y="538902"/>
                    <a:pt x="3294188" y="990879"/>
                    <a:pt x="3137673" y="1446006"/>
                  </a:cubicBezTo>
                  <a:cubicBezTo>
                    <a:pt x="3137673" y="1446006"/>
                    <a:pt x="3136321" y="1510864"/>
                    <a:pt x="3105470" y="1608374"/>
                  </a:cubicBezTo>
                  <a:cubicBezTo>
                    <a:pt x="3082948" y="1679314"/>
                    <a:pt x="3060880" y="1697554"/>
                    <a:pt x="3060880" y="1697554"/>
                  </a:cubicBezTo>
                  <a:cubicBezTo>
                    <a:pt x="3065229" y="1685773"/>
                    <a:pt x="3069784" y="1672694"/>
                    <a:pt x="3074223" y="1658211"/>
                  </a:cubicBezTo>
                  <a:lnTo>
                    <a:pt x="3077873" y="1644425"/>
                  </a:lnTo>
                  <a:lnTo>
                    <a:pt x="3080753" y="1635420"/>
                  </a:lnTo>
                  <a:lnTo>
                    <a:pt x="3082202" y="1628073"/>
                  </a:lnTo>
                  <a:lnTo>
                    <a:pt x="3086868" y="1610446"/>
                  </a:lnTo>
                  <a:cubicBezTo>
                    <a:pt x="3094636" y="1575654"/>
                    <a:pt x="3100650" y="1534825"/>
                    <a:pt x="3102333" y="1487116"/>
                  </a:cubicBezTo>
                  <a:lnTo>
                    <a:pt x="3102333" y="1487115"/>
                  </a:lnTo>
                  <a:lnTo>
                    <a:pt x="3096882" y="1553624"/>
                  </a:lnTo>
                  <a:lnTo>
                    <a:pt x="3082202" y="1628073"/>
                  </a:lnTo>
                  <a:lnTo>
                    <a:pt x="3077873" y="1644425"/>
                  </a:lnTo>
                  <a:lnTo>
                    <a:pt x="3060880" y="1697553"/>
                  </a:lnTo>
                  <a:lnTo>
                    <a:pt x="3060880" y="1697554"/>
                  </a:lnTo>
                  <a:lnTo>
                    <a:pt x="3060880" y="1697779"/>
                  </a:lnTo>
                  <a:lnTo>
                    <a:pt x="2946944" y="1942496"/>
                  </a:lnTo>
                  <a:lnTo>
                    <a:pt x="2954404" y="1990324"/>
                  </a:lnTo>
                  <a:cubicBezTo>
                    <a:pt x="2978599" y="2165039"/>
                    <a:pt x="2993038" y="2383680"/>
                    <a:pt x="2999625" y="2459179"/>
                  </a:cubicBezTo>
                  <a:cubicBezTo>
                    <a:pt x="3008409" y="2559844"/>
                    <a:pt x="3043539" y="2641815"/>
                    <a:pt x="3064483" y="2703746"/>
                  </a:cubicBezTo>
                  <a:lnTo>
                    <a:pt x="3064259" y="2703746"/>
                  </a:lnTo>
                  <a:cubicBezTo>
                    <a:pt x="3075519" y="2736398"/>
                    <a:pt x="3048494" y="2715005"/>
                    <a:pt x="2953910" y="2493859"/>
                  </a:cubicBezTo>
                  <a:cubicBezTo>
                    <a:pt x="2859327" y="2272713"/>
                    <a:pt x="2746952" y="1865328"/>
                    <a:pt x="2740421" y="1637201"/>
                  </a:cubicBezTo>
                  <a:cubicBezTo>
                    <a:pt x="2728936" y="1230040"/>
                    <a:pt x="2817440" y="1054383"/>
                    <a:pt x="2817440" y="1054383"/>
                  </a:cubicBezTo>
                  <a:lnTo>
                    <a:pt x="2840409" y="1032539"/>
                  </a:lnTo>
                  <a:cubicBezTo>
                    <a:pt x="2803927" y="1128249"/>
                    <a:pt x="2885900" y="1670980"/>
                    <a:pt x="2926887" y="1837178"/>
                  </a:cubicBezTo>
                  <a:lnTo>
                    <a:pt x="2929045" y="1847571"/>
                  </a:lnTo>
                  <a:lnTo>
                    <a:pt x="2948250" y="1803004"/>
                  </a:lnTo>
                  <a:cubicBezTo>
                    <a:pt x="3002157" y="1686407"/>
                    <a:pt x="3062117" y="1584729"/>
                    <a:pt x="3071463" y="1569190"/>
                  </a:cubicBezTo>
                  <a:cubicBezTo>
                    <a:pt x="3087819" y="1541997"/>
                    <a:pt x="3096759" y="1419284"/>
                    <a:pt x="3098739" y="1389031"/>
                  </a:cubicBezTo>
                  <a:lnTo>
                    <a:pt x="3099163" y="1382275"/>
                  </a:lnTo>
                  <a:lnTo>
                    <a:pt x="3092312" y="1265865"/>
                  </a:lnTo>
                  <a:cubicBezTo>
                    <a:pt x="3088437" y="1148954"/>
                    <a:pt x="3091563" y="1034736"/>
                    <a:pt x="3084301" y="960927"/>
                  </a:cubicBezTo>
                  <a:cubicBezTo>
                    <a:pt x="3074617" y="862514"/>
                    <a:pt x="3149385" y="666366"/>
                    <a:pt x="3158165" y="645197"/>
                  </a:cubicBezTo>
                  <a:cubicBezTo>
                    <a:pt x="3166947" y="624028"/>
                    <a:pt x="3237661" y="538902"/>
                    <a:pt x="3237661" y="538902"/>
                  </a:cubicBezTo>
                  <a:close/>
                  <a:moveTo>
                    <a:pt x="3350261" y="370453"/>
                  </a:moveTo>
                  <a:cubicBezTo>
                    <a:pt x="3313103" y="416845"/>
                    <a:pt x="3158842" y="549488"/>
                    <a:pt x="3086328" y="615020"/>
                  </a:cubicBezTo>
                  <a:cubicBezTo>
                    <a:pt x="3013813" y="680553"/>
                    <a:pt x="2533235" y="938406"/>
                    <a:pt x="2128328" y="898771"/>
                  </a:cubicBezTo>
                  <a:cubicBezTo>
                    <a:pt x="2128328" y="898771"/>
                    <a:pt x="2146793" y="896745"/>
                    <a:pt x="2176745" y="891791"/>
                  </a:cubicBezTo>
                  <a:cubicBezTo>
                    <a:pt x="2250611" y="879855"/>
                    <a:pt x="2394064" y="850353"/>
                    <a:pt x="2501935" y="790900"/>
                  </a:cubicBezTo>
                  <a:cubicBezTo>
                    <a:pt x="2815638" y="618399"/>
                    <a:pt x="3350261" y="370453"/>
                    <a:pt x="3350261" y="370453"/>
                  </a:cubicBezTo>
                  <a:close/>
                  <a:moveTo>
                    <a:pt x="3426603" y="188718"/>
                  </a:moveTo>
                  <a:lnTo>
                    <a:pt x="3426603" y="188943"/>
                  </a:lnTo>
                  <a:lnTo>
                    <a:pt x="3426567" y="188960"/>
                  </a:lnTo>
                  <a:close/>
                  <a:moveTo>
                    <a:pt x="2522877" y="0"/>
                  </a:moveTo>
                  <a:cubicBezTo>
                    <a:pt x="2553278" y="44364"/>
                    <a:pt x="2638178" y="56299"/>
                    <a:pt x="2716999" y="91205"/>
                  </a:cubicBezTo>
                  <a:cubicBezTo>
                    <a:pt x="2795819" y="126112"/>
                    <a:pt x="3058627" y="182187"/>
                    <a:pt x="3196899" y="208986"/>
                  </a:cubicBezTo>
                  <a:cubicBezTo>
                    <a:pt x="3317887" y="232435"/>
                    <a:pt x="3403013" y="199504"/>
                    <a:pt x="3422404" y="190904"/>
                  </a:cubicBezTo>
                  <a:lnTo>
                    <a:pt x="3426567" y="188960"/>
                  </a:lnTo>
                  <a:lnTo>
                    <a:pt x="3425632" y="195369"/>
                  </a:lnTo>
                  <a:lnTo>
                    <a:pt x="3437960" y="189954"/>
                  </a:lnTo>
                  <a:lnTo>
                    <a:pt x="3450761" y="184284"/>
                  </a:lnTo>
                  <a:lnTo>
                    <a:pt x="3450924" y="183986"/>
                  </a:lnTo>
                  <a:cubicBezTo>
                    <a:pt x="3450924" y="183986"/>
                    <a:pt x="3483129" y="440714"/>
                    <a:pt x="3561273" y="623351"/>
                  </a:cubicBezTo>
                  <a:lnTo>
                    <a:pt x="3585421" y="693165"/>
                  </a:lnTo>
                  <a:lnTo>
                    <a:pt x="3585421" y="1881669"/>
                  </a:lnTo>
                  <a:lnTo>
                    <a:pt x="3567752" y="1828132"/>
                  </a:lnTo>
                  <a:cubicBezTo>
                    <a:pt x="3554257" y="1784442"/>
                    <a:pt x="3540794" y="1737877"/>
                    <a:pt x="3527493" y="1688319"/>
                  </a:cubicBezTo>
                  <a:cubicBezTo>
                    <a:pt x="3405885" y="1234992"/>
                    <a:pt x="3464437" y="720412"/>
                    <a:pt x="3412415" y="254923"/>
                  </a:cubicBezTo>
                  <a:lnTo>
                    <a:pt x="3448939" y="187643"/>
                  </a:lnTo>
                  <a:lnTo>
                    <a:pt x="3394623" y="281500"/>
                  </a:lnTo>
                  <a:cubicBezTo>
                    <a:pt x="3394623" y="281500"/>
                    <a:pt x="3005255" y="531022"/>
                    <a:pt x="2820816" y="563448"/>
                  </a:cubicBezTo>
                  <a:cubicBezTo>
                    <a:pt x="2454415" y="628082"/>
                    <a:pt x="2295651" y="547010"/>
                    <a:pt x="2233496" y="520887"/>
                  </a:cubicBezTo>
                  <a:cubicBezTo>
                    <a:pt x="2130803" y="477649"/>
                    <a:pt x="2031716" y="379687"/>
                    <a:pt x="2031716" y="379687"/>
                  </a:cubicBezTo>
                  <a:cubicBezTo>
                    <a:pt x="2031716" y="379687"/>
                    <a:pt x="2392711" y="595877"/>
                    <a:pt x="2952108" y="390271"/>
                  </a:cubicBezTo>
                  <a:cubicBezTo>
                    <a:pt x="3003735" y="371297"/>
                    <a:pt x="3060723" y="348932"/>
                    <a:pt x="3117167" y="326057"/>
                  </a:cubicBezTo>
                  <a:lnTo>
                    <a:pt x="3133968" y="319150"/>
                  </a:lnTo>
                  <a:lnTo>
                    <a:pt x="3128820" y="319989"/>
                  </a:lnTo>
                  <a:cubicBezTo>
                    <a:pt x="3115250" y="321117"/>
                    <a:pt x="3104060" y="320712"/>
                    <a:pt x="3096234" y="318432"/>
                  </a:cubicBezTo>
                  <a:cubicBezTo>
                    <a:pt x="2887923" y="320010"/>
                    <a:pt x="2737491" y="195024"/>
                    <a:pt x="2667003" y="147730"/>
                  </a:cubicBezTo>
                  <a:cubicBezTo>
                    <a:pt x="2596517" y="100439"/>
                    <a:pt x="2522877" y="0"/>
                    <a:pt x="2522877" y="0"/>
                  </a:cubicBezTo>
                  <a:close/>
                </a:path>
              </a:pathLst>
            </a:custGeom>
            <a:gradFill>
              <a:gsLst>
                <a:gs pos="0">
                  <a:srgbClr val="718A6A"/>
                </a:gs>
                <a:gs pos="15000">
                  <a:srgbClr val="718A6A"/>
                </a:gs>
                <a:gs pos="100000">
                  <a:srgbClr val="1D2C26"/>
                </a:gs>
              </a:gsLst>
              <a:lin ang="15531599" scaled="0"/>
            </a:gradFill>
            <a:ln>
              <a:noFill/>
            </a:ln>
            <a:effectLst>
              <a:outerShdw blurRad="508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5551686" y="4271216"/>
              <a:ext cx="3585333" cy="2586785"/>
            </a:xfrm>
            <a:custGeom>
              <a:rect b="b" l="l" r="r" t="t"/>
              <a:pathLst>
                <a:path extrusionOk="0" h="2586785" w="3585333">
                  <a:moveTo>
                    <a:pt x="1279461" y="1765341"/>
                  </a:moveTo>
                  <a:lnTo>
                    <a:pt x="1279461" y="1765567"/>
                  </a:lnTo>
                  <a:cubicBezTo>
                    <a:pt x="1279461" y="1765567"/>
                    <a:pt x="1111688" y="1900235"/>
                    <a:pt x="955849" y="2001801"/>
                  </a:cubicBezTo>
                  <a:cubicBezTo>
                    <a:pt x="918466" y="2026123"/>
                    <a:pt x="436313" y="2300190"/>
                    <a:pt x="253227" y="2434183"/>
                  </a:cubicBezTo>
                  <a:cubicBezTo>
                    <a:pt x="207399" y="2467682"/>
                    <a:pt x="161796" y="2504502"/>
                    <a:pt x="119170" y="2540890"/>
                  </a:cubicBezTo>
                  <a:lnTo>
                    <a:pt x="67947" y="2586785"/>
                  </a:lnTo>
                  <a:lnTo>
                    <a:pt x="0" y="2586785"/>
                  </a:lnTo>
                  <a:lnTo>
                    <a:pt x="2312" y="2583358"/>
                  </a:lnTo>
                  <a:cubicBezTo>
                    <a:pt x="21313" y="2556313"/>
                    <a:pt x="40525" y="2530345"/>
                    <a:pt x="57978" y="2509176"/>
                  </a:cubicBezTo>
                  <a:cubicBezTo>
                    <a:pt x="127791" y="2424500"/>
                    <a:pt x="428657" y="2230378"/>
                    <a:pt x="553642" y="2159441"/>
                  </a:cubicBezTo>
                  <a:cubicBezTo>
                    <a:pt x="619177" y="2122283"/>
                    <a:pt x="853384" y="2022070"/>
                    <a:pt x="1025212" y="1929286"/>
                  </a:cubicBezTo>
                  <a:cubicBezTo>
                    <a:pt x="1181501" y="1844837"/>
                    <a:pt x="1279461" y="1765341"/>
                    <a:pt x="1279461" y="1765341"/>
                  </a:cubicBezTo>
                  <a:close/>
                  <a:moveTo>
                    <a:pt x="1571996" y="1602747"/>
                  </a:moveTo>
                  <a:lnTo>
                    <a:pt x="1567236" y="1608167"/>
                  </a:lnTo>
                  <a:lnTo>
                    <a:pt x="1567738" y="1607541"/>
                  </a:lnTo>
                  <a:cubicBezTo>
                    <a:pt x="1570514" y="1604295"/>
                    <a:pt x="1571996" y="1602747"/>
                    <a:pt x="1571996" y="1602747"/>
                  </a:cubicBezTo>
                  <a:close/>
                  <a:moveTo>
                    <a:pt x="1732564" y="1560183"/>
                  </a:moveTo>
                  <a:cubicBezTo>
                    <a:pt x="1732564" y="1560183"/>
                    <a:pt x="1678065" y="1609502"/>
                    <a:pt x="1650817" y="1682241"/>
                  </a:cubicBezTo>
                  <a:cubicBezTo>
                    <a:pt x="1625059" y="1750434"/>
                    <a:pt x="1405331" y="2364319"/>
                    <a:pt x="1342524" y="2556020"/>
                  </a:cubicBezTo>
                  <a:lnTo>
                    <a:pt x="1332689" y="2586785"/>
                  </a:lnTo>
                  <a:lnTo>
                    <a:pt x="1256544" y="2586785"/>
                  </a:lnTo>
                  <a:lnTo>
                    <a:pt x="1263045" y="2560706"/>
                  </a:lnTo>
                  <a:cubicBezTo>
                    <a:pt x="1355403" y="2232591"/>
                    <a:pt x="1531320" y="1841176"/>
                    <a:pt x="1563438" y="1776149"/>
                  </a:cubicBezTo>
                  <a:cubicBezTo>
                    <a:pt x="1619513" y="1661973"/>
                    <a:pt x="1732564" y="1560183"/>
                    <a:pt x="1732564" y="1560183"/>
                  </a:cubicBezTo>
                  <a:close/>
                  <a:moveTo>
                    <a:pt x="475724" y="1287692"/>
                  </a:moveTo>
                  <a:cubicBezTo>
                    <a:pt x="475724" y="1287692"/>
                    <a:pt x="808119" y="1448258"/>
                    <a:pt x="1173843" y="1446007"/>
                  </a:cubicBezTo>
                  <a:cubicBezTo>
                    <a:pt x="1539569" y="1443756"/>
                    <a:pt x="1679643" y="1482489"/>
                    <a:pt x="1828049" y="1439252"/>
                  </a:cubicBezTo>
                  <a:cubicBezTo>
                    <a:pt x="1976456" y="1396013"/>
                    <a:pt x="2123736" y="1376421"/>
                    <a:pt x="2123736" y="1376421"/>
                  </a:cubicBezTo>
                  <a:lnTo>
                    <a:pt x="2123736" y="1376646"/>
                  </a:lnTo>
                  <a:cubicBezTo>
                    <a:pt x="2036585" y="1402092"/>
                    <a:pt x="1895610" y="1440377"/>
                    <a:pt x="1850795" y="1457493"/>
                  </a:cubicBezTo>
                  <a:cubicBezTo>
                    <a:pt x="1805978" y="1474608"/>
                    <a:pt x="1670184" y="1518071"/>
                    <a:pt x="1533264" y="1524152"/>
                  </a:cubicBezTo>
                  <a:cubicBezTo>
                    <a:pt x="1396340" y="1530231"/>
                    <a:pt x="1002692" y="1507262"/>
                    <a:pt x="776141" y="1430470"/>
                  </a:cubicBezTo>
                  <a:cubicBezTo>
                    <a:pt x="549591" y="1353675"/>
                    <a:pt x="475724" y="1287692"/>
                    <a:pt x="475724" y="1287692"/>
                  </a:cubicBezTo>
                  <a:close/>
                  <a:moveTo>
                    <a:pt x="85453" y="1195812"/>
                  </a:moveTo>
                  <a:cubicBezTo>
                    <a:pt x="85453" y="1195812"/>
                    <a:pt x="325967" y="1417182"/>
                    <a:pt x="760151" y="1600945"/>
                  </a:cubicBezTo>
                  <a:cubicBezTo>
                    <a:pt x="1112927" y="1750252"/>
                    <a:pt x="1430617" y="1669275"/>
                    <a:pt x="1537348" y="1633659"/>
                  </a:cubicBezTo>
                  <a:lnTo>
                    <a:pt x="1548682" y="1629688"/>
                  </a:lnTo>
                  <a:lnTo>
                    <a:pt x="1564468" y="1611319"/>
                  </a:lnTo>
                  <a:lnTo>
                    <a:pt x="1567236" y="1608167"/>
                  </a:lnTo>
                  <a:lnTo>
                    <a:pt x="1555711" y="1622522"/>
                  </a:lnTo>
                  <a:lnTo>
                    <a:pt x="1551112" y="1628838"/>
                  </a:lnTo>
                  <a:lnTo>
                    <a:pt x="1558153" y="1626371"/>
                  </a:lnTo>
                  <a:cubicBezTo>
                    <a:pt x="1569420" y="1622216"/>
                    <a:pt x="1575374" y="1619637"/>
                    <a:pt x="1575374" y="1619637"/>
                  </a:cubicBezTo>
                  <a:lnTo>
                    <a:pt x="1547444" y="1633873"/>
                  </a:lnTo>
                  <a:lnTo>
                    <a:pt x="1542265" y="1640983"/>
                  </a:lnTo>
                  <a:cubicBezTo>
                    <a:pt x="1506895" y="1691626"/>
                    <a:pt x="1444829" y="1796278"/>
                    <a:pt x="1383054" y="1976579"/>
                  </a:cubicBezTo>
                  <a:cubicBezTo>
                    <a:pt x="1288920" y="2251323"/>
                    <a:pt x="1169566" y="2380136"/>
                    <a:pt x="1101330" y="2501969"/>
                  </a:cubicBezTo>
                  <a:lnTo>
                    <a:pt x="1058830" y="2586785"/>
                  </a:lnTo>
                  <a:lnTo>
                    <a:pt x="979665" y="2586785"/>
                  </a:lnTo>
                  <a:lnTo>
                    <a:pt x="1023509" y="2471570"/>
                  </a:lnTo>
                  <a:cubicBezTo>
                    <a:pt x="1080598" y="2336545"/>
                    <a:pt x="1155941" y="2186971"/>
                    <a:pt x="1255367" y="2028148"/>
                  </a:cubicBezTo>
                  <a:cubicBezTo>
                    <a:pt x="1352610" y="1872825"/>
                    <a:pt x="1458582" y="1738158"/>
                    <a:pt x="1519947" y="1663928"/>
                  </a:cubicBezTo>
                  <a:lnTo>
                    <a:pt x="1543398" y="1635936"/>
                  </a:lnTo>
                  <a:lnTo>
                    <a:pt x="1530126" y="1642701"/>
                  </a:lnTo>
                  <a:cubicBezTo>
                    <a:pt x="1406619" y="1703380"/>
                    <a:pt x="1160134" y="1802078"/>
                    <a:pt x="843474" y="1728184"/>
                  </a:cubicBezTo>
                  <a:cubicBezTo>
                    <a:pt x="570984" y="1664452"/>
                    <a:pt x="156616" y="1416733"/>
                    <a:pt x="85453" y="1195812"/>
                  </a:cubicBezTo>
                  <a:close/>
                  <a:moveTo>
                    <a:pt x="2412668" y="1176219"/>
                  </a:moveTo>
                  <a:cubicBezTo>
                    <a:pt x="2314031" y="1223512"/>
                    <a:pt x="1924886" y="1298503"/>
                    <a:pt x="1544523" y="1284540"/>
                  </a:cubicBezTo>
                  <a:cubicBezTo>
                    <a:pt x="1164161" y="1270803"/>
                    <a:pt x="1059443" y="1216530"/>
                    <a:pt x="1015754" y="1188606"/>
                  </a:cubicBezTo>
                  <a:lnTo>
                    <a:pt x="1015754" y="1188380"/>
                  </a:lnTo>
                  <a:cubicBezTo>
                    <a:pt x="1015754" y="1188380"/>
                    <a:pt x="1340041" y="1213829"/>
                    <a:pt x="1688652" y="1221484"/>
                  </a:cubicBezTo>
                  <a:cubicBezTo>
                    <a:pt x="2027125" y="1228691"/>
                    <a:pt x="2412668" y="1176219"/>
                    <a:pt x="2412668" y="1176219"/>
                  </a:cubicBezTo>
                  <a:close/>
                  <a:moveTo>
                    <a:pt x="2520088" y="1129827"/>
                  </a:moveTo>
                  <a:cubicBezTo>
                    <a:pt x="2520088" y="1129827"/>
                    <a:pt x="2454105" y="1291071"/>
                    <a:pt x="2470769" y="1586533"/>
                  </a:cubicBezTo>
                  <a:cubicBezTo>
                    <a:pt x="2493064" y="1981491"/>
                    <a:pt x="2680769" y="2362824"/>
                    <a:pt x="2795908" y="2562586"/>
                  </a:cubicBezTo>
                  <a:lnTo>
                    <a:pt x="2810190" y="2586785"/>
                  </a:lnTo>
                  <a:lnTo>
                    <a:pt x="2791360" y="2586785"/>
                  </a:lnTo>
                  <a:lnTo>
                    <a:pt x="2784013" y="2576991"/>
                  </a:lnTo>
                  <a:cubicBezTo>
                    <a:pt x="2686454" y="2441397"/>
                    <a:pt x="2545845" y="2214051"/>
                    <a:pt x="2489685" y="1965768"/>
                  </a:cubicBezTo>
                  <a:cubicBezTo>
                    <a:pt x="2438792" y="1741469"/>
                    <a:pt x="2414018" y="1548923"/>
                    <a:pt x="2418297" y="1425289"/>
                  </a:cubicBezTo>
                  <a:cubicBezTo>
                    <a:pt x="2427306" y="1176894"/>
                    <a:pt x="2520088" y="1129827"/>
                    <a:pt x="2520088" y="1129827"/>
                  </a:cubicBezTo>
                  <a:close/>
                  <a:moveTo>
                    <a:pt x="2817352" y="870398"/>
                  </a:moveTo>
                  <a:lnTo>
                    <a:pt x="2817352" y="870624"/>
                  </a:lnTo>
                  <a:cubicBezTo>
                    <a:pt x="2817352" y="870624"/>
                    <a:pt x="2769159" y="1107082"/>
                    <a:pt x="2836267" y="1539240"/>
                  </a:cubicBezTo>
                  <a:cubicBezTo>
                    <a:pt x="2861942" y="1704763"/>
                    <a:pt x="2883335" y="1977254"/>
                    <a:pt x="2948416" y="2181961"/>
                  </a:cubicBezTo>
                  <a:cubicBezTo>
                    <a:pt x="3008547" y="2371579"/>
                    <a:pt x="3064171" y="2519760"/>
                    <a:pt x="3064171" y="2519760"/>
                  </a:cubicBezTo>
                  <a:cubicBezTo>
                    <a:pt x="3075431" y="2552413"/>
                    <a:pt x="3048406" y="2531020"/>
                    <a:pt x="2953822" y="2309874"/>
                  </a:cubicBezTo>
                  <a:cubicBezTo>
                    <a:pt x="2859239" y="2088728"/>
                    <a:pt x="2746864" y="1681343"/>
                    <a:pt x="2740333" y="1453216"/>
                  </a:cubicBezTo>
                  <a:cubicBezTo>
                    <a:pt x="2728848" y="1046054"/>
                    <a:pt x="2817352" y="870398"/>
                    <a:pt x="2817352" y="870398"/>
                  </a:cubicBezTo>
                  <a:close/>
                  <a:moveTo>
                    <a:pt x="1169413" y="455660"/>
                  </a:moveTo>
                  <a:lnTo>
                    <a:pt x="1172567" y="456460"/>
                  </a:lnTo>
                  <a:cubicBezTo>
                    <a:pt x="1192510" y="461780"/>
                    <a:pt x="1278252" y="487445"/>
                    <a:pt x="1373820" y="557595"/>
                  </a:cubicBezTo>
                  <a:cubicBezTo>
                    <a:pt x="1549702" y="686860"/>
                    <a:pt x="1669283" y="788424"/>
                    <a:pt x="2203456" y="829410"/>
                  </a:cubicBezTo>
                  <a:cubicBezTo>
                    <a:pt x="2737404" y="870397"/>
                    <a:pt x="2987152" y="682132"/>
                    <a:pt x="2987152" y="682132"/>
                  </a:cubicBezTo>
                  <a:cubicBezTo>
                    <a:pt x="2942563" y="715234"/>
                    <a:pt x="2765330" y="898997"/>
                    <a:pt x="2452526" y="906880"/>
                  </a:cubicBezTo>
                  <a:cubicBezTo>
                    <a:pt x="2139725" y="914762"/>
                    <a:pt x="1986589" y="922869"/>
                    <a:pt x="1696307" y="785046"/>
                  </a:cubicBezTo>
                  <a:cubicBezTo>
                    <a:pt x="1406024" y="647225"/>
                    <a:pt x="1366388" y="581693"/>
                    <a:pt x="1326529" y="553091"/>
                  </a:cubicBezTo>
                  <a:cubicBezTo>
                    <a:pt x="1296634" y="531641"/>
                    <a:pt x="1245710" y="493723"/>
                    <a:pt x="1204731" y="471260"/>
                  </a:cubicBezTo>
                  <a:close/>
                  <a:moveTo>
                    <a:pt x="1168213" y="455129"/>
                  </a:moveTo>
                  <a:lnTo>
                    <a:pt x="1169413" y="455660"/>
                  </a:lnTo>
                  <a:lnTo>
                    <a:pt x="1168213" y="455355"/>
                  </a:lnTo>
                  <a:close/>
                  <a:moveTo>
                    <a:pt x="3237572" y="354916"/>
                  </a:moveTo>
                  <a:cubicBezTo>
                    <a:pt x="3237572" y="354916"/>
                    <a:pt x="3294099" y="806893"/>
                    <a:pt x="3137585" y="1262020"/>
                  </a:cubicBezTo>
                  <a:cubicBezTo>
                    <a:pt x="3163707" y="1113838"/>
                    <a:pt x="3182175" y="937282"/>
                    <a:pt x="3178121" y="739106"/>
                  </a:cubicBezTo>
                  <a:cubicBezTo>
                    <a:pt x="3176095" y="639568"/>
                    <a:pt x="3168663" y="546561"/>
                    <a:pt x="3158077" y="461211"/>
                  </a:cubicBezTo>
                  <a:cubicBezTo>
                    <a:pt x="3166861" y="440042"/>
                    <a:pt x="3237572" y="354916"/>
                    <a:pt x="3237572" y="354916"/>
                  </a:cubicBezTo>
                  <a:close/>
                  <a:moveTo>
                    <a:pt x="3394535" y="97513"/>
                  </a:moveTo>
                  <a:lnTo>
                    <a:pt x="3394311" y="97739"/>
                  </a:lnTo>
                  <a:lnTo>
                    <a:pt x="3394409" y="97593"/>
                  </a:lnTo>
                  <a:close/>
                  <a:moveTo>
                    <a:pt x="3412102" y="71165"/>
                  </a:moveTo>
                  <a:lnTo>
                    <a:pt x="3394409" y="97593"/>
                  </a:lnTo>
                  <a:lnTo>
                    <a:pt x="3390117" y="100323"/>
                  </a:lnTo>
                  <a:cubicBezTo>
                    <a:pt x="3346664" y="127855"/>
                    <a:pt x="2993639" y="349061"/>
                    <a:pt x="2820728" y="379464"/>
                  </a:cubicBezTo>
                  <a:cubicBezTo>
                    <a:pt x="2454327" y="444096"/>
                    <a:pt x="2295563" y="363024"/>
                    <a:pt x="2233408" y="336902"/>
                  </a:cubicBezTo>
                  <a:cubicBezTo>
                    <a:pt x="2130715" y="293663"/>
                    <a:pt x="2031628" y="195701"/>
                    <a:pt x="2031628" y="195701"/>
                  </a:cubicBezTo>
                  <a:cubicBezTo>
                    <a:pt x="2031628" y="195701"/>
                    <a:pt x="2208634" y="318434"/>
                    <a:pt x="2430682" y="332848"/>
                  </a:cubicBezTo>
                  <a:cubicBezTo>
                    <a:pt x="2652730" y="347261"/>
                    <a:pt x="2770735" y="332848"/>
                    <a:pt x="2936255" y="264612"/>
                  </a:cubicBezTo>
                  <a:cubicBezTo>
                    <a:pt x="3101776" y="196152"/>
                    <a:pt x="3412102" y="71165"/>
                    <a:pt x="3412102" y="71165"/>
                  </a:cubicBezTo>
                  <a:close/>
                  <a:moveTo>
                    <a:pt x="3450836" y="0"/>
                  </a:moveTo>
                  <a:cubicBezTo>
                    <a:pt x="3450836" y="0"/>
                    <a:pt x="3530494" y="832092"/>
                    <a:pt x="3576206" y="1292816"/>
                  </a:cubicBezTo>
                  <a:lnTo>
                    <a:pt x="3585333" y="1384337"/>
                  </a:lnTo>
                  <a:lnTo>
                    <a:pt x="3585333" y="1697781"/>
                  </a:lnTo>
                  <a:lnTo>
                    <a:pt x="3573448" y="1662760"/>
                  </a:lnTo>
                  <a:cubicBezTo>
                    <a:pt x="3558018" y="1613749"/>
                    <a:pt x="3542606" y="1560999"/>
                    <a:pt x="3527405" y="1504333"/>
                  </a:cubicBezTo>
                  <a:cubicBezTo>
                    <a:pt x="3405797" y="1051006"/>
                    <a:pt x="3464349" y="536200"/>
                    <a:pt x="3412327" y="70938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  <a:effectLst>
              <a:outerShdw blurRad="508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6829998" y="3912556"/>
              <a:ext cx="2307020" cy="2078547"/>
            </a:xfrm>
            <a:custGeom>
              <a:rect b="b" l="l" r="r" t="t"/>
              <a:pathLst>
                <a:path extrusionOk="0" h="2078547" w="2307020">
                  <a:moveTo>
                    <a:pt x="2307020" y="0"/>
                  </a:moveTo>
                  <a:lnTo>
                    <a:pt x="2307020" y="185444"/>
                  </a:lnTo>
                  <a:lnTo>
                    <a:pt x="2290781" y="225438"/>
                  </a:lnTo>
                  <a:cubicBezTo>
                    <a:pt x="2202436" y="425151"/>
                    <a:pt x="2076816" y="614319"/>
                    <a:pt x="1951829" y="786764"/>
                  </a:cubicBezTo>
                  <a:cubicBezTo>
                    <a:pt x="1795540" y="1002506"/>
                    <a:pt x="1612004" y="1196179"/>
                    <a:pt x="1409774" y="1368680"/>
                  </a:cubicBezTo>
                  <a:cubicBezTo>
                    <a:pt x="1207544" y="1541183"/>
                    <a:pt x="987299" y="1691393"/>
                    <a:pt x="750839" y="1812999"/>
                  </a:cubicBezTo>
                  <a:cubicBezTo>
                    <a:pt x="634413" y="1872677"/>
                    <a:pt x="509875" y="1927401"/>
                    <a:pt x="391871" y="1971316"/>
                  </a:cubicBezTo>
                  <a:cubicBezTo>
                    <a:pt x="273867" y="2015228"/>
                    <a:pt x="142349" y="2069052"/>
                    <a:pt x="16012" y="2078510"/>
                  </a:cubicBezTo>
                  <a:cubicBezTo>
                    <a:pt x="698" y="2079637"/>
                    <a:pt x="-6732" y="2054863"/>
                    <a:pt x="7907" y="2048558"/>
                  </a:cubicBezTo>
                  <a:cubicBezTo>
                    <a:pt x="121406" y="2000141"/>
                    <a:pt x="247743" y="1976946"/>
                    <a:pt x="364397" y="1934382"/>
                  </a:cubicBezTo>
                  <a:cubicBezTo>
                    <a:pt x="488932" y="1889117"/>
                    <a:pt x="610766" y="1835745"/>
                    <a:pt x="728770" y="1775166"/>
                  </a:cubicBezTo>
                  <a:cubicBezTo>
                    <a:pt x="966355" y="1653558"/>
                    <a:pt x="1191332" y="1503350"/>
                    <a:pt x="1392884" y="1328144"/>
                  </a:cubicBezTo>
                  <a:cubicBezTo>
                    <a:pt x="1593762" y="1153165"/>
                    <a:pt x="1773698" y="951386"/>
                    <a:pt x="1927283" y="733617"/>
                  </a:cubicBezTo>
                  <a:cubicBezTo>
                    <a:pt x="2049060" y="560833"/>
                    <a:pt x="2136887" y="376775"/>
                    <a:pt x="2222213" y="188092"/>
                  </a:cubicBezTo>
                  <a:close/>
                </a:path>
              </a:pathLst>
            </a:custGeom>
            <a:solidFill>
              <a:srgbClr val="2C443B"/>
            </a:solidFill>
            <a:ln>
              <a:noFill/>
            </a:ln>
            <a:effectLst>
              <a:outerShdw blurRad="508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19"/>
          <p:cNvGrpSpPr/>
          <p:nvPr/>
        </p:nvGrpSpPr>
        <p:grpSpPr>
          <a:xfrm rot="2486566">
            <a:off x="6877877" y="1156562"/>
            <a:ext cx="790059" cy="556274"/>
            <a:chOff x="3777845" y="2870791"/>
            <a:chExt cx="1583381" cy="1114847"/>
          </a:xfrm>
        </p:grpSpPr>
        <p:grpSp>
          <p:nvGrpSpPr>
            <p:cNvPr id="107" name="Google Shape;107;p19"/>
            <p:cNvGrpSpPr/>
            <p:nvPr/>
          </p:nvGrpSpPr>
          <p:grpSpPr>
            <a:xfrm>
              <a:off x="4062350" y="2870791"/>
              <a:ext cx="1298876" cy="1114847"/>
              <a:chOff x="4062350" y="2870791"/>
              <a:chExt cx="1298876" cy="1114847"/>
            </a:xfrm>
          </p:grpSpPr>
          <p:sp>
            <p:nvSpPr>
              <p:cNvPr id="108" name="Google Shape;108;p19"/>
              <p:cNvSpPr/>
              <p:nvPr/>
            </p:nvSpPr>
            <p:spPr>
              <a:xfrm>
                <a:off x="4062350" y="2870899"/>
                <a:ext cx="1298745" cy="646347"/>
              </a:xfrm>
              <a:custGeom>
                <a:rect b="b" l="l" r="r" t="t"/>
                <a:pathLst>
                  <a:path extrusionOk="0" h="646348" w="1298745">
                    <a:moveTo>
                      <a:pt x="195534" y="584891"/>
                    </a:moveTo>
                    <a:cubicBezTo>
                      <a:pt x="191332" y="575567"/>
                      <a:pt x="117137" y="555213"/>
                      <a:pt x="73802" y="517787"/>
                    </a:cubicBezTo>
                    <a:cubicBezTo>
                      <a:pt x="30466" y="480361"/>
                      <a:pt x="-52790" y="348517"/>
                      <a:pt x="47275" y="194218"/>
                    </a:cubicBezTo>
                    <a:cubicBezTo>
                      <a:pt x="47275" y="194218"/>
                      <a:pt x="57518" y="160863"/>
                      <a:pt x="83125" y="142347"/>
                    </a:cubicBezTo>
                    <a:cubicBezTo>
                      <a:pt x="108732" y="123831"/>
                      <a:pt x="141168" y="109123"/>
                      <a:pt x="176624" y="82465"/>
                    </a:cubicBezTo>
                    <a:cubicBezTo>
                      <a:pt x="212081" y="55807"/>
                      <a:pt x="252658" y="37160"/>
                      <a:pt x="252658" y="37160"/>
                    </a:cubicBezTo>
                    <a:cubicBezTo>
                      <a:pt x="252658" y="37160"/>
                      <a:pt x="270255" y="57777"/>
                      <a:pt x="279447" y="46090"/>
                    </a:cubicBezTo>
                    <a:cubicBezTo>
                      <a:pt x="288640" y="34402"/>
                      <a:pt x="277609" y="22452"/>
                      <a:pt x="295731" y="17988"/>
                    </a:cubicBezTo>
                    <a:cubicBezTo>
                      <a:pt x="313853" y="13523"/>
                      <a:pt x="404069" y="32170"/>
                      <a:pt x="427838" y="17725"/>
                    </a:cubicBezTo>
                    <a:cubicBezTo>
                      <a:pt x="427838" y="17725"/>
                      <a:pt x="432171" y="34534"/>
                      <a:pt x="414312" y="54100"/>
                    </a:cubicBezTo>
                    <a:cubicBezTo>
                      <a:pt x="396452" y="73667"/>
                      <a:pt x="372684" y="122123"/>
                      <a:pt x="354036" y="164539"/>
                    </a:cubicBezTo>
                    <a:cubicBezTo>
                      <a:pt x="335389" y="206955"/>
                      <a:pt x="305448" y="284171"/>
                      <a:pt x="304135" y="304525"/>
                    </a:cubicBezTo>
                    <a:cubicBezTo>
                      <a:pt x="302822" y="324880"/>
                      <a:pt x="315035" y="336567"/>
                      <a:pt x="322126" y="333941"/>
                    </a:cubicBezTo>
                    <a:cubicBezTo>
                      <a:pt x="329217" y="331314"/>
                      <a:pt x="336702" y="313192"/>
                      <a:pt x="340642" y="284040"/>
                    </a:cubicBezTo>
                    <a:cubicBezTo>
                      <a:pt x="349834" y="216016"/>
                      <a:pt x="368088" y="145630"/>
                      <a:pt x="425737" y="68414"/>
                    </a:cubicBezTo>
                    <a:cubicBezTo>
                      <a:pt x="483254" y="-8801"/>
                      <a:pt x="508205" y="-3286"/>
                      <a:pt x="552197" y="3805"/>
                    </a:cubicBezTo>
                    <a:cubicBezTo>
                      <a:pt x="569925" y="6694"/>
                      <a:pt x="596583" y="13917"/>
                      <a:pt x="624948" y="22846"/>
                    </a:cubicBezTo>
                    <a:cubicBezTo>
                      <a:pt x="688900" y="42676"/>
                      <a:pt x="761782" y="69990"/>
                      <a:pt x="761782" y="69990"/>
                    </a:cubicBezTo>
                    <a:cubicBezTo>
                      <a:pt x="761782" y="69990"/>
                      <a:pt x="668677" y="76950"/>
                      <a:pt x="601047" y="161125"/>
                    </a:cubicBezTo>
                    <a:cubicBezTo>
                      <a:pt x="533418" y="245169"/>
                      <a:pt x="454233" y="356396"/>
                      <a:pt x="447142" y="413257"/>
                    </a:cubicBezTo>
                    <a:cubicBezTo>
                      <a:pt x="444121" y="437683"/>
                      <a:pt x="460405" y="437289"/>
                      <a:pt x="460405" y="437289"/>
                    </a:cubicBezTo>
                    <a:cubicBezTo>
                      <a:pt x="460405" y="437289"/>
                      <a:pt x="501902" y="334072"/>
                      <a:pt x="578855" y="245694"/>
                    </a:cubicBezTo>
                    <a:cubicBezTo>
                      <a:pt x="655807" y="157317"/>
                      <a:pt x="720810" y="100193"/>
                      <a:pt x="792248" y="84566"/>
                    </a:cubicBezTo>
                    <a:cubicBezTo>
                      <a:pt x="792248" y="84566"/>
                      <a:pt x="931709" y="118184"/>
                      <a:pt x="1008793" y="202228"/>
                    </a:cubicBezTo>
                    <a:cubicBezTo>
                      <a:pt x="1008793" y="202228"/>
                      <a:pt x="972155" y="187520"/>
                      <a:pt x="881020" y="239522"/>
                    </a:cubicBezTo>
                    <a:cubicBezTo>
                      <a:pt x="789884" y="291525"/>
                      <a:pt x="657515" y="340901"/>
                      <a:pt x="600654" y="488372"/>
                    </a:cubicBezTo>
                    <a:cubicBezTo>
                      <a:pt x="591330" y="512797"/>
                      <a:pt x="634140" y="547728"/>
                      <a:pt x="677869" y="498089"/>
                    </a:cubicBezTo>
                    <a:cubicBezTo>
                      <a:pt x="721598" y="448582"/>
                      <a:pt x="799208" y="336173"/>
                      <a:pt x="878393" y="287717"/>
                    </a:cubicBezTo>
                    <a:cubicBezTo>
                      <a:pt x="957579" y="239260"/>
                      <a:pt x="1010238" y="224552"/>
                      <a:pt x="1062634" y="228886"/>
                    </a:cubicBezTo>
                    <a:cubicBezTo>
                      <a:pt x="1062634" y="228886"/>
                      <a:pt x="1090342" y="249109"/>
                      <a:pt x="1113323" y="269069"/>
                    </a:cubicBezTo>
                    <a:cubicBezTo>
                      <a:pt x="1136304" y="289030"/>
                      <a:pt x="1154426" y="308334"/>
                      <a:pt x="1165457" y="337224"/>
                    </a:cubicBezTo>
                    <a:cubicBezTo>
                      <a:pt x="1165457" y="337224"/>
                      <a:pt x="1144577" y="327112"/>
                      <a:pt x="1096645" y="330132"/>
                    </a:cubicBezTo>
                    <a:cubicBezTo>
                      <a:pt x="1068806" y="331840"/>
                      <a:pt x="984499" y="386600"/>
                      <a:pt x="941689" y="407085"/>
                    </a:cubicBezTo>
                    <a:cubicBezTo>
                      <a:pt x="898879" y="427571"/>
                      <a:pt x="848321" y="474452"/>
                      <a:pt x="867231" y="508857"/>
                    </a:cubicBezTo>
                    <a:cubicBezTo>
                      <a:pt x="886141" y="543132"/>
                      <a:pt x="940901" y="485351"/>
                      <a:pt x="990014" y="451208"/>
                    </a:cubicBezTo>
                    <a:cubicBezTo>
                      <a:pt x="1039128" y="417066"/>
                      <a:pt x="1116606" y="386468"/>
                      <a:pt x="1180164" y="403802"/>
                    </a:cubicBezTo>
                    <a:cubicBezTo>
                      <a:pt x="1180164" y="403802"/>
                      <a:pt x="1210105" y="430197"/>
                      <a:pt x="1206297" y="472613"/>
                    </a:cubicBezTo>
                    <a:cubicBezTo>
                      <a:pt x="1206297" y="472613"/>
                      <a:pt x="1232035" y="501898"/>
                      <a:pt x="1246349" y="539586"/>
                    </a:cubicBezTo>
                    <a:cubicBezTo>
                      <a:pt x="1260663" y="577275"/>
                      <a:pt x="1248319" y="611417"/>
                      <a:pt x="1298745" y="646348"/>
                    </a:cubicBezTo>
                    <a:cubicBezTo>
                      <a:pt x="1298745" y="646348"/>
                      <a:pt x="1255016" y="620347"/>
                      <a:pt x="1092837" y="607347"/>
                    </a:cubicBezTo>
                    <a:cubicBezTo>
                      <a:pt x="930658" y="594215"/>
                      <a:pt x="582663" y="590012"/>
                      <a:pt x="582663" y="590012"/>
                    </a:cubicBezTo>
                    <a:lnTo>
                      <a:pt x="195534" y="585416"/>
                    </a:lnTo>
                    <a:close/>
                  </a:path>
                </a:pathLst>
              </a:custGeom>
              <a:gradFill>
                <a:gsLst>
                  <a:gs pos="0">
                    <a:srgbClr val="A0B589"/>
                  </a:gs>
                  <a:gs pos="2000">
                    <a:srgbClr val="A0B589"/>
                  </a:gs>
                  <a:gs pos="46000">
                    <a:srgbClr val="718A6A"/>
                  </a:gs>
                  <a:gs pos="99000">
                    <a:srgbClr val="2C443B"/>
                  </a:gs>
                  <a:gs pos="100000">
                    <a:srgbClr val="2C443B"/>
                  </a:gs>
                </a:gsLst>
                <a:lin ang="668523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9"/>
              <p:cNvSpPr/>
              <p:nvPr/>
            </p:nvSpPr>
            <p:spPr>
              <a:xfrm>
                <a:off x="4281714" y="2870791"/>
                <a:ext cx="405846" cy="590250"/>
              </a:xfrm>
              <a:custGeom>
                <a:rect b="b" l="l" r="r" t="t"/>
                <a:pathLst>
                  <a:path extrusionOk="0" h="590250" w="405846">
                    <a:moveTo>
                      <a:pt x="405715" y="22822"/>
                    </a:moveTo>
                    <a:cubicBezTo>
                      <a:pt x="377350" y="14024"/>
                      <a:pt x="350561" y="6670"/>
                      <a:pt x="332965" y="3781"/>
                    </a:cubicBezTo>
                    <a:cubicBezTo>
                      <a:pt x="288841" y="-3311"/>
                      <a:pt x="264022" y="-8695"/>
                      <a:pt x="206373" y="68521"/>
                    </a:cubicBezTo>
                    <a:cubicBezTo>
                      <a:pt x="148855" y="145736"/>
                      <a:pt x="130471" y="216123"/>
                      <a:pt x="121278" y="284146"/>
                    </a:cubicBezTo>
                    <a:cubicBezTo>
                      <a:pt x="117339" y="313299"/>
                      <a:pt x="109854" y="331552"/>
                      <a:pt x="102762" y="334048"/>
                    </a:cubicBezTo>
                    <a:cubicBezTo>
                      <a:pt x="95671" y="336543"/>
                      <a:pt x="83459" y="324987"/>
                      <a:pt x="84772" y="304632"/>
                    </a:cubicBezTo>
                    <a:cubicBezTo>
                      <a:pt x="86085" y="284278"/>
                      <a:pt x="116026" y="207062"/>
                      <a:pt x="134673" y="164646"/>
                    </a:cubicBezTo>
                    <a:cubicBezTo>
                      <a:pt x="153320" y="122230"/>
                      <a:pt x="177220" y="73774"/>
                      <a:pt x="194948" y="54207"/>
                    </a:cubicBezTo>
                    <a:cubicBezTo>
                      <a:pt x="212676" y="34641"/>
                      <a:pt x="208474" y="17832"/>
                      <a:pt x="208474" y="17832"/>
                    </a:cubicBezTo>
                    <a:cubicBezTo>
                      <a:pt x="195868" y="25448"/>
                      <a:pt x="164614" y="23872"/>
                      <a:pt x="135330" y="21246"/>
                    </a:cubicBezTo>
                    <a:cubicBezTo>
                      <a:pt x="109328" y="19014"/>
                      <a:pt x="7162" y="230437"/>
                      <a:pt x="1515" y="328007"/>
                    </a:cubicBezTo>
                    <a:cubicBezTo>
                      <a:pt x="-10172" y="529581"/>
                      <a:pt x="49578" y="590251"/>
                      <a:pt x="49578" y="590251"/>
                    </a:cubicBezTo>
                    <a:lnTo>
                      <a:pt x="148855" y="588675"/>
                    </a:lnTo>
                    <a:cubicBezTo>
                      <a:pt x="148855" y="588675"/>
                      <a:pt x="110904" y="301087"/>
                      <a:pt x="286609" y="117240"/>
                    </a:cubicBezTo>
                    <a:cubicBezTo>
                      <a:pt x="333227" y="68521"/>
                      <a:pt x="405847" y="22822"/>
                      <a:pt x="405847" y="22822"/>
                    </a:cubicBezTo>
                    <a:close/>
                  </a:path>
                </a:pathLst>
              </a:custGeom>
              <a:solidFill>
                <a:srgbClr val="2C443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9"/>
              <p:cNvSpPr/>
              <p:nvPr/>
            </p:nvSpPr>
            <p:spPr>
              <a:xfrm>
                <a:off x="4765301" y="3139215"/>
                <a:ext cx="462636" cy="326159"/>
              </a:xfrm>
              <a:custGeom>
                <a:rect b="b" l="l" r="r" t="t"/>
                <a:pathLst>
                  <a:path extrusionOk="0" h="326159" w="462636">
                    <a:moveTo>
                      <a:pt x="164411" y="240146"/>
                    </a:moveTo>
                    <a:cubicBezTo>
                      <a:pt x="145501" y="205871"/>
                      <a:pt x="196059" y="158859"/>
                      <a:pt x="238869" y="138374"/>
                    </a:cubicBezTo>
                    <a:cubicBezTo>
                      <a:pt x="281679" y="117888"/>
                      <a:pt x="365986" y="63259"/>
                      <a:pt x="393826" y="61421"/>
                    </a:cubicBezTo>
                    <a:cubicBezTo>
                      <a:pt x="441757" y="58400"/>
                      <a:pt x="462637" y="68512"/>
                      <a:pt x="462637" y="68512"/>
                    </a:cubicBezTo>
                    <a:cubicBezTo>
                      <a:pt x="453707" y="44875"/>
                      <a:pt x="434797" y="22550"/>
                      <a:pt x="415625" y="4297"/>
                    </a:cubicBezTo>
                    <a:cubicBezTo>
                      <a:pt x="388048" y="-22098"/>
                      <a:pt x="160209" y="77310"/>
                      <a:pt x="87196" y="187356"/>
                    </a:cubicBezTo>
                    <a:cubicBezTo>
                      <a:pt x="38083" y="261288"/>
                      <a:pt x="0" y="324715"/>
                      <a:pt x="0" y="324715"/>
                    </a:cubicBezTo>
                    <a:lnTo>
                      <a:pt x="110045" y="326160"/>
                    </a:lnTo>
                    <a:cubicBezTo>
                      <a:pt x="113722" y="323271"/>
                      <a:pt x="166775" y="244348"/>
                      <a:pt x="164280" y="240277"/>
                    </a:cubicBezTo>
                    <a:close/>
                  </a:path>
                </a:pathLst>
              </a:custGeom>
              <a:solidFill>
                <a:srgbClr val="2C443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9"/>
              <p:cNvSpPr/>
              <p:nvPr/>
            </p:nvSpPr>
            <p:spPr>
              <a:xfrm>
                <a:off x="4087051" y="3455920"/>
                <a:ext cx="1274175" cy="529718"/>
              </a:xfrm>
              <a:custGeom>
                <a:rect b="b" l="l" r="r" t="t"/>
                <a:pathLst>
                  <a:path extrusionOk="0" h="529718" w="1274175">
                    <a:moveTo>
                      <a:pt x="1274176" y="60932"/>
                    </a:moveTo>
                    <a:cubicBezTo>
                      <a:pt x="1274176" y="60932"/>
                      <a:pt x="1230447" y="34931"/>
                      <a:pt x="1068268" y="21930"/>
                    </a:cubicBezTo>
                    <a:cubicBezTo>
                      <a:pt x="906089" y="8798"/>
                      <a:pt x="558093" y="4596"/>
                      <a:pt x="558093" y="4596"/>
                    </a:cubicBezTo>
                    <a:lnTo>
                      <a:pt x="170965" y="0"/>
                    </a:lnTo>
                    <a:cubicBezTo>
                      <a:pt x="170965" y="0"/>
                      <a:pt x="174510" y="19435"/>
                      <a:pt x="167288" y="20880"/>
                    </a:cubicBezTo>
                    <a:cubicBezTo>
                      <a:pt x="160065" y="22324"/>
                      <a:pt x="13513" y="12475"/>
                      <a:pt x="907" y="157057"/>
                    </a:cubicBezTo>
                    <a:cubicBezTo>
                      <a:pt x="-11700" y="301508"/>
                      <a:pt x="109901" y="381219"/>
                      <a:pt x="195127" y="421008"/>
                    </a:cubicBezTo>
                    <a:cubicBezTo>
                      <a:pt x="244372" y="443989"/>
                      <a:pt x="311739" y="466970"/>
                      <a:pt x="377792" y="481021"/>
                    </a:cubicBezTo>
                    <a:cubicBezTo>
                      <a:pt x="426118" y="491264"/>
                      <a:pt x="473655" y="496648"/>
                      <a:pt x="512920" y="493759"/>
                    </a:cubicBezTo>
                    <a:cubicBezTo>
                      <a:pt x="512920" y="493759"/>
                      <a:pt x="518829" y="485092"/>
                      <a:pt x="504646" y="476425"/>
                    </a:cubicBezTo>
                    <a:cubicBezTo>
                      <a:pt x="490464" y="467758"/>
                      <a:pt x="377924" y="379380"/>
                      <a:pt x="335901" y="255678"/>
                    </a:cubicBezTo>
                    <a:cubicBezTo>
                      <a:pt x="322244" y="215363"/>
                      <a:pt x="349953" y="209060"/>
                      <a:pt x="356781" y="239263"/>
                    </a:cubicBezTo>
                    <a:cubicBezTo>
                      <a:pt x="363610" y="269466"/>
                      <a:pt x="484555" y="490213"/>
                      <a:pt x="582125" y="528952"/>
                    </a:cubicBezTo>
                    <a:cubicBezTo>
                      <a:pt x="582125" y="528952"/>
                      <a:pt x="634915" y="533942"/>
                      <a:pt x="702282" y="518447"/>
                    </a:cubicBezTo>
                    <a:cubicBezTo>
                      <a:pt x="739314" y="509911"/>
                      <a:pt x="780942" y="495203"/>
                      <a:pt x="820469" y="470121"/>
                    </a:cubicBezTo>
                    <a:cubicBezTo>
                      <a:pt x="820469" y="470121"/>
                      <a:pt x="733273" y="479970"/>
                      <a:pt x="659340" y="409583"/>
                    </a:cubicBezTo>
                    <a:cubicBezTo>
                      <a:pt x="595913" y="349177"/>
                      <a:pt x="524607" y="260011"/>
                      <a:pt x="477201" y="161916"/>
                    </a:cubicBezTo>
                    <a:cubicBezTo>
                      <a:pt x="461048" y="128430"/>
                      <a:pt x="493222" y="118712"/>
                      <a:pt x="513707" y="155219"/>
                    </a:cubicBezTo>
                    <a:cubicBezTo>
                      <a:pt x="534193" y="191726"/>
                      <a:pt x="711736" y="425998"/>
                      <a:pt x="856056" y="437292"/>
                    </a:cubicBezTo>
                    <a:cubicBezTo>
                      <a:pt x="856056" y="437292"/>
                      <a:pt x="917513" y="412210"/>
                      <a:pt x="967677" y="380168"/>
                    </a:cubicBezTo>
                    <a:cubicBezTo>
                      <a:pt x="991709" y="364804"/>
                      <a:pt x="1013245" y="347732"/>
                      <a:pt x="1024013" y="331055"/>
                    </a:cubicBezTo>
                    <a:cubicBezTo>
                      <a:pt x="1024013" y="331055"/>
                      <a:pt x="1001557" y="352722"/>
                      <a:pt x="943908" y="326853"/>
                    </a:cubicBezTo>
                    <a:cubicBezTo>
                      <a:pt x="900442" y="307286"/>
                      <a:pt x="757698" y="229677"/>
                      <a:pt x="699261" y="159027"/>
                    </a:cubicBezTo>
                    <a:cubicBezTo>
                      <a:pt x="651592" y="101378"/>
                      <a:pt x="727101" y="88378"/>
                      <a:pt x="762688" y="127248"/>
                    </a:cubicBezTo>
                    <a:cubicBezTo>
                      <a:pt x="819418" y="189230"/>
                      <a:pt x="957303" y="310569"/>
                      <a:pt x="1063934" y="288507"/>
                    </a:cubicBezTo>
                    <a:cubicBezTo>
                      <a:pt x="1063934" y="288507"/>
                      <a:pt x="1127755" y="259223"/>
                      <a:pt x="1157039" y="158239"/>
                    </a:cubicBezTo>
                    <a:cubicBezTo>
                      <a:pt x="1179626" y="80498"/>
                      <a:pt x="1273913" y="61326"/>
                      <a:pt x="1273913" y="6132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443B"/>
                  </a:gs>
                  <a:gs pos="54000">
                    <a:srgbClr val="718A6A"/>
                  </a:gs>
                  <a:gs pos="98000">
                    <a:srgbClr val="A0B589"/>
                  </a:gs>
                  <a:gs pos="100000">
                    <a:srgbClr val="A0B589"/>
                  </a:gs>
                </a:gsLst>
                <a:lin ang="3402946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9"/>
              <p:cNvSpPr/>
              <p:nvPr/>
            </p:nvSpPr>
            <p:spPr>
              <a:xfrm>
                <a:off x="4606668" y="3457980"/>
                <a:ext cx="504527" cy="377714"/>
              </a:xfrm>
              <a:custGeom>
                <a:rect b="b" l="l" r="r" t="t"/>
                <a:pathLst>
                  <a:path extrusionOk="0" h="377714" w="504527">
                    <a:moveTo>
                      <a:pt x="448192" y="377714"/>
                    </a:moveTo>
                    <a:cubicBezTo>
                      <a:pt x="472223" y="362350"/>
                      <a:pt x="493759" y="345279"/>
                      <a:pt x="504528" y="328601"/>
                    </a:cubicBezTo>
                    <a:cubicBezTo>
                      <a:pt x="504528" y="328601"/>
                      <a:pt x="482072" y="350269"/>
                      <a:pt x="424423" y="324399"/>
                    </a:cubicBezTo>
                    <a:cubicBezTo>
                      <a:pt x="380956" y="304832"/>
                      <a:pt x="238213" y="227223"/>
                      <a:pt x="179776" y="156573"/>
                    </a:cubicBezTo>
                    <a:cubicBezTo>
                      <a:pt x="132107" y="98924"/>
                      <a:pt x="207615" y="85924"/>
                      <a:pt x="243203" y="124794"/>
                    </a:cubicBezTo>
                    <a:cubicBezTo>
                      <a:pt x="243203" y="124794"/>
                      <a:pt x="201706" y="12779"/>
                      <a:pt x="158633" y="5951"/>
                    </a:cubicBezTo>
                    <a:cubicBezTo>
                      <a:pt x="115561" y="-878"/>
                      <a:pt x="0" y="41"/>
                      <a:pt x="0" y="41"/>
                    </a:cubicBezTo>
                    <a:cubicBezTo>
                      <a:pt x="0" y="41"/>
                      <a:pt x="30466" y="100106"/>
                      <a:pt x="113328" y="187039"/>
                    </a:cubicBezTo>
                    <a:cubicBezTo>
                      <a:pt x="286538" y="368653"/>
                      <a:pt x="448061" y="377714"/>
                      <a:pt x="448061" y="377714"/>
                    </a:cubicBezTo>
                    <a:close/>
                  </a:path>
                </a:pathLst>
              </a:custGeom>
              <a:solidFill>
                <a:srgbClr val="2C443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9"/>
              <p:cNvSpPr/>
              <p:nvPr/>
            </p:nvSpPr>
            <p:spPr>
              <a:xfrm>
                <a:off x="4430438" y="3455001"/>
                <a:ext cx="477213" cy="518971"/>
              </a:xfrm>
              <a:custGeom>
                <a:rect b="b" l="l" r="r" t="t"/>
                <a:pathLst>
                  <a:path extrusionOk="0" h="518971" w="477213">
                    <a:moveTo>
                      <a:pt x="359026" y="518972"/>
                    </a:moveTo>
                    <a:cubicBezTo>
                      <a:pt x="396058" y="510436"/>
                      <a:pt x="437686" y="495729"/>
                      <a:pt x="477213" y="470647"/>
                    </a:cubicBezTo>
                    <a:cubicBezTo>
                      <a:pt x="477213" y="470647"/>
                      <a:pt x="390017" y="480496"/>
                      <a:pt x="316085" y="410109"/>
                    </a:cubicBezTo>
                    <a:cubicBezTo>
                      <a:pt x="252658" y="349702"/>
                      <a:pt x="181352" y="260537"/>
                      <a:pt x="133945" y="162441"/>
                    </a:cubicBezTo>
                    <a:cubicBezTo>
                      <a:pt x="117793" y="128955"/>
                      <a:pt x="149966" y="119238"/>
                      <a:pt x="170452" y="155744"/>
                    </a:cubicBezTo>
                    <a:cubicBezTo>
                      <a:pt x="170452" y="155744"/>
                      <a:pt x="128167" y="13132"/>
                      <a:pt x="98095" y="0"/>
                    </a:cubicBezTo>
                    <a:lnTo>
                      <a:pt x="0" y="4465"/>
                    </a:lnTo>
                    <a:cubicBezTo>
                      <a:pt x="0" y="4465"/>
                      <a:pt x="17071" y="93499"/>
                      <a:pt x="77347" y="204201"/>
                    </a:cubicBezTo>
                    <a:cubicBezTo>
                      <a:pt x="227182" y="479839"/>
                      <a:pt x="359157" y="518972"/>
                      <a:pt x="359157" y="518972"/>
                    </a:cubicBezTo>
                    <a:close/>
                  </a:path>
                </a:pathLst>
              </a:custGeom>
              <a:solidFill>
                <a:srgbClr val="2C443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9"/>
              <p:cNvSpPr/>
              <p:nvPr/>
            </p:nvSpPr>
            <p:spPr>
              <a:xfrm>
                <a:off x="4259453" y="3450706"/>
                <a:ext cx="341738" cy="499520"/>
              </a:xfrm>
              <a:custGeom>
                <a:rect b="b" l="l" r="r" t="t"/>
                <a:pathLst>
                  <a:path extrusionOk="0" h="499520" w="341738">
                    <a:moveTo>
                      <a:pt x="253190" y="494508"/>
                    </a:moveTo>
                    <a:cubicBezTo>
                      <a:pt x="284444" y="498973"/>
                      <a:pt x="314253" y="500680"/>
                      <a:pt x="340517" y="498710"/>
                    </a:cubicBezTo>
                    <a:cubicBezTo>
                      <a:pt x="340517" y="498710"/>
                      <a:pt x="346427" y="490043"/>
                      <a:pt x="332244" y="481376"/>
                    </a:cubicBezTo>
                    <a:cubicBezTo>
                      <a:pt x="318062" y="472709"/>
                      <a:pt x="205521" y="384331"/>
                      <a:pt x="163499" y="260629"/>
                    </a:cubicBezTo>
                    <a:cubicBezTo>
                      <a:pt x="149842" y="220314"/>
                      <a:pt x="177550" y="214011"/>
                      <a:pt x="184379" y="244214"/>
                    </a:cubicBezTo>
                    <a:cubicBezTo>
                      <a:pt x="184379" y="244214"/>
                      <a:pt x="135791" y="19003"/>
                      <a:pt x="113861" y="5871"/>
                    </a:cubicBezTo>
                    <a:cubicBezTo>
                      <a:pt x="91930" y="-7261"/>
                      <a:pt x="47676" y="5739"/>
                      <a:pt x="47676" y="5739"/>
                    </a:cubicBezTo>
                    <a:cubicBezTo>
                      <a:pt x="47676" y="5739"/>
                      <a:pt x="-24944" y="83086"/>
                      <a:pt x="9068" y="196546"/>
                    </a:cubicBezTo>
                    <a:cubicBezTo>
                      <a:pt x="78142" y="426354"/>
                      <a:pt x="237432" y="492407"/>
                      <a:pt x="253059" y="494639"/>
                    </a:cubicBezTo>
                    <a:close/>
                  </a:path>
                </a:pathLst>
              </a:custGeom>
              <a:solidFill>
                <a:srgbClr val="2C443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" name="Google Shape;115;p19"/>
            <p:cNvSpPr/>
            <p:nvPr/>
          </p:nvSpPr>
          <p:spPr>
            <a:xfrm>
              <a:off x="4767208" y="3138199"/>
              <a:ext cx="363017" cy="326261"/>
            </a:xfrm>
            <a:custGeom>
              <a:rect b="b" l="l" r="r" t="t"/>
              <a:pathLst>
                <a:path extrusionOk="0" h="326261" w="363017">
                  <a:moveTo>
                    <a:pt x="360796" y="61"/>
                  </a:moveTo>
                  <a:cubicBezTo>
                    <a:pt x="198748" y="41952"/>
                    <a:pt x="63884" y="166573"/>
                    <a:pt x="325" y="320085"/>
                  </a:cubicBezTo>
                  <a:cubicBezTo>
                    <a:pt x="-1776" y="325206"/>
                    <a:pt x="6891" y="328883"/>
                    <a:pt x="9386" y="323893"/>
                  </a:cubicBezTo>
                  <a:cubicBezTo>
                    <a:pt x="84107" y="173533"/>
                    <a:pt x="205577" y="63882"/>
                    <a:pt x="361847" y="3344"/>
                  </a:cubicBezTo>
                  <a:cubicBezTo>
                    <a:pt x="363816" y="2556"/>
                    <a:pt x="363160" y="-464"/>
                    <a:pt x="360927" y="61"/>
                  </a:cubicBezTo>
                  <a:lnTo>
                    <a:pt x="360927" y="61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4564007" y="3453009"/>
              <a:ext cx="449910" cy="380983"/>
            </a:xfrm>
            <a:custGeom>
              <a:rect b="b" l="l" r="r" t="t"/>
              <a:pathLst>
                <a:path extrusionOk="0" h="380983" w="449910">
                  <a:moveTo>
                    <a:pt x="2215" y="5538"/>
                  </a:moveTo>
                  <a:cubicBezTo>
                    <a:pt x="47782" y="19457"/>
                    <a:pt x="62753" y="67914"/>
                    <a:pt x="83501" y="103633"/>
                  </a:cubicBezTo>
                  <a:cubicBezTo>
                    <a:pt x="102411" y="135937"/>
                    <a:pt x="124341" y="166534"/>
                    <a:pt x="148767" y="194768"/>
                  </a:cubicBezTo>
                  <a:cubicBezTo>
                    <a:pt x="225982" y="283933"/>
                    <a:pt x="330512" y="351169"/>
                    <a:pt x="444628" y="380847"/>
                  </a:cubicBezTo>
                  <a:cubicBezTo>
                    <a:pt x="448962" y="382029"/>
                    <a:pt x="452245" y="375200"/>
                    <a:pt x="447780" y="373230"/>
                  </a:cubicBezTo>
                  <a:cubicBezTo>
                    <a:pt x="321320" y="318339"/>
                    <a:pt x="203264" y="253599"/>
                    <a:pt x="121846" y="138564"/>
                  </a:cubicBezTo>
                  <a:cubicBezTo>
                    <a:pt x="91512" y="95622"/>
                    <a:pt x="63803" y="-1685"/>
                    <a:pt x="2740" y="22"/>
                  </a:cubicBezTo>
                  <a:cubicBezTo>
                    <a:pt x="-412" y="22"/>
                    <a:pt x="-1068" y="4487"/>
                    <a:pt x="1952" y="5406"/>
                  </a:cubicBezTo>
                  <a:lnTo>
                    <a:pt x="1952" y="5406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4367876" y="3456601"/>
              <a:ext cx="383858" cy="500569"/>
            </a:xfrm>
            <a:custGeom>
              <a:rect b="b" l="l" r="r" t="t"/>
              <a:pathLst>
                <a:path extrusionOk="0" h="500569" w="383858">
                  <a:moveTo>
                    <a:pt x="1630" y="6017"/>
                  </a:moveTo>
                  <a:cubicBezTo>
                    <a:pt x="87775" y="43968"/>
                    <a:pt x="117715" y="163862"/>
                    <a:pt x="160919" y="240552"/>
                  </a:cubicBezTo>
                  <a:cubicBezTo>
                    <a:pt x="217518" y="340748"/>
                    <a:pt x="280157" y="438055"/>
                    <a:pt x="380222" y="500169"/>
                  </a:cubicBezTo>
                  <a:cubicBezTo>
                    <a:pt x="382980" y="501876"/>
                    <a:pt x="385344" y="497674"/>
                    <a:pt x="382717" y="495967"/>
                  </a:cubicBezTo>
                  <a:cubicBezTo>
                    <a:pt x="271096" y="424136"/>
                    <a:pt x="194274" y="293342"/>
                    <a:pt x="136888" y="176600"/>
                  </a:cubicBezTo>
                  <a:cubicBezTo>
                    <a:pt x="102614" y="106869"/>
                    <a:pt x="87512" y="23219"/>
                    <a:pt x="4125" y="107"/>
                  </a:cubicBezTo>
                  <a:cubicBezTo>
                    <a:pt x="710" y="-812"/>
                    <a:pt x="-1785" y="4441"/>
                    <a:pt x="1630" y="6017"/>
                  </a:cubicBezTo>
                  <a:lnTo>
                    <a:pt x="1630" y="6017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524058" y="3018392"/>
              <a:ext cx="371241" cy="447381"/>
            </a:xfrm>
            <a:custGeom>
              <a:rect b="b" l="l" r="r" t="t"/>
              <a:pathLst>
                <a:path extrusionOk="0" h="447381" w="371241">
                  <a:moveTo>
                    <a:pt x="369542" y="105"/>
                  </a:moveTo>
                  <a:cubicBezTo>
                    <a:pt x="251749" y="52633"/>
                    <a:pt x="157331" y="134707"/>
                    <a:pt x="95873" y="249348"/>
                  </a:cubicBezTo>
                  <a:cubicBezTo>
                    <a:pt x="76438" y="285592"/>
                    <a:pt x="60023" y="323806"/>
                    <a:pt x="44133" y="361757"/>
                  </a:cubicBezTo>
                  <a:cubicBezTo>
                    <a:pt x="36780" y="379091"/>
                    <a:pt x="25749" y="427285"/>
                    <a:pt x="4738" y="434114"/>
                  </a:cubicBezTo>
                  <a:cubicBezTo>
                    <a:pt x="-2222" y="436346"/>
                    <a:pt x="-1434" y="447640"/>
                    <a:pt x="6576" y="447377"/>
                  </a:cubicBezTo>
                  <a:cubicBezTo>
                    <a:pt x="51093" y="445801"/>
                    <a:pt x="65013" y="354403"/>
                    <a:pt x="76569" y="324463"/>
                  </a:cubicBezTo>
                  <a:cubicBezTo>
                    <a:pt x="131592" y="183032"/>
                    <a:pt x="243082" y="79422"/>
                    <a:pt x="370724" y="1943"/>
                  </a:cubicBezTo>
                  <a:cubicBezTo>
                    <a:pt x="371906" y="1156"/>
                    <a:pt x="370855" y="-420"/>
                    <a:pt x="369673" y="105"/>
                  </a:cubicBezTo>
                  <a:lnTo>
                    <a:pt x="369673" y="105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4361175" y="2932447"/>
              <a:ext cx="286909" cy="534693"/>
            </a:xfrm>
            <a:custGeom>
              <a:rect b="b" l="l" r="r" t="t"/>
              <a:pathLst>
                <a:path extrusionOk="0" h="534693" w="286909">
                  <a:moveTo>
                    <a:pt x="286595" y="298"/>
                  </a:moveTo>
                  <a:cubicBezTo>
                    <a:pt x="222511" y="50068"/>
                    <a:pt x="168277" y="88807"/>
                    <a:pt x="125861" y="161427"/>
                  </a:cubicBezTo>
                  <a:cubicBezTo>
                    <a:pt x="97496" y="210146"/>
                    <a:pt x="77667" y="263461"/>
                    <a:pt x="66504" y="318747"/>
                  </a:cubicBezTo>
                  <a:cubicBezTo>
                    <a:pt x="54554" y="377709"/>
                    <a:pt x="77404" y="501017"/>
                    <a:pt x="5178" y="520190"/>
                  </a:cubicBezTo>
                  <a:cubicBezTo>
                    <a:pt x="-2569" y="522291"/>
                    <a:pt x="-1388" y="535685"/>
                    <a:pt x="7148" y="534635"/>
                  </a:cubicBezTo>
                  <a:cubicBezTo>
                    <a:pt x="46938" y="530170"/>
                    <a:pt x="65060" y="505613"/>
                    <a:pt x="70707" y="466480"/>
                  </a:cubicBezTo>
                  <a:cubicBezTo>
                    <a:pt x="81475" y="390841"/>
                    <a:pt x="77798" y="319272"/>
                    <a:pt x="104456" y="245602"/>
                  </a:cubicBezTo>
                  <a:cubicBezTo>
                    <a:pt x="142407" y="140810"/>
                    <a:pt x="207804" y="73180"/>
                    <a:pt x="286858" y="298"/>
                  </a:cubicBezTo>
                  <a:cubicBezTo>
                    <a:pt x="286989" y="167"/>
                    <a:pt x="286858" y="-96"/>
                    <a:pt x="286595" y="36"/>
                  </a:cubicBezTo>
                  <a:lnTo>
                    <a:pt x="286595" y="36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4266347" y="2950384"/>
              <a:ext cx="99512" cy="511243"/>
            </a:xfrm>
            <a:custGeom>
              <a:rect b="b" l="l" r="r" t="t"/>
              <a:pathLst>
                <a:path extrusionOk="0" h="511243" w="99512">
                  <a:moveTo>
                    <a:pt x="89501" y="22545"/>
                  </a:moveTo>
                  <a:cubicBezTo>
                    <a:pt x="95279" y="-2668"/>
                    <a:pt x="88844" y="23333"/>
                    <a:pt x="83198" y="34627"/>
                  </a:cubicBezTo>
                  <a:cubicBezTo>
                    <a:pt x="78339" y="44476"/>
                    <a:pt x="72824" y="54062"/>
                    <a:pt x="67965" y="63911"/>
                  </a:cubicBezTo>
                  <a:cubicBezTo>
                    <a:pt x="60611" y="79144"/>
                    <a:pt x="53388" y="94639"/>
                    <a:pt x="47216" y="110266"/>
                  </a:cubicBezTo>
                  <a:cubicBezTo>
                    <a:pt x="31064" y="150975"/>
                    <a:pt x="19377" y="194179"/>
                    <a:pt x="11235" y="237120"/>
                  </a:cubicBezTo>
                  <a:cubicBezTo>
                    <a:pt x="-5574" y="325629"/>
                    <a:pt x="-10170" y="432654"/>
                    <a:pt x="45641" y="508688"/>
                  </a:cubicBezTo>
                  <a:cubicBezTo>
                    <a:pt x="49317" y="513678"/>
                    <a:pt x="58641" y="510920"/>
                    <a:pt x="56277" y="504223"/>
                  </a:cubicBezTo>
                  <a:cubicBezTo>
                    <a:pt x="21346" y="399824"/>
                    <a:pt x="12679" y="306982"/>
                    <a:pt x="37236" y="198513"/>
                  </a:cubicBezTo>
                  <a:cubicBezTo>
                    <a:pt x="52600" y="130752"/>
                    <a:pt x="82016" y="68507"/>
                    <a:pt x="99481" y="1534"/>
                  </a:cubicBezTo>
                  <a:cubicBezTo>
                    <a:pt x="99744" y="484"/>
                    <a:pt x="98299" y="-567"/>
                    <a:pt x="97512" y="353"/>
                  </a:cubicBezTo>
                  <a:cubicBezTo>
                    <a:pt x="87663" y="12828"/>
                    <a:pt x="90683" y="6393"/>
                    <a:pt x="87269" y="21889"/>
                  </a:cubicBezTo>
                  <a:cubicBezTo>
                    <a:pt x="87006" y="23202"/>
                    <a:pt x="88976" y="23859"/>
                    <a:pt x="89370" y="22414"/>
                  </a:cubicBezTo>
                  <a:lnTo>
                    <a:pt x="89370" y="22414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4306240" y="3452417"/>
              <a:ext cx="214818" cy="466444"/>
            </a:xfrm>
            <a:custGeom>
              <a:rect b="b" l="l" r="r" t="t"/>
              <a:pathLst>
                <a:path extrusionOk="0" h="466444" w="214818">
                  <a:moveTo>
                    <a:pt x="4041" y="4029"/>
                  </a:moveTo>
                  <a:cubicBezTo>
                    <a:pt x="-1474" y="94901"/>
                    <a:pt x="-7515" y="198906"/>
                    <a:pt x="31355" y="283606"/>
                  </a:cubicBezTo>
                  <a:cubicBezTo>
                    <a:pt x="65630" y="358327"/>
                    <a:pt x="131814" y="429764"/>
                    <a:pt x="206010" y="465877"/>
                  </a:cubicBezTo>
                  <a:cubicBezTo>
                    <a:pt x="211525" y="468503"/>
                    <a:pt x="218091" y="461412"/>
                    <a:pt x="212970" y="456947"/>
                  </a:cubicBezTo>
                  <a:cubicBezTo>
                    <a:pt x="146391" y="398510"/>
                    <a:pt x="80206" y="350842"/>
                    <a:pt x="44356" y="266141"/>
                  </a:cubicBezTo>
                  <a:cubicBezTo>
                    <a:pt x="8506" y="181440"/>
                    <a:pt x="35426" y="90042"/>
                    <a:pt x="12183" y="2978"/>
                  </a:cubicBezTo>
                  <a:cubicBezTo>
                    <a:pt x="10870" y="-1749"/>
                    <a:pt x="4304" y="-436"/>
                    <a:pt x="4041" y="4029"/>
                  </a:cubicBezTo>
                  <a:lnTo>
                    <a:pt x="4041" y="4029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4915986" y="3460238"/>
              <a:ext cx="263183" cy="172322"/>
            </a:xfrm>
            <a:custGeom>
              <a:rect b="b" l="l" r="r" t="t"/>
              <a:pathLst>
                <a:path extrusionOk="0" h="172322" w="263183">
                  <a:moveTo>
                    <a:pt x="726" y="4086"/>
                  </a:moveTo>
                  <a:cubicBezTo>
                    <a:pt x="72820" y="67907"/>
                    <a:pt x="144914" y="194761"/>
                    <a:pt x="258899" y="168891"/>
                  </a:cubicBezTo>
                  <a:cubicBezTo>
                    <a:pt x="264546" y="167578"/>
                    <a:pt x="264677" y="158649"/>
                    <a:pt x="258899" y="157335"/>
                  </a:cubicBezTo>
                  <a:cubicBezTo>
                    <a:pt x="223312" y="149325"/>
                    <a:pt x="190219" y="145911"/>
                    <a:pt x="158309" y="125950"/>
                  </a:cubicBezTo>
                  <a:cubicBezTo>
                    <a:pt x="132307" y="109667"/>
                    <a:pt x="112478" y="86029"/>
                    <a:pt x="92124" y="63442"/>
                  </a:cubicBezTo>
                  <a:cubicBezTo>
                    <a:pt x="67305" y="35866"/>
                    <a:pt x="41435" y="4086"/>
                    <a:pt x="2433" y="15"/>
                  </a:cubicBezTo>
                  <a:cubicBezTo>
                    <a:pt x="332" y="-247"/>
                    <a:pt x="-850" y="2904"/>
                    <a:pt x="726" y="4218"/>
                  </a:cubicBezTo>
                  <a:lnTo>
                    <a:pt x="726" y="4218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5161195" y="3360714"/>
              <a:ext cx="470" cy="656"/>
            </a:xfrm>
            <a:custGeom>
              <a:rect b="b" l="l" r="r" t="t"/>
              <a:pathLst>
                <a:path extrusionOk="0" h="656" w="470">
                  <a:moveTo>
                    <a:pt x="295" y="657"/>
                  </a:moveTo>
                  <a:cubicBezTo>
                    <a:pt x="295" y="657"/>
                    <a:pt x="689" y="0"/>
                    <a:pt x="295" y="0"/>
                  </a:cubicBezTo>
                  <a:cubicBezTo>
                    <a:pt x="-98" y="0"/>
                    <a:pt x="-98" y="657"/>
                    <a:pt x="295" y="657"/>
                  </a:cubicBezTo>
                  <a:lnTo>
                    <a:pt x="295" y="657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4970284" y="3359073"/>
              <a:ext cx="194747" cy="114929"/>
            </a:xfrm>
            <a:custGeom>
              <a:rect b="b" l="l" r="r" t="t"/>
              <a:pathLst>
                <a:path extrusionOk="0" h="114929" w="194747">
                  <a:moveTo>
                    <a:pt x="190813" y="196"/>
                  </a:moveTo>
                  <a:cubicBezTo>
                    <a:pt x="156013" y="13066"/>
                    <a:pt x="121083" y="26066"/>
                    <a:pt x="90223" y="47077"/>
                  </a:cubicBezTo>
                  <a:cubicBezTo>
                    <a:pt x="78010" y="55482"/>
                    <a:pt x="69080" y="67563"/>
                    <a:pt x="57393" y="75967"/>
                  </a:cubicBezTo>
                  <a:cubicBezTo>
                    <a:pt x="40059" y="88443"/>
                    <a:pt x="21017" y="89231"/>
                    <a:pt x="3946" y="100261"/>
                  </a:cubicBezTo>
                  <a:cubicBezTo>
                    <a:pt x="-4196" y="105514"/>
                    <a:pt x="1451" y="116020"/>
                    <a:pt x="10118" y="114838"/>
                  </a:cubicBezTo>
                  <a:cubicBezTo>
                    <a:pt x="23250" y="113131"/>
                    <a:pt x="26008" y="111161"/>
                    <a:pt x="35725" y="102494"/>
                  </a:cubicBezTo>
                  <a:cubicBezTo>
                    <a:pt x="52797" y="87129"/>
                    <a:pt x="69212" y="79776"/>
                    <a:pt x="88121" y="67432"/>
                  </a:cubicBezTo>
                  <a:cubicBezTo>
                    <a:pt x="122396" y="44976"/>
                    <a:pt x="156539" y="24622"/>
                    <a:pt x="193177" y="6106"/>
                  </a:cubicBezTo>
                  <a:cubicBezTo>
                    <a:pt x="196460" y="4530"/>
                    <a:pt x="194096" y="-1117"/>
                    <a:pt x="190682" y="196"/>
                  </a:cubicBezTo>
                  <a:lnTo>
                    <a:pt x="190682" y="196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3777845" y="3444474"/>
              <a:ext cx="1579528" cy="155916"/>
            </a:xfrm>
            <a:custGeom>
              <a:rect b="b" l="l" r="r" t="t"/>
              <a:pathLst>
                <a:path extrusionOk="0" h="155916" w="1579528">
                  <a:moveTo>
                    <a:pt x="1573270" y="56751"/>
                  </a:moveTo>
                  <a:cubicBezTo>
                    <a:pt x="1493691" y="27861"/>
                    <a:pt x="1402687" y="23527"/>
                    <a:pt x="1319168" y="17224"/>
                  </a:cubicBezTo>
                  <a:cubicBezTo>
                    <a:pt x="1194546" y="7900"/>
                    <a:pt x="1069399" y="4355"/>
                    <a:pt x="944515" y="2648"/>
                  </a:cubicBezTo>
                  <a:cubicBezTo>
                    <a:pt x="777740" y="284"/>
                    <a:pt x="607944" y="-4050"/>
                    <a:pt x="441432" y="8820"/>
                  </a:cubicBezTo>
                  <a:cubicBezTo>
                    <a:pt x="287394" y="20638"/>
                    <a:pt x="130993" y="59246"/>
                    <a:pt x="2170" y="146967"/>
                  </a:cubicBezTo>
                  <a:cubicBezTo>
                    <a:pt x="-2821" y="150381"/>
                    <a:pt x="1644" y="158261"/>
                    <a:pt x="7028" y="155240"/>
                  </a:cubicBezTo>
                  <a:cubicBezTo>
                    <a:pt x="238544" y="23396"/>
                    <a:pt x="491464" y="23002"/>
                    <a:pt x="748062" y="22214"/>
                  </a:cubicBezTo>
                  <a:cubicBezTo>
                    <a:pt x="902755" y="21820"/>
                    <a:pt x="1057712" y="23002"/>
                    <a:pt x="1212274" y="30093"/>
                  </a:cubicBezTo>
                  <a:cubicBezTo>
                    <a:pt x="1328360" y="35346"/>
                    <a:pt x="1457972" y="34427"/>
                    <a:pt x="1568674" y="73954"/>
                  </a:cubicBezTo>
                  <a:cubicBezTo>
                    <a:pt x="1579573" y="77893"/>
                    <a:pt x="1584170" y="60691"/>
                    <a:pt x="1573401" y="56751"/>
                  </a:cubicBezTo>
                  <a:lnTo>
                    <a:pt x="1573401" y="56751"/>
                  </a:lnTo>
                  <a:close/>
                </a:path>
              </a:pathLst>
            </a:custGeom>
            <a:gradFill>
              <a:gsLst>
                <a:gs pos="0">
                  <a:srgbClr val="2C443B"/>
                </a:gs>
                <a:gs pos="84000">
                  <a:srgbClr val="718A6A"/>
                </a:gs>
                <a:gs pos="100000">
                  <a:srgbClr val="718A6A"/>
                </a:gs>
              </a:gsLst>
              <a:lin ang="16200000" scaled="0"/>
            </a:gra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4552302" y="2992311"/>
              <a:ext cx="518841" cy="475343"/>
            </a:xfrm>
            <a:custGeom>
              <a:rect b="b" l="l" r="r" t="t"/>
              <a:pathLst>
                <a:path extrusionOk="0" h="475343" w="518841">
                  <a:moveTo>
                    <a:pt x="131" y="473195"/>
                  </a:moveTo>
                  <a:cubicBezTo>
                    <a:pt x="95075" y="491186"/>
                    <a:pt x="101247" y="390990"/>
                    <a:pt x="110702" y="366695"/>
                  </a:cubicBezTo>
                  <a:cubicBezTo>
                    <a:pt x="167432" y="219224"/>
                    <a:pt x="299933" y="169717"/>
                    <a:pt x="391068" y="117846"/>
                  </a:cubicBezTo>
                  <a:cubicBezTo>
                    <a:pt x="482203" y="65975"/>
                    <a:pt x="518841" y="80552"/>
                    <a:pt x="518841" y="80552"/>
                  </a:cubicBezTo>
                  <a:cubicBezTo>
                    <a:pt x="488375" y="47328"/>
                    <a:pt x="448192" y="21984"/>
                    <a:pt x="410635" y="3468"/>
                  </a:cubicBezTo>
                  <a:cubicBezTo>
                    <a:pt x="353248" y="-24766"/>
                    <a:pt x="175048" y="125332"/>
                    <a:pt x="96782" y="238660"/>
                  </a:cubicBezTo>
                  <a:cubicBezTo>
                    <a:pt x="4465" y="372211"/>
                    <a:pt x="0" y="473064"/>
                    <a:pt x="0" y="473064"/>
                  </a:cubicBezTo>
                  <a:close/>
                </a:path>
              </a:pathLst>
            </a:custGeom>
            <a:solidFill>
              <a:srgbClr val="2C443B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9"/>
          <p:cNvGrpSpPr/>
          <p:nvPr/>
        </p:nvGrpSpPr>
        <p:grpSpPr>
          <a:xfrm flipH="1" rot="-8152470">
            <a:off x="1397208" y="3101705"/>
            <a:ext cx="790059" cy="556273"/>
            <a:chOff x="3777845" y="2870791"/>
            <a:chExt cx="1583381" cy="1114847"/>
          </a:xfrm>
        </p:grpSpPr>
        <p:grpSp>
          <p:nvGrpSpPr>
            <p:cNvPr id="128" name="Google Shape;128;p19"/>
            <p:cNvGrpSpPr/>
            <p:nvPr/>
          </p:nvGrpSpPr>
          <p:grpSpPr>
            <a:xfrm>
              <a:off x="4062350" y="2870791"/>
              <a:ext cx="1298876" cy="1114847"/>
              <a:chOff x="4062350" y="2870791"/>
              <a:chExt cx="1298876" cy="1114847"/>
            </a:xfrm>
          </p:grpSpPr>
          <p:sp>
            <p:nvSpPr>
              <p:cNvPr id="129" name="Google Shape;129;p19"/>
              <p:cNvSpPr/>
              <p:nvPr/>
            </p:nvSpPr>
            <p:spPr>
              <a:xfrm>
                <a:off x="4062350" y="2870898"/>
                <a:ext cx="1298745" cy="646348"/>
              </a:xfrm>
              <a:custGeom>
                <a:rect b="b" l="l" r="r" t="t"/>
                <a:pathLst>
                  <a:path extrusionOk="0" h="646348" w="1298745">
                    <a:moveTo>
                      <a:pt x="195534" y="584891"/>
                    </a:moveTo>
                    <a:cubicBezTo>
                      <a:pt x="191332" y="575567"/>
                      <a:pt x="117137" y="555213"/>
                      <a:pt x="73802" y="517787"/>
                    </a:cubicBezTo>
                    <a:cubicBezTo>
                      <a:pt x="30466" y="480361"/>
                      <a:pt x="-52790" y="348517"/>
                      <a:pt x="47275" y="194218"/>
                    </a:cubicBezTo>
                    <a:cubicBezTo>
                      <a:pt x="47275" y="194218"/>
                      <a:pt x="57518" y="160863"/>
                      <a:pt x="83125" y="142347"/>
                    </a:cubicBezTo>
                    <a:cubicBezTo>
                      <a:pt x="108732" y="123831"/>
                      <a:pt x="141168" y="109123"/>
                      <a:pt x="176624" y="82465"/>
                    </a:cubicBezTo>
                    <a:cubicBezTo>
                      <a:pt x="212081" y="55807"/>
                      <a:pt x="252658" y="37160"/>
                      <a:pt x="252658" y="37160"/>
                    </a:cubicBezTo>
                    <a:cubicBezTo>
                      <a:pt x="252658" y="37160"/>
                      <a:pt x="270255" y="57777"/>
                      <a:pt x="279447" y="46090"/>
                    </a:cubicBezTo>
                    <a:cubicBezTo>
                      <a:pt x="288640" y="34402"/>
                      <a:pt x="277609" y="22452"/>
                      <a:pt x="295731" y="17988"/>
                    </a:cubicBezTo>
                    <a:cubicBezTo>
                      <a:pt x="313853" y="13523"/>
                      <a:pt x="404069" y="32170"/>
                      <a:pt x="427838" y="17725"/>
                    </a:cubicBezTo>
                    <a:cubicBezTo>
                      <a:pt x="427838" y="17725"/>
                      <a:pt x="432171" y="34534"/>
                      <a:pt x="414312" y="54100"/>
                    </a:cubicBezTo>
                    <a:cubicBezTo>
                      <a:pt x="396452" y="73667"/>
                      <a:pt x="372684" y="122123"/>
                      <a:pt x="354036" y="164539"/>
                    </a:cubicBezTo>
                    <a:cubicBezTo>
                      <a:pt x="335389" y="206955"/>
                      <a:pt x="305448" y="284171"/>
                      <a:pt x="304135" y="304525"/>
                    </a:cubicBezTo>
                    <a:cubicBezTo>
                      <a:pt x="302822" y="324880"/>
                      <a:pt x="315035" y="336567"/>
                      <a:pt x="322126" y="333941"/>
                    </a:cubicBezTo>
                    <a:cubicBezTo>
                      <a:pt x="329217" y="331314"/>
                      <a:pt x="336702" y="313192"/>
                      <a:pt x="340642" y="284040"/>
                    </a:cubicBezTo>
                    <a:cubicBezTo>
                      <a:pt x="349834" y="216016"/>
                      <a:pt x="368088" y="145630"/>
                      <a:pt x="425737" y="68414"/>
                    </a:cubicBezTo>
                    <a:cubicBezTo>
                      <a:pt x="483254" y="-8801"/>
                      <a:pt x="508205" y="-3286"/>
                      <a:pt x="552197" y="3805"/>
                    </a:cubicBezTo>
                    <a:cubicBezTo>
                      <a:pt x="569925" y="6694"/>
                      <a:pt x="596583" y="13917"/>
                      <a:pt x="624948" y="22846"/>
                    </a:cubicBezTo>
                    <a:cubicBezTo>
                      <a:pt x="688900" y="42676"/>
                      <a:pt x="761782" y="69990"/>
                      <a:pt x="761782" y="69990"/>
                    </a:cubicBezTo>
                    <a:cubicBezTo>
                      <a:pt x="761782" y="69990"/>
                      <a:pt x="668677" y="76950"/>
                      <a:pt x="601047" y="161125"/>
                    </a:cubicBezTo>
                    <a:cubicBezTo>
                      <a:pt x="533418" y="245169"/>
                      <a:pt x="454233" y="356396"/>
                      <a:pt x="447142" y="413257"/>
                    </a:cubicBezTo>
                    <a:cubicBezTo>
                      <a:pt x="444121" y="437683"/>
                      <a:pt x="460405" y="437289"/>
                      <a:pt x="460405" y="437289"/>
                    </a:cubicBezTo>
                    <a:cubicBezTo>
                      <a:pt x="460405" y="437289"/>
                      <a:pt x="501902" y="334072"/>
                      <a:pt x="578855" y="245694"/>
                    </a:cubicBezTo>
                    <a:cubicBezTo>
                      <a:pt x="655807" y="157317"/>
                      <a:pt x="720810" y="100193"/>
                      <a:pt x="792248" y="84566"/>
                    </a:cubicBezTo>
                    <a:cubicBezTo>
                      <a:pt x="792248" y="84566"/>
                      <a:pt x="931709" y="118184"/>
                      <a:pt x="1008793" y="202228"/>
                    </a:cubicBezTo>
                    <a:cubicBezTo>
                      <a:pt x="1008793" y="202228"/>
                      <a:pt x="972155" y="187520"/>
                      <a:pt x="881020" y="239522"/>
                    </a:cubicBezTo>
                    <a:cubicBezTo>
                      <a:pt x="789884" y="291525"/>
                      <a:pt x="657515" y="340901"/>
                      <a:pt x="600654" y="488372"/>
                    </a:cubicBezTo>
                    <a:cubicBezTo>
                      <a:pt x="591330" y="512797"/>
                      <a:pt x="634140" y="547728"/>
                      <a:pt x="677869" y="498089"/>
                    </a:cubicBezTo>
                    <a:cubicBezTo>
                      <a:pt x="721598" y="448582"/>
                      <a:pt x="799208" y="336173"/>
                      <a:pt x="878393" y="287717"/>
                    </a:cubicBezTo>
                    <a:cubicBezTo>
                      <a:pt x="957579" y="239260"/>
                      <a:pt x="1010238" y="224552"/>
                      <a:pt x="1062634" y="228886"/>
                    </a:cubicBezTo>
                    <a:cubicBezTo>
                      <a:pt x="1062634" y="228886"/>
                      <a:pt x="1090342" y="249109"/>
                      <a:pt x="1113323" y="269069"/>
                    </a:cubicBezTo>
                    <a:cubicBezTo>
                      <a:pt x="1136304" y="289030"/>
                      <a:pt x="1154426" y="308334"/>
                      <a:pt x="1165457" y="337224"/>
                    </a:cubicBezTo>
                    <a:cubicBezTo>
                      <a:pt x="1165457" y="337224"/>
                      <a:pt x="1144577" y="327112"/>
                      <a:pt x="1096645" y="330132"/>
                    </a:cubicBezTo>
                    <a:cubicBezTo>
                      <a:pt x="1068806" y="331840"/>
                      <a:pt x="984499" y="386600"/>
                      <a:pt x="941689" y="407085"/>
                    </a:cubicBezTo>
                    <a:cubicBezTo>
                      <a:pt x="898879" y="427571"/>
                      <a:pt x="848321" y="474452"/>
                      <a:pt x="867231" y="508857"/>
                    </a:cubicBezTo>
                    <a:cubicBezTo>
                      <a:pt x="886141" y="543132"/>
                      <a:pt x="940901" y="485351"/>
                      <a:pt x="990014" y="451208"/>
                    </a:cubicBezTo>
                    <a:cubicBezTo>
                      <a:pt x="1039128" y="417066"/>
                      <a:pt x="1116606" y="386468"/>
                      <a:pt x="1180164" y="403802"/>
                    </a:cubicBezTo>
                    <a:cubicBezTo>
                      <a:pt x="1180164" y="403802"/>
                      <a:pt x="1210105" y="430197"/>
                      <a:pt x="1206297" y="472613"/>
                    </a:cubicBezTo>
                    <a:cubicBezTo>
                      <a:pt x="1206297" y="472613"/>
                      <a:pt x="1232035" y="501898"/>
                      <a:pt x="1246349" y="539586"/>
                    </a:cubicBezTo>
                    <a:cubicBezTo>
                      <a:pt x="1260663" y="577275"/>
                      <a:pt x="1248319" y="611417"/>
                      <a:pt x="1298745" y="646348"/>
                    </a:cubicBezTo>
                    <a:cubicBezTo>
                      <a:pt x="1298745" y="646348"/>
                      <a:pt x="1255016" y="620347"/>
                      <a:pt x="1092837" y="607347"/>
                    </a:cubicBezTo>
                    <a:cubicBezTo>
                      <a:pt x="930658" y="594215"/>
                      <a:pt x="582663" y="590012"/>
                      <a:pt x="582663" y="590012"/>
                    </a:cubicBezTo>
                    <a:lnTo>
                      <a:pt x="195534" y="585416"/>
                    </a:lnTo>
                    <a:close/>
                  </a:path>
                </a:pathLst>
              </a:custGeom>
              <a:gradFill>
                <a:gsLst>
                  <a:gs pos="0">
                    <a:srgbClr val="A0B589"/>
                  </a:gs>
                  <a:gs pos="2000">
                    <a:srgbClr val="A0B589"/>
                  </a:gs>
                  <a:gs pos="46000">
                    <a:srgbClr val="718A6A"/>
                  </a:gs>
                  <a:gs pos="99000">
                    <a:srgbClr val="2C443B"/>
                  </a:gs>
                  <a:gs pos="100000">
                    <a:srgbClr val="2C443B"/>
                  </a:gs>
                </a:gsLst>
                <a:lin ang="6685230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9"/>
              <p:cNvSpPr/>
              <p:nvPr/>
            </p:nvSpPr>
            <p:spPr>
              <a:xfrm>
                <a:off x="4281714" y="2870791"/>
                <a:ext cx="405846" cy="590250"/>
              </a:xfrm>
              <a:custGeom>
                <a:rect b="b" l="l" r="r" t="t"/>
                <a:pathLst>
                  <a:path extrusionOk="0" h="590250" w="405846">
                    <a:moveTo>
                      <a:pt x="405715" y="22822"/>
                    </a:moveTo>
                    <a:cubicBezTo>
                      <a:pt x="377350" y="14024"/>
                      <a:pt x="350561" y="6670"/>
                      <a:pt x="332965" y="3781"/>
                    </a:cubicBezTo>
                    <a:cubicBezTo>
                      <a:pt x="288841" y="-3311"/>
                      <a:pt x="264022" y="-8695"/>
                      <a:pt x="206373" y="68521"/>
                    </a:cubicBezTo>
                    <a:cubicBezTo>
                      <a:pt x="148855" y="145736"/>
                      <a:pt x="130471" y="216123"/>
                      <a:pt x="121278" y="284146"/>
                    </a:cubicBezTo>
                    <a:cubicBezTo>
                      <a:pt x="117339" y="313299"/>
                      <a:pt x="109854" y="331552"/>
                      <a:pt x="102762" y="334048"/>
                    </a:cubicBezTo>
                    <a:cubicBezTo>
                      <a:pt x="95671" y="336543"/>
                      <a:pt x="83459" y="324987"/>
                      <a:pt x="84772" y="304632"/>
                    </a:cubicBezTo>
                    <a:cubicBezTo>
                      <a:pt x="86085" y="284278"/>
                      <a:pt x="116026" y="207062"/>
                      <a:pt x="134673" y="164646"/>
                    </a:cubicBezTo>
                    <a:cubicBezTo>
                      <a:pt x="153320" y="122230"/>
                      <a:pt x="177220" y="73774"/>
                      <a:pt x="194948" y="54207"/>
                    </a:cubicBezTo>
                    <a:cubicBezTo>
                      <a:pt x="212676" y="34641"/>
                      <a:pt x="208474" y="17832"/>
                      <a:pt x="208474" y="17832"/>
                    </a:cubicBezTo>
                    <a:cubicBezTo>
                      <a:pt x="195868" y="25448"/>
                      <a:pt x="164614" y="23872"/>
                      <a:pt x="135330" y="21246"/>
                    </a:cubicBezTo>
                    <a:cubicBezTo>
                      <a:pt x="109328" y="19014"/>
                      <a:pt x="7162" y="230437"/>
                      <a:pt x="1515" y="328007"/>
                    </a:cubicBezTo>
                    <a:cubicBezTo>
                      <a:pt x="-10172" y="529581"/>
                      <a:pt x="49578" y="590251"/>
                      <a:pt x="49578" y="590251"/>
                    </a:cubicBezTo>
                    <a:lnTo>
                      <a:pt x="148855" y="588675"/>
                    </a:lnTo>
                    <a:cubicBezTo>
                      <a:pt x="148855" y="588675"/>
                      <a:pt x="110904" y="301087"/>
                      <a:pt x="286609" y="117240"/>
                    </a:cubicBezTo>
                    <a:cubicBezTo>
                      <a:pt x="333227" y="68521"/>
                      <a:pt x="405847" y="22822"/>
                      <a:pt x="405847" y="22822"/>
                    </a:cubicBezTo>
                    <a:close/>
                  </a:path>
                </a:pathLst>
              </a:custGeom>
              <a:solidFill>
                <a:srgbClr val="2C443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9"/>
              <p:cNvSpPr/>
              <p:nvPr/>
            </p:nvSpPr>
            <p:spPr>
              <a:xfrm>
                <a:off x="4765301" y="3139215"/>
                <a:ext cx="462636" cy="326159"/>
              </a:xfrm>
              <a:custGeom>
                <a:rect b="b" l="l" r="r" t="t"/>
                <a:pathLst>
                  <a:path extrusionOk="0" h="326159" w="462636">
                    <a:moveTo>
                      <a:pt x="164411" y="240146"/>
                    </a:moveTo>
                    <a:cubicBezTo>
                      <a:pt x="145501" y="205871"/>
                      <a:pt x="196059" y="158859"/>
                      <a:pt x="238869" y="138374"/>
                    </a:cubicBezTo>
                    <a:cubicBezTo>
                      <a:pt x="281679" y="117888"/>
                      <a:pt x="365986" y="63259"/>
                      <a:pt x="393826" y="61421"/>
                    </a:cubicBezTo>
                    <a:cubicBezTo>
                      <a:pt x="441757" y="58400"/>
                      <a:pt x="462637" y="68512"/>
                      <a:pt x="462637" y="68512"/>
                    </a:cubicBezTo>
                    <a:cubicBezTo>
                      <a:pt x="453707" y="44875"/>
                      <a:pt x="434797" y="22550"/>
                      <a:pt x="415625" y="4297"/>
                    </a:cubicBezTo>
                    <a:cubicBezTo>
                      <a:pt x="388048" y="-22098"/>
                      <a:pt x="160209" y="77310"/>
                      <a:pt x="87196" y="187356"/>
                    </a:cubicBezTo>
                    <a:cubicBezTo>
                      <a:pt x="38083" y="261288"/>
                      <a:pt x="0" y="324715"/>
                      <a:pt x="0" y="324715"/>
                    </a:cubicBezTo>
                    <a:lnTo>
                      <a:pt x="110045" y="326160"/>
                    </a:lnTo>
                    <a:cubicBezTo>
                      <a:pt x="113722" y="323271"/>
                      <a:pt x="166775" y="244348"/>
                      <a:pt x="164280" y="240277"/>
                    </a:cubicBezTo>
                    <a:close/>
                  </a:path>
                </a:pathLst>
              </a:custGeom>
              <a:solidFill>
                <a:srgbClr val="2C443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9"/>
              <p:cNvSpPr/>
              <p:nvPr/>
            </p:nvSpPr>
            <p:spPr>
              <a:xfrm>
                <a:off x="4087051" y="3455920"/>
                <a:ext cx="1274175" cy="529718"/>
              </a:xfrm>
              <a:custGeom>
                <a:rect b="b" l="l" r="r" t="t"/>
                <a:pathLst>
                  <a:path extrusionOk="0" h="529718" w="1274175">
                    <a:moveTo>
                      <a:pt x="1274176" y="60932"/>
                    </a:moveTo>
                    <a:cubicBezTo>
                      <a:pt x="1274176" y="60932"/>
                      <a:pt x="1230447" y="34931"/>
                      <a:pt x="1068268" y="21930"/>
                    </a:cubicBezTo>
                    <a:cubicBezTo>
                      <a:pt x="906089" y="8798"/>
                      <a:pt x="558093" y="4596"/>
                      <a:pt x="558093" y="4596"/>
                    </a:cubicBezTo>
                    <a:lnTo>
                      <a:pt x="170965" y="0"/>
                    </a:lnTo>
                    <a:cubicBezTo>
                      <a:pt x="170965" y="0"/>
                      <a:pt x="174510" y="19435"/>
                      <a:pt x="167288" y="20880"/>
                    </a:cubicBezTo>
                    <a:cubicBezTo>
                      <a:pt x="160065" y="22324"/>
                      <a:pt x="13513" y="12475"/>
                      <a:pt x="907" y="157057"/>
                    </a:cubicBezTo>
                    <a:cubicBezTo>
                      <a:pt x="-11700" y="301508"/>
                      <a:pt x="109901" y="381219"/>
                      <a:pt x="195127" y="421008"/>
                    </a:cubicBezTo>
                    <a:cubicBezTo>
                      <a:pt x="244372" y="443989"/>
                      <a:pt x="311739" y="466970"/>
                      <a:pt x="377792" y="481021"/>
                    </a:cubicBezTo>
                    <a:cubicBezTo>
                      <a:pt x="426118" y="491264"/>
                      <a:pt x="473655" y="496648"/>
                      <a:pt x="512920" y="493759"/>
                    </a:cubicBezTo>
                    <a:cubicBezTo>
                      <a:pt x="512920" y="493759"/>
                      <a:pt x="518829" y="485092"/>
                      <a:pt x="504646" y="476425"/>
                    </a:cubicBezTo>
                    <a:cubicBezTo>
                      <a:pt x="490464" y="467758"/>
                      <a:pt x="377924" y="379380"/>
                      <a:pt x="335901" y="255678"/>
                    </a:cubicBezTo>
                    <a:cubicBezTo>
                      <a:pt x="322244" y="215363"/>
                      <a:pt x="349953" y="209060"/>
                      <a:pt x="356781" y="239263"/>
                    </a:cubicBezTo>
                    <a:cubicBezTo>
                      <a:pt x="363610" y="269466"/>
                      <a:pt x="484555" y="490213"/>
                      <a:pt x="582125" y="528952"/>
                    </a:cubicBezTo>
                    <a:cubicBezTo>
                      <a:pt x="582125" y="528952"/>
                      <a:pt x="634915" y="533942"/>
                      <a:pt x="702282" y="518447"/>
                    </a:cubicBezTo>
                    <a:cubicBezTo>
                      <a:pt x="739314" y="509911"/>
                      <a:pt x="780942" y="495203"/>
                      <a:pt x="820469" y="470121"/>
                    </a:cubicBezTo>
                    <a:cubicBezTo>
                      <a:pt x="820469" y="470121"/>
                      <a:pt x="733273" y="479970"/>
                      <a:pt x="659340" y="409583"/>
                    </a:cubicBezTo>
                    <a:cubicBezTo>
                      <a:pt x="595913" y="349177"/>
                      <a:pt x="524607" y="260011"/>
                      <a:pt x="477201" y="161916"/>
                    </a:cubicBezTo>
                    <a:cubicBezTo>
                      <a:pt x="461048" y="128430"/>
                      <a:pt x="493222" y="118712"/>
                      <a:pt x="513707" y="155219"/>
                    </a:cubicBezTo>
                    <a:cubicBezTo>
                      <a:pt x="534193" y="191726"/>
                      <a:pt x="711736" y="425998"/>
                      <a:pt x="856056" y="437292"/>
                    </a:cubicBezTo>
                    <a:cubicBezTo>
                      <a:pt x="856056" y="437292"/>
                      <a:pt x="917513" y="412210"/>
                      <a:pt x="967677" y="380168"/>
                    </a:cubicBezTo>
                    <a:cubicBezTo>
                      <a:pt x="991709" y="364804"/>
                      <a:pt x="1013245" y="347732"/>
                      <a:pt x="1024013" y="331055"/>
                    </a:cubicBezTo>
                    <a:cubicBezTo>
                      <a:pt x="1024013" y="331055"/>
                      <a:pt x="1001557" y="352722"/>
                      <a:pt x="943908" y="326853"/>
                    </a:cubicBezTo>
                    <a:cubicBezTo>
                      <a:pt x="900442" y="307286"/>
                      <a:pt x="757698" y="229677"/>
                      <a:pt x="699261" y="159027"/>
                    </a:cubicBezTo>
                    <a:cubicBezTo>
                      <a:pt x="651592" y="101378"/>
                      <a:pt x="727101" y="88378"/>
                      <a:pt x="762688" y="127248"/>
                    </a:cubicBezTo>
                    <a:cubicBezTo>
                      <a:pt x="819418" y="189230"/>
                      <a:pt x="957303" y="310569"/>
                      <a:pt x="1063934" y="288507"/>
                    </a:cubicBezTo>
                    <a:cubicBezTo>
                      <a:pt x="1063934" y="288507"/>
                      <a:pt x="1127755" y="259223"/>
                      <a:pt x="1157039" y="158239"/>
                    </a:cubicBezTo>
                    <a:cubicBezTo>
                      <a:pt x="1179626" y="80498"/>
                      <a:pt x="1273913" y="61326"/>
                      <a:pt x="1273913" y="61326"/>
                    </a:cubicBezTo>
                    <a:close/>
                  </a:path>
                </a:pathLst>
              </a:custGeom>
              <a:gradFill>
                <a:gsLst>
                  <a:gs pos="0">
                    <a:srgbClr val="2C443B"/>
                  </a:gs>
                  <a:gs pos="54000">
                    <a:srgbClr val="718A6A"/>
                  </a:gs>
                  <a:gs pos="98000">
                    <a:srgbClr val="A0B589"/>
                  </a:gs>
                  <a:gs pos="100000">
                    <a:srgbClr val="A0B589"/>
                  </a:gs>
                </a:gsLst>
                <a:lin ang="3402946" scaled="0"/>
              </a:gra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9"/>
              <p:cNvSpPr/>
              <p:nvPr/>
            </p:nvSpPr>
            <p:spPr>
              <a:xfrm>
                <a:off x="4606668" y="3457980"/>
                <a:ext cx="504527" cy="377714"/>
              </a:xfrm>
              <a:custGeom>
                <a:rect b="b" l="l" r="r" t="t"/>
                <a:pathLst>
                  <a:path extrusionOk="0" h="377714" w="504527">
                    <a:moveTo>
                      <a:pt x="448192" y="377714"/>
                    </a:moveTo>
                    <a:cubicBezTo>
                      <a:pt x="472223" y="362350"/>
                      <a:pt x="493759" y="345279"/>
                      <a:pt x="504528" y="328601"/>
                    </a:cubicBezTo>
                    <a:cubicBezTo>
                      <a:pt x="504528" y="328601"/>
                      <a:pt x="482072" y="350269"/>
                      <a:pt x="424423" y="324399"/>
                    </a:cubicBezTo>
                    <a:cubicBezTo>
                      <a:pt x="380956" y="304832"/>
                      <a:pt x="238213" y="227223"/>
                      <a:pt x="179776" y="156573"/>
                    </a:cubicBezTo>
                    <a:cubicBezTo>
                      <a:pt x="132107" y="98924"/>
                      <a:pt x="207615" y="85924"/>
                      <a:pt x="243203" y="124794"/>
                    </a:cubicBezTo>
                    <a:cubicBezTo>
                      <a:pt x="243203" y="124794"/>
                      <a:pt x="201706" y="12779"/>
                      <a:pt x="158633" y="5951"/>
                    </a:cubicBezTo>
                    <a:cubicBezTo>
                      <a:pt x="115561" y="-878"/>
                      <a:pt x="0" y="41"/>
                      <a:pt x="0" y="41"/>
                    </a:cubicBezTo>
                    <a:cubicBezTo>
                      <a:pt x="0" y="41"/>
                      <a:pt x="30466" y="100106"/>
                      <a:pt x="113328" y="187039"/>
                    </a:cubicBezTo>
                    <a:cubicBezTo>
                      <a:pt x="286538" y="368653"/>
                      <a:pt x="448061" y="377714"/>
                      <a:pt x="448061" y="377714"/>
                    </a:cubicBezTo>
                    <a:close/>
                  </a:path>
                </a:pathLst>
              </a:custGeom>
              <a:solidFill>
                <a:srgbClr val="2C443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>
                <a:off x="4430438" y="3455001"/>
                <a:ext cx="477213" cy="518971"/>
              </a:xfrm>
              <a:custGeom>
                <a:rect b="b" l="l" r="r" t="t"/>
                <a:pathLst>
                  <a:path extrusionOk="0" h="518971" w="477213">
                    <a:moveTo>
                      <a:pt x="359026" y="518972"/>
                    </a:moveTo>
                    <a:cubicBezTo>
                      <a:pt x="396058" y="510436"/>
                      <a:pt x="437686" y="495729"/>
                      <a:pt x="477213" y="470647"/>
                    </a:cubicBezTo>
                    <a:cubicBezTo>
                      <a:pt x="477213" y="470647"/>
                      <a:pt x="390017" y="480496"/>
                      <a:pt x="316085" y="410109"/>
                    </a:cubicBezTo>
                    <a:cubicBezTo>
                      <a:pt x="252658" y="349702"/>
                      <a:pt x="181352" y="260537"/>
                      <a:pt x="133945" y="162441"/>
                    </a:cubicBezTo>
                    <a:cubicBezTo>
                      <a:pt x="117793" y="128955"/>
                      <a:pt x="149966" y="119238"/>
                      <a:pt x="170452" y="155744"/>
                    </a:cubicBezTo>
                    <a:cubicBezTo>
                      <a:pt x="170452" y="155744"/>
                      <a:pt x="128167" y="13132"/>
                      <a:pt x="98095" y="0"/>
                    </a:cubicBezTo>
                    <a:lnTo>
                      <a:pt x="0" y="4465"/>
                    </a:lnTo>
                    <a:cubicBezTo>
                      <a:pt x="0" y="4465"/>
                      <a:pt x="17071" y="93499"/>
                      <a:pt x="77347" y="204201"/>
                    </a:cubicBezTo>
                    <a:cubicBezTo>
                      <a:pt x="227182" y="479839"/>
                      <a:pt x="359157" y="518972"/>
                      <a:pt x="359157" y="518972"/>
                    </a:cubicBezTo>
                    <a:close/>
                  </a:path>
                </a:pathLst>
              </a:custGeom>
              <a:solidFill>
                <a:srgbClr val="2C443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9"/>
              <p:cNvSpPr/>
              <p:nvPr/>
            </p:nvSpPr>
            <p:spPr>
              <a:xfrm>
                <a:off x="4259453" y="3450706"/>
                <a:ext cx="341738" cy="499520"/>
              </a:xfrm>
              <a:custGeom>
                <a:rect b="b" l="l" r="r" t="t"/>
                <a:pathLst>
                  <a:path extrusionOk="0" h="499520" w="341738">
                    <a:moveTo>
                      <a:pt x="253190" y="494508"/>
                    </a:moveTo>
                    <a:cubicBezTo>
                      <a:pt x="284444" y="498973"/>
                      <a:pt x="314253" y="500680"/>
                      <a:pt x="340517" y="498710"/>
                    </a:cubicBezTo>
                    <a:cubicBezTo>
                      <a:pt x="340517" y="498710"/>
                      <a:pt x="346427" y="490043"/>
                      <a:pt x="332244" y="481376"/>
                    </a:cubicBezTo>
                    <a:cubicBezTo>
                      <a:pt x="318062" y="472709"/>
                      <a:pt x="205521" y="384331"/>
                      <a:pt x="163499" y="260629"/>
                    </a:cubicBezTo>
                    <a:cubicBezTo>
                      <a:pt x="149842" y="220314"/>
                      <a:pt x="177550" y="214011"/>
                      <a:pt x="184379" y="244214"/>
                    </a:cubicBezTo>
                    <a:cubicBezTo>
                      <a:pt x="184379" y="244214"/>
                      <a:pt x="135791" y="19003"/>
                      <a:pt x="113861" y="5871"/>
                    </a:cubicBezTo>
                    <a:cubicBezTo>
                      <a:pt x="91930" y="-7261"/>
                      <a:pt x="47676" y="5739"/>
                      <a:pt x="47676" y="5739"/>
                    </a:cubicBezTo>
                    <a:cubicBezTo>
                      <a:pt x="47676" y="5739"/>
                      <a:pt x="-24944" y="83086"/>
                      <a:pt x="9068" y="196546"/>
                    </a:cubicBezTo>
                    <a:cubicBezTo>
                      <a:pt x="78142" y="426354"/>
                      <a:pt x="237432" y="492407"/>
                      <a:pt x="253059" y="494639"/>
                    </a:cubicBezTo>
                    <a:close/>
                  </a:path>
                </a:pathLst>
              </a:custGeom>
              <a:solidFill>
                <a:srgbClr val="2C443B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6" name="Google Shape;136;p19"/>
            <p:cNvSpPr/>
            <p:nvPr/>
          </p:nvSpPr>
          <p:spPr>
            <a:xfrm>
              <a:off x="4767208" y="3138199"/>
              <a:ext cx="363017" cy="326261"/>
            </a:xfrm>
            <a:custGeom>
              <a:rect b="b" l="l" r="r" t="t"/>
              <a:pathLst>
                <a:path extrusionOk="0" h="326261" w="363017">
                  <a:moveTo>
                    <a:pt x="360796" y="61"/>
                  </a:moveTo>
                  <a:cubicBezTo>
                    <a:pt x="198748" y="41952"/>
                    <a:pt x="63884" y="166573"/>
                    <a:pt x="325" y="320085"/>
                  </a:cubicBezTo>
                  <a:cubicBezTo>
                    <a:pt x="-1776" y="325206"/>
                    <a:pt x="6891" y="328883"/>
                    <a:pt x="9386" y="323893"/>
                  </a:cubicBezTo>
                  <a:cubicBezTo>
                    <a:pt x="84107" y="173533"/>
                    <a:pt x="205577" y="63882"/>
                    <a:pt x="361847" y="3344"/>
                  </a:cubicBezTo>
                  <a:cubicBezTo>
                    <a:pt x="363816" y="2556"/>
                    <a:pt x="363160" y="-464"/>
                    <a:pt x="360927" y="61"/>
                  </a:cubicBezTo>
                  <a:lnTo>
                    <a:pt x="360927" y="61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4564007" y="3453009"/>
              <a:ext cx="449910" cy="380983"/>
            </a:xfrm>
            <a:custGeom>
              <a:rect b="b" l="l" r="r" t="t"/>
              <a:pathLst>
                <a:path extrusionOk="0" h="380983" w="449910">
                  <a:moveTo>
                    <a:pt x="2215" y="5538"/>
                  </a:moveTo>
                  <a:cubicBezTo>
                    <a:pt x="47782" y="19457"/>
                    <a:pt x="62753" y="67914"/>
                    <a:pt x="83501" y="103633"/>
                  </a:cubicBezTo>
                  <a:cubicBezTo>
                    <a:pt x="102411" y="135937"/>
                    <a:pt x="124341" y="166534"/>
                    <a:pt x="148767" y="194768"/>
                  </a:cubicBezTo>
                  <a:cubicBezTo>
                    <a:pt x="225982" y="283933"/>
                    <a:pt x="330512" y="351169"/>
                    <a:pt x="444628" y="380847"/>
                  </a:cubicBezTo>
                  <a:cubicBezTo>
                    <a:pt x="448962" y="382029"/>
                    <a:pt x="452245" y="375200"/>
                    <a:pt x="447780" y="373230"/>
                  </a:cubicBezTo>
                  <a:cubicBezTo>
                    <a:pt x="321320" y="318339"/>
                    <a:pt x="203264" y="253599"/>
                    <a:pt x="121846" y="138564"/>
                  </a:cubicBezTo>
                  <a:cubicBezTo>
                    <a:pt x="91512" y="95622"/>
                    <a:pt x="63803" y="-1685"/>
                    <a:pt x="2740" y="22"/>
                  </a:cubicBezTo>
                  <a:cubicBezTo>
                    <a:pt x="-412" y="22"/>
                    <a:pt x="-1068" y="4487"/>
                    <a:pt x="1952" y="5406"/>
                  </a:cubicBezTo>
                  <a:lnTo>
                    <a:pt x="1952" y="5406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4367876" y="3456601"/>
              <a:ext cx="383858" cy="500569"/>
            </a:xfrm>
            <a:custGeom>
              <a:rect b="b" l="l" r="r" t="t"/>
              <a:pathLst>
                <a:path extrusionOk="0" h="500569" w="383858">
                  <a:moveTo>
                    <a:pt x="1630" y="6017"/>
                  </a:moveTo>
                  <a:cubicBezTo>
                    <a:pt x="87775" y="43968"/>
                    <a:pt x="117715" y="163862"/>
                    <a:pt x="160919" y="240552"/>
                  </a:cubicBezTo>
                  <a:cubicBezTo>
                    <a:pt x="217518" y="340748"/>
                    <a:pt x="280157" y="438055"/>
                    <a:pt x="380222" y="500169"/>
                  </a:cubicBezTo>
                  <a:cubicBezTo>
                    <a:pt x="382980" y="501876"/>
                    <a:pt x="385344" y="497674"/>
                    <a:pt x="382717" y="495967"/>
                  </a:cubicBezTo>
                  <a:cubicBezTo>
                    <a:pt x="271096" y="424136"/>
                    <a:pt x="194274" y="293342"/>
                    <a:pt x="136888" y="176600"/>
                  </a:cubicBezTo>
                  <a:cubicBezTo>
                    <a:pt x="102614" y="106869"/>
                    <a:pt x="87512" y="23219"/>
                    <a:pt x="4125" y="107"/>
                  </a:cubicBezTo>
                  <a:cubicBezTo>
                    <a:pt x="710" y="-812"/>
                    <a:pt x="-1785" y="4441"/>
                    <a:pt x="1630" y="6017"/>
                  </a:cubicBezTo>
                  <a:lnTo>
                    <a:pt x="1630" y="6017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4524058" y="3018392"/>
              <a:ext cx="371241" cy="447381"/>
            </a:xfrm>
            <a:custGeom>
              <a:rect b="b" l="l" r="r" t="t"/>
              <a:pathLst>
                <a:path extrusionOk="0" h="447381" w="371241">
                  <a:moveTo>
                    <a:pt x="369542" y="105"/>
                  </a:moveTo>
                  <a:cubicBezTo>
                    <a:pt x="251749" y="52633"/>
                    <a:pt x="157331" y="134707"/>
                    <a:pt x="95873" y="249348"/>
                  </a:cubicBezTo>
                  <a:cubicBezTo>
                    <a:pt x="76438" y="285592"/>
                    <a:pt x="60023" y="323806"/>
                    <a:pt x="44133" y="361757"/>
                  </a:cubicBezTo>
                  <a:cubicBezTo>
                    <a:pt x="36780" y="379091"/>
                    <a:pt x="25749" y="427285"/>
                    <a:pt x="4738" y="434114"/>
                  </a:cubicBezTo>
                  <a:cubicBezTo>
                    <a:pt x="-2222" y="436346"/>
                    <a:pt x="-1434" y="447640"/>
                    <a:pt x="6576" y="447377"/>
                  </a:cubicBezTo>
                  <a:cubicBezTo>
                    <a:pt x="51093" y="445801"/>
                    <a:pt x="65013" y="354403"/>
                    <a:pt x="76569" y="324463"/>
                  </a:cubicBezTo>
                  <a:cubicBezTo>
                    <a:pt x="131592" y="183032"/>
                    <a:pt x="243082" y="79422"/>
                    <a:pt x="370724" y="1943"/>
                  </a:cubicBezTo>
                  <a:cubicBezTo>
                    <a:pt x="371906" y="1156"/>
                    <a:pt x="370855" y="-420"/>
                    <a:pt x="369673" y="105"/>
                  </a:cubicBezTo>
                  <a:lnTo>
                    <a:pt x="369673" y="105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4361175" y="2932447"/>
              <a:ext cx="286909" cy="534693"/>
            </a:xfrm>
            <a:custGeom>
              <a:rect b="b" l="l" r="r" t="t"/>
              <a:pathLst>
                <a:path extrusionOk="0" h="534693" w="286909">
                  <a:moveTo>
                    <a:pt x="286595" y="298"/>
                  </a:moveTo>
                  <a:cubicBezTo>
                    <a:pt x="222511" y="50068"/>
                    <a:pt x="168277" y="88807"/>
                    <a:pt x="125861" y="161427"/>
                  </a:cubicBezTo>
                  <a:cubicBezTo>
                    <a:pt x="97496" y="210146"/>
                    <a:pt x="77667" y="263461"/>
                    <a:pt x="66504" y="318747"/>
                  </a:cubicBezTo>
                  <a:cubicBezTo>
                    <a:pt x="54554" y="377709"/>
                    <a:pt x="77404" y="501017"/>
                    <a:pt x="5178" y="520190"/>
                  </a:cubicBezTo>
                  <a:cubicBezTo>
                    <a:pt x="-2569" y="522291"/>
                    <a:pt x="-1388" y="535685"/>
                    <a:pt x="7148" y="534635"/>
                  </a:cubicBezTo>
                  <a:cubicBezTo>
                    <a:pt x="46938" y="530170"/>
                    <a:pt x="65060" y="505613"/>
                    <a:pt x="70707" y="466480"/>
                  </a:cubicBezTo>
                  <a:cubicBezTo>
                    <a:pt x="81475" y="390841"/>
                    <a:pt x="77798" y="319272"/>
                    <a:pt x="104456" y="245602"/>
                  </a:cubicBezTo>
                  <a:cubicBezTo>
                    <a:pt x="142407" y="140810"/>
                    <a:pt x="207804" y="73180"/>
                    <a:pt x="286858" y="298"/>
                  </a:cubicBezTo>
                  <a:cubicBezTo>
                    <a:pt x="286989" y="167"/>
                    <a:pt x="286858" y="-96"/>
                    <a:pt x="286595" y="36"/>
                  </a:cubicBezTo>
                  <a:lnTo>
                    <a:pt x="286595" y="36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4266347" y="2950384"/>
              <a:ext cx="99512" cy="511243"/>
            </a:xfrm>
            <a:custGeom>
              <a:rect b="b" l="l" r="r" t="t"/>
              <a:pathLst>
                <a:path extrusionOk="0" h="511243" w="99512">
                  <a:moveTo>
                    <a:pt x="89501" y="22545"/>
                  </a:moveTo>
                  <a:cubicBezTo>
                    <a:pt x="95279" y="-2668"/>
                    <a:pt x="88844" y="23333"/>
                    <a:pt x="83198" y="34627"/>
                  </a:cubicBezTo>
                  <a:cubicBezTo>
                    <a:pt x="78339" y="44476"/>
                    <a:pt x="72824" y="54062"/>
                    <a:pt x="67965" y="63911"/>
                  </a:cubicBezTo>
                  <a:cubicBezTo>
                    <a:pt x="60611" y="79144"/>
                    <a:pt x="53388" y="94639"/>
                    <a:pt x="47216" y="110266"/>
                  </a:cubicBezTo>
                  <a:cubicBezTo>
                    <a:pt x="31064" y="150975"/>
                    <a:pt x="19377" y="194179"/>
                    <a:pt x="11235" y="237120"/>
                  </a:cubicBezTo>
                  <a:cubicBezTo>
                    <a:pt x="-5574" y="325629"/>
                    <a:pt x="-10170" y="432654"/>
                    <a:pt x="45641" y="508688"/>
                  </a:cubicBezTo>
                  <a:cubicBezTo>
                    <a:pt x="49317" y="513678"/>
                    <a:pt x="58641" y="510920"/>
                    <a:pt x="56277" y="504223"/>
                  </a:cubicBezTo>
                  <a:cubicBezTo>
                    <a:pt x="21346" y="399824"/>
                    <a:pt x="12679" y="306982"/>
                    <a:pt x="37236" y="198513"/>
                  </a:cubicBezTo>
                  <a:cubicBezTo>
                    <a:pt x="52600" y="130752"/>
                    <a:pt x="82016" y="68507"/>
                    <a:pt x="99481" y="1534"/>
                  </a:cubicBezTo>
                  <a:cubicBezTo>
                    <a:pt x="99744" y="484"/>
                    <a:pt x="98299" y="-567"/>
                    <a:pt x="97512" y="353"/>
                  </a:cubicBezTo>
                  <a:cubicBezTo>
                    <a:pt x="87663" y="12828"/>
                    <a:pt x="90683" y="6393"/>
                    <a:pt x="87269" y="21889"/>
                  </a:cubicBezTo>
                  <a:cubicBezTo>
                    <a:pt x="87006" y="23202"/>
                    <a:pt x="88976" y="23859"/>
                    <a:pt x="89370" y="22414"/>
                  </a:cubicBezTo>
                  <a:lnTo>
                    <a:pt x="89370" y="22414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4306240" y="3452417"/>
              <a:ext cx="214818" cy="466444"/>
            </a:xfrm>
            <a:custGeom>
              <a:rect b="b" l="l" r="r" t="t"/>
              <a:pathLst>
                <a:path extrusionOk="0" h="466444" w="214818">
                  <a:moveTo>
                    <a:pt x="4041" y="4029"/>
                  </a:moveTo>
                  <a:cubicBezTo>
                    <a:pt x="-1474" y="94901"/>
                    <a:pt x="-7515" y="198906"/>
                    <a:pt x="31355" y="283606"/>
                  </a:cubicBezTo>
                  <a:cubicBezTo>
                    <a:pt x="65630" y="358327"/>
                    <a:pt x="131814" y="429764"/>
                    <a:pt x="206010" y="465877"/>
                  </a:cubicBezTo>
                  <a:cubicBezTo>
                    <a:pt x="211525" y="468503"/>
                    <a:pt x="218091" y="461412"/>
                    <a:pt x="212970" y="456947"/>
                  </a:cubicBezTo>
                  <a:cubicBezTo>
                    <a:pt x="146391" y="398510"/>
                    <a:pt x="80206" y="350842"/>
                    <a:pt x="44356" y="266141"/>
                  </a:cubicBezTo>
                  <a:cubicBezTo>
                    <a:pt x="8506" y="181440"/>
                    <a:pt x="35426" y="90042"/>
                    <a:pt x="12183" y="2978"/>
                  </a:cubicBezTo>
                  <a:cubicBezTo>
                    <a:pt x="10870" y="-1749"/>
                    <a:pt x="4304" y="-436"/>
                    <a:pt x="4041" y="4029"/>
                  </a:cubicBezTo>
                  <a:lnTo>
                    <a:pt x="4041" y="4029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4915986" y="3460238"/>
              <a:ext cx="263183" cy="172322"/>
            </a:xfrm>
            <a:custGeom>
              <a:rect b="b" l="l" r="r" t="t"/>
              <a:pathLst>
                <a:path extrusionOk="0" h="172322" w="263183">
                  <a:moveTo>
                    <a:pt x="726" y="4086"/>
                  </a:moveTo>
                  <a:cubicBezTo>
                    <a:pt x="72820" y="67907"/>
                    <a:pt x="144914" y="194761"/>
                    <a:pt x="258899" y="168891"/>
                  </a:cubicBezTo>
                  <a:cubicBezTo>
                    <a:pt x="264546" y="167578"/>
                    <a:pt x="264677" y="158649"/>
                    <a:pt x="258899" y="157335"/>
                  </a:cubicBezTo>
                  <a:cubicBezTo>
                    <a:pt x="223312" y="149325"/>
                    <a:pt x="190219" y="145911"/>
                    <a:pt x="158309" y="125950"/>
                  </a:cubicBezTo>
                  <a:cubicBezTo>
                    <a:pt x="132307" y="109667"/>
                    <a:pt x="112478" y="86029"/>
                    <a:pt x="92124" y="63442"/>
                  </a:cubicBezTo>
                  <a:cubicBezTo>
                    <a:pt x="67305" y="35866"/>
                    <a:pt x="41435" y="4086"/>
                    <a:pt x="2433" y="15"/>
                  </a:cubicBezTo>
                  <a:cubicBezTo>
                    <a:pt x="332" y="-247"/>
                    <a:pt x="-850" y="2904"/>
                    <a:pt x="726" y="4218"/>
                  </a:cubicBezTo>
                  <a:lnTo>
                    <a:pt x="726" y="4218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5161195" y="3360714"/>
              <a:ext cx="470" cy="656"/>
            </a:xfrm>
            <a:custGeom>
              <a:rect b="b" l="l" r="r" t="t"/>
              <a:pathLst>
                <a:path extrusionOk="0" h="656" w="470">
                  <a:moveTo>
                    <a:pt x="295" y="657"/>
                  </a:moveTo>
                  <a:cubicBezTo>
                    <a:pt x="295" y="657"/>
                    <a:pt x="689" y="0"/>
                    <a:pt x="295" y="0"/>
                  </a:cubicBezTo>
                  <a:cubicBezTo>
                    <a:pt x="-98" y="0"/>
                    <a:pt x="-98" y="657"/>
                    <a:pt x="295" y="657"/>
                  </a:cubicBezTo>
                  <a:lnTo>
                    <a:pt x="295" y="657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4970284" y="3359073"/>
              <a:ext cx="194747" cy="114929"/>
            </a:xfrm>
            <a:custGeom>
              <a:rect b="b" l="l" r="r" t="t"/>
              <a:pathLst>
                <a:path extrusionOk="0" h="114929" w="194747">
                  <a:moveTo>
                    <a:pt x="190813" y="196"/>
                  </a:moveTo>
                  <a:cubicBezTo>
                    <a:pt x="156013" y="13066"/>
                    <a:pt x="121083" y="26066"/>
                    <a:pt x="90223" y="47077"/>
                  </a:cubicBezTo>
                  <a:cubicBezTo>
                    <a:pt x="78010" y="55482"/>
                    <a:pt x="69080" y="67563"/>
                    <a:pt x="57393" y="75967"/>
                  </a:cubicBezTo>
                  <a:cubicBezTo>
                    <a:pt x="40059" y="88443"/>
                    <a:pt x="21017" y="89231"/>
                    <a:pt x="3946" y="100261"/>
                  </a:cubicBezTo>
                  <a:cubicBezTo>
                    <a:pt x="-4196" y="105514"/>
                    <a:pt x="1451" y="116020"/>
                    <a:pt x="10118" y="114838"/>
                  </a:cubicBezTo>
                  <a:cubicBezTo>
                    <a:pt x="23250" y="113131"/>
                    <a:pt x="26008" y="111161"/>
                    <a:pt x="35725" y="102494"/>
                  </a:cubicBezTo>
                  <a:cubicBezTo>
                    <a:pt x="52797" y="87129"/>
                    <a:pt x="69212" y="79776"/>
                    <a:pt x="88121" y="67432"/>
                  </a:cubicBezTo>
                  <a:cubicBezTo>
                    <a:pt x="122396" y="44976"/>
                    <a:pt x="156539" y="24622"/>
                    <a:pt x="193177" y="6106"/>
                  </a:cubicBezTo>
                  <a:cubicBezTo>
                    <a:pt x="196460" y="4530"/>
                    <a:pt x="194096" y="-1117"/>
                    <a:pt x="190682" y="196"/>
                  </a:cubicBezTo>
                  <a:lnTo>
                    <a:pt x="190682" y="196"/>
                  </a:lnTo>
                  <a:close/>
                </a:path>
              </a:pathLst>
            </a:custGeom>
            <a:solidFill>
              <a:srgbClr val="718A6A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3777845" y="3444474"/>
              <a:ext cx="1579528" cy="155916"/>
            </a:xfrm>
            <a:custGeom>
              <a:rect b="b" l="l" r="r" t="t"/>
              <a:pathLst>
                <a:path extrusionOk="0" h="155916" w="1579528">
                  <a:moveTo>
                    <a:pt x="1573270" y="56751"/>
                  </a:moveTo>
                  <a:cubicBezTo>
                    <a:pt x="1493691" y="27861"/>
                    <a:pt x="1402687" y="23527"/>
                    <a:pt x="1319168" y="17224"/>
                  </a:cubicBezTo>
                  <a:cubicBezTo>
                    <a:pt x="1194546" y="7900"/>
                    <a:pt x="1069399" y="4355"/>
                    <a:pt x="944515" y="2648"/>
                  </a:cubicBezTo>
                  <a:cubicBezTo>
                    <a:pt x="777740" y="284"/>
                    <a:pt x="607944" y="-4050"/>
                    <a:pt x="441432" y="8820"/>
                  </a:cubicBezTo>
                  <a:cubicBezTo>
                    <a:pt x="287394" y="20638"/>
                    <a:pt x="130993" y="59246"/>
                    <a:pt x="2170" y="146967"/>
                  </a:cubicBezTo>
                  <a:cubicBezTo>
                    <a:pt x="-2821" y="150381"/>
                    <a:pt x="1644" y="158261"/>
                    <a:pt x="7028" y="155240"/>
                  </a:cubicBezTo>
                  <a:cubicBezTo>
                    <a:pt x="238544" y="23396"/>
                    <a:pt x="491464" y="23002"/>
                    <a:pt x="748062" y="22214"/>
                  </a:cubicBezTo>
                  <a:cubicBezTo>
                    <a:pt x="902755" y="21820"/>
                    <a:pt x="1057712" y="23002"/>
                    <a:pt x="1212274" y="30093"/>
                  </a:cubicBezTo>
                  <a:cubicBezTo>
                    <a:pt x="1328360" y="35346"/>
                    <a:pt x="1457972" y="34427"/>
                    <a:pt x="1568674" y="73954"/>
                  </a:cubicBezTo>
                  <a:cubicBezTo>
                    <a:pt x="1579573" y="77893"/>
                    <a:pt x="1584170" y="60691"/>
                    <a:pt x="1573401" y="56751"/>
                  </a:cubicBezTo>
                  <a:lnTo>
                    <a:pt x="1573401" y="56751"/>
                  </a:lnTo>
                  <a:close/>
                </a:path>
              </a:pathLst>
            </a:custGeom>
            <a:gradFill>
              <a:gsLst>
                <a:gs pos="0">
                  <a:srgbClr val="2C443B"/>
                </a:gs>
                <a:gs pos="84000">
                  <a:srgbClr val="718A6A"/>
                </a:gs>
                <a:gs pos="100000">
                  <a:srgbClr val="718A6A"/>
                </a:gs>
              </a:gsLst>
              <a:lin ang="16200000" scaled="0"/>
            </a:gra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4552302" y="2992311"/>
              <a:ext cx="518841" cy="475343"/>
            </a:xfrm>
            <a:custGeom>
              <a:rect b="b" l="l" r="r" t="t"/>
              <a:pathLst>
                <a:path extrusionOk="0" h="475343" w="518841">
                  <a:moveTo>
                    <a:pt x="131" y="473195"/>
                  </a:moveTo>
                  <a:cubicBezTo>
                    <a:pt x="95075" y="491186"/>
                    <a:pt x="101247" y="390990"/>
                    <a:pt x="110702" y="366695"/>
                  </a:cubicBezTo>
                  <a:cubicBezTo>
                    <a:pt x="167432" y="219224"/>
                    <a:pt x="299933" y="169717"/>
                    <a:pt x="391068" y="117846"/>
                  </a:cubicBezTo>
                  <a:cubicBezTo>
                    <a:pt x="482203" y="65975"/>
                    <a:pt x="518841" y="80552"/>
                    <a:pt x="518841" y="80552"/>
                  </a:cubicBezTo>
                  <a:cubicBezTo>
                    <a:pt x="488375" y="47328"/>
                    <a:pt x="448192" y="21984"/>
                    <a:pt x="410635" y="3468"/>
                  </a:cubicBezTo>
                  <a:cubicBezTo>
                    <a:pt x="353248" y="-24766"/>
                    <a:pt x="175048" y="125332"/>
                    <a:pt x="96782" y="238660"/>
                  </a:cubicBezTo>
                  <a:cubicBezTo>
                    <a:pt x="4465" y="372211"/>
                    <a:pt x="0" y="473064"/>
                    <a:pt x="0" y="473064"/>
                  </a:cubicBezTo>
                  <a:close/>
                </a:path>
              </a:pathLst>
            </a:custGeom>
            <a:solidFill>
              <a:srgbClr val="2C443B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9"/>
          <p:cNvGrpSpPr/>
          <p:nvPr/>
        </p:nvGrpSpPr>
        <p:grpSpPr>
          <a:xfrm>
            <a:off x="0" y="135833"/>
            <a:ext cx="3302934" cy="1323295"/>
            <a:chOff x="0" y="65410"/>
            <a:chExt cx="4026672" cy="1613255"/>
          </a:xfrm>
        </p:grpSpPr>
        <p:sp>
          <p:nvSpPr>
            <p:cNvPr id="149" name="Google Shape;149;p19"/>
            <p:cNvSpPr/>
            <p:nvPr/>
          </p:nvSpPr>
          <p:spPr>
            <a:xfrm>
              <a:off x="236943" y="360213"/>
              <a:ext cx="2592436" cy="1294091"/>
            </a:xfrm>
            <a:custGeom>
              <a:rect b="b" l="l" r="r" t="t"/>
              <a:pathLst>
                <a:path extrusionOk="0" h="1294091" w="2592436">
                  <a:moveTo>
                    <a:pt x="2592436" y="1010899"/>
                  </a:moveTo>
                  <a:lnTo>
                    <a:pt x="2591885" y="1011070"/>
                  </a:lnTo>
                  <a:lnTo>
                    <a:pt x="2591388" y="1010933"/>
                  </a:lnTo>
                  <a:close/>
                  <a:moveTo>
                    <a:pt x="0" y="0"/>
                  </a:moveTo>
                  <a:cubicBezTo>
                    <a:pt x="0" y="0"/>
                    <a:pt x="98383" y="25503"/>
                    <a:pt x="184942" y="68847"/>
                  </a:cubicBezTo>
                  <a:cubicBezTo>
                    <a:pt x="271500" y="112192"/>
                    <a:pt x="668657" y="227267"/>
                    <a:pt x="798977" y="316316"/>
                  </a:cubicBezTo>
                  <a:cubicBezTo>
                    <a:pt x="893646" y="380913"/>
                    <a:pt x="986441" y="448323"/>
                    <a:pt x="1180535" y="536382"/>
                  </a:cubicBezTo>
                  <a:cubicBezTo>
                    <a:pt x="1209798" y="549649"/>
                    <a:pt x="1241258" y="563258"/>
                    <a:pt x="1275415" y="577617"/>
                  </a:cubicBezTo>
                  <a:cubicBezTo>
                    <a:pt x="1326927" y="599067"/>
                    <a:pt x="1384357" y="621616"/>
                    <a:pt x="1449006" y="645698"/>
                  </a:cubicBezTo>
                  <a:cubicBezTo>
                    <a:pt x="1958892" y="835052"/>
                    <a:pt x="2517225" y="990495"/>
                    <a:pt x="2585025" y="1009186"/>
                  </a:cubicBezTo>
                  <a:lnTo>
                    <a:pt x="2591388" y="1010933"/>
                  </a:lnTo>
                  <a:lnTo>
                    <a:pt x="2586956" y="1011079"/>
                  </a:lnTo>
                  <a:cubicBezTo>
                    <a:pt x="2533275" y="1012849"/>
                    <a:pt x="2102062" y="1027337"/>
                    <a:pt x="2045599" y="1037744"/>
                  </a:cubicBezTo>
                  <a:cubicBezTo>
                    <a:pt x="1972621" y="1051069"/>
                    <a:pt x="1946366" y="1202930"/>
                    <a:pt x="1946366" y="1202930"/>
                  </a:cubicBezTo>
                  <a:cubicBezTo>
                    <a:pt x="1946366" y="1202930"/>
                    <a:pt x="1931996" y="1210444"/>
                    <a:pt x="1886849" y="1222040"/>
                  </a:cubicBezTo>
                  <a:cubicBezTo>
                    <a:pt x="1813652" y="1240967"/>
                    <a:pt x="1735783" y="1243296"/>
                    <a:pt x="1691796" y="1250674"/>
                  </a:cubicBezTo>
                  <a:cubicBezTo>
                    <a:pt x="1683179" y="1252130"/>
                    <a:pt x="1757084" y="979223"/>
                    <a:pt x="1749935" y="981668"/>
                  </a:cubicBezTo>
                  <a:cubicBezTo>
                    <a:pt x="1742786" y="984112"/>
                    <a:pt x="1670326" y="1257782"/>
                    <a:pt x="1664567" y="1261563"/>
                  </a:cubicBezTo>
                  <a:cubicBezTo>
                    <a:pt x="1624651" y="1288561"/>
                    <a:pt x="1596496" y="1302619"/>
                    <a:pt x="1535269" y="1288546"/>
                  </a:cubicBezTo>
                  <a:cubicBezTo>
                    <a:pt x="1513119" y="1283541"/>
                    <a:pt x="1486074" y="1265264"/>
                    <a:pt x="1458447" y="1244654"/>
                  </a:cubicBezTo>
                  <a:cubicBezTo>
                    <a:pt x="1428605" y="1222451"/>
                    <a:pt x="1398112" y="1197242"/>
                    <a:pt x="1372137" y="1182725"/>
                  </a:cubicBezTo>
                  <a:cubicBezTo>
                    <a:pt x="1367057" y="1179832"/>
                    <a:pt x="1380030" y="1131130"/>
                    <a:pt x="1389897" y="1095386"/>
                  </a:cubicBezTo>
                  <a:cubicBezTo>
                    <a:pt x="1439918" y="912270"/>
                    <a:pt x="1426900" y="904160"/>
                    <a:pt x="1426900" y="904160"/>
                  </a:cubicBezTo>
                  <a:cubicBezTo>
                    <a:pt x="1426900" y="904160"/>
                    <a:pt x="1339280" y="1180985"/>
                    <a:pt x="1330780" y="1180267"/>
                  </a:cubicBezTo>
                  <a:cubicBezTo>
                    <a:pt x="1294257" y="1177198"/>
                    <a:pt x="1253374" y="1174919"/>
                    <a:pt x="1215055" y="1171011"/>
                  </a:cubicBezTo>
                  <a:cubicBezTo>
                    <a:pt x="1153143" y="1164636"/>
                    <a:pt x="1097742" y="1154062"/>
                    <a:pt x="1077335" y="1128382"/>
                  </a:cubicBezTo>
                  <a:cubicBezTo>
                    <a:pt x="1050265" y="1094394"/>
                    <a:pt x="1051380" y="1064334"/>
                    <a:pt x="1051380" y="1064334"/>
                  </a:cubicBezTo>
                  <a:lnTo>
                    <a:pt x="1167366" y="625183"/>
                  </a:lnTo>
                  <a:cubicBezTo>
                    <a:pt x="1167366" y="625183"/>
                    <a:pt x="1030203" y="1056610"/>
                    <a:pt x="1025807" y="1055924"/>
                  </a:cubicBezTo>
                  <a:cubicBezTo>
                    <a:pt x="1011511" y="1054209"/>
                    <a:pt x="991140" y="1052094"/>
                    <a:pt x="966489" y="1047119"/>
                  </a:cubicBezTo>
                  <a:cubicBezTo>
                    <a:pt x="941838" y="1042144"/>
                    <a:pt x="912852" y="1034883"/>
                    <a:pt x="881531" y="1022625"/>
                  </a:cubicBezTo>
                  <a:cubicBezTo>
                    <a:pt x="860658" y="1014527"/>
                    <a:pt x="838673" y="1004495"/>
                    <a:pt x="816186" y="991782"/>
                  </a:cubicBezTo>
                  <a:cubicBezTo>
                    <a:pt x="816186" y="991782"/>
                    <a:pt x="830906" y="927984"/>
                    <a:pt x="851585" y="882245"/>
                  </a:cubicBezTo>
                  <a:cubicBezTo>
                    <a:pt x="872241" y="836282"/>
                    <a:pt x="971180" y="632869"/>
                    <a:pt x="963181" y="622648"/>
                  </a:cubicBezTo>
                  <a:cubicBezTo>
                    <a:pt x="955183" y="612428"/>
                    <a:pt x="810513" y="903556"/>
                    <a:pt x="782233" y="917514"/>
                  </a:cubicBezTo>
                  <a:cubicBezTo>
                    <a:pt x="753954" y="931471"/>
                    <a:pt x="709778" y="924864"/>
                    <a:pt x="686145" y="902135"/>
                  </a:cubicBezTo>
                  <a:cubicBezTo>
                    <a:pt x="674403" y="890933"/>
                    <a:pt x="649475" y="879953"/>
                    <a:pt x="627125" y="871894"/>
                  </a:cubicBezTo>
                  <a:cubicBezTo>
                    <a:pt x="604775" y="863836"/>
                    <a:pt x="584258" y="858093"/>
                    <a:pt x="584258" y="858093"/>
                  </a:cubicBezTo>
                  <a:lnTo>
                    <a:pt x="634250" y="744320"/>
                  </a:lnTo>
                  <a:cubicBezTo>
                    <a:pt x="634250" y="744320"/>
                    <a:pt x="580782" y="811084"/>
                    <a:pt x="566064" y="815220"/>
                  </a:cubicBezTo>
                  <a:cubicBezTo>
                    <a:pt x="551347" y="819355"/>
                    <a:pt x="475008" y="771313"/>
                    <a:pt x="428016" y="685408"/>
                  </a:cubicBezTo>
                  <a:cubicBezTo>
                    <a:pt x="412977" y="657695"/>
                    <a:pt x="382945" y="609325"/>
                    <a:pt x="349659" y="558101"/>
                  </a:cubicBezTo>
                  <a:cubicBezTo>
                    <a:pt x="329765" y="527472"/>
                    <a:pt x="308754" y="495934"/>
                    <a:pt x="289172" y="467209"/>
                  </a:cubicBezTo>
                  <a:cubicBezTo>
                    <a:pt x="269589" y="438485"/>
                    <a:pt x="252002" y="413653"/>
                    <a:pt x="237869" y="394728"/>
                  </a:cubicBezTo>
                  <a:cubicBezTo>
                    <a:pt x="232200" y="387228"/>
                    <a:pt x="386708" y="186061"/>
                    <a:pt x="379444" y="184077"/>
                  </a:cubicBezTo>
                  <a:cubicBezTo>
                    <a:pt x="372180" y="182093"/>
                    <a:pt x="211444" y="376956"/>
                    <a:pt x="211444" y="376956"/>
                  </a:cubicBezTo>
                  <a:cubicBezTo>
                    <a:pt x="211444" y="376956"/>
                    <a:pt x="167915" y="367775"/>
                    <a:pt x="154366" y="347880"/>
                  </a:cubicBezTo>
                  <a:cubicBezTo>
                    <a:pt x="140817" y="327984"/>
                    <a:pt x="164070" y="310559"/>
                    <a:pt x="137518" y="283805"/>
                  </a:cubicBezTo>
                  <a:cubicBezTo>
                    <a:pt x="10485" y="155932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67824B"/>
                </a:gs>
                <a:gs pos="50000">
                  <a:srgbClr val="7F9B5E"/>
                </a:gs>
                <a:gs pos="100000">
                  <a:srgbClr val="98B472"/>
                </a:gs>
              </a:gsLst>
              <a:lin ang="9787784" scaled="0"/>
            </a:gra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237169" y="65410"/>
              <a:ext cx="3789503" cy="1613255"/>
            </a:xfrm>
            <a:custGeom>
              <a:rect b="b" l="l" r="r" t="t"/>
              <a:pathLst>
                <a:path extrusionOk="0" h="1613255" w="3789503">
                  <a:moveTo>
                    <a:pt x="271655" y="0"/>
                  </a:moveTo>
                  <a:cubicBezTo>
                    <a:pt x="299575" y="-109"/>
                    <a:pt x="326917" y="11805"/>
                    <a:pt x="352157" y="40460"/>
                  </a:cubicBezTo>
                  <a:cubicBezTo>
                    <a:pt x="392144" y="85983"/>
                    <a:pt x="430333" y="99698"/>
                    <a:pt x="461215" y="32527"/>
                  </a:cubicBezTo>
                  <a:cubicBezTo>
                    <a:pt x="482322" y="-13484"/>
                    <a:pt x="565837" y="41219"/>
                    <a:pt x="622797" y="56984"/>
                  </a:cubicBezTo>
                  <a:cubicBezTo>
                    <a:pt x="622797" y="56984"/>
                    <a:pt x="491900" y="424346"/>
                    <a:pt x="510628" y="400556"/>
                  </a:cubicBezTo>
                  <a:cubicBezTo>
                    <a:pt x="525942" y="381215"/>
                    <a:pt x="650375" y="68262"/>
                    <a:pt x="650375" y="68262"/>
                  </a:cubicBezTo>
                  <a:cubicBezTo>
                    <a:pt x="650375" y="68262"/>
                    <a:pt x="674979" y="72787"/>
                    <a:pt x="704794" y="82582"/>
                  </a:cubicBezTo>
                  <a:cubicBezTo>
                    <a:pt x="734610" y="92376"/>
                    <a:pt x="769886" y="107643"/>
                    <a:pt x="790878" y="129049"/>
                  </a:cubicBezTo>
                  <a:cubicBezTo>
                    <a:pt x="832986" y="171964"/>
                    <a:pt x="838363" y="168905"/>
                    <a:pt x="866384" y="181162"/>
                  </a:cubicBezTo>
                  <a:cubicBezTo>
                    <a:pt x="869849" y="182740"/>
                    <a:pt x="737514" y="532830"/>
                    <a:pt x="740427" y="534578"/>
                  </a:cubicBezTo>
                  <a:cubicBezTo>
                    <a:pt x="743340" y="536327"/>
                    <a:pt x="881624" y="189839"/>
                    <a:pt x="884210" y="191735"/>
                  </a:cubicBezTo>
                  <a:cubicBezTo>
                    <a:pt x="899177" y="203287"/>
                    <a:pt x="906848" y="216958"/>
                    <a:pt x="918088" y="222176"/>
                  </a:cubicBezTo>
                  <a:cubicBezTo>
                    <a:pt x="943808" y="234214"/>
                    <a:pt x="978159" y="233864"/>
                    <a:pt x="1016804" y="234323"/>
                  </a:cubicBezTo>
                  <a:cubicBezTo>
                    <a:pt x="1055449" y="234783"/>
                    <a:pt x="1101842" y="236379"/>
                    <a:pt x="1147535" y="253306"/>
                  </a:cubicBezTo>
                  <a:cubicBezTo>
                    <a:pt x="1193229" y="270232"/>
                    <a:pt x="1222397" y="304688"/>
                    <a:pt x="1245988" y="335845"/>
                  </a:cubicBezTo>
                  <a:cubicBezTo>
                    <a:pt x="1269601" y="367229"/>
                    <a:pt x="1286838" y="395285"/>
                    <a:pt x="1305918" y="399240"/>
                  </a:cubicBezTo>
                  <a:cubicBezTo>
                    <a:pt x="1343706" y="406847"/>
                    <a:pt x="1373602" y="412990"/>
                    <a:pt x="1397203" y="417732"/>
                  </a:cubicBezTo>
                  <a:cubicBezTo>
                    <a:pt x="1452325" y="428905"/>
                    <a:pt x="1471879" y="433039"/>
                    <a:pt x="1471879" y="433039"/>
                  </a:cubicBezTo>
                  <a:cubicBezTo>
                    <a:pt x="1391168" y="815611"/>
                    <a:pt x="1442678" y="874636"/>
                    <a:pt x="1442678" y="874636"/>
                  </a:cubicBezTo>
                  <a:cubicBezTo>
                    <a:pt x="1442678" y="874636"/>
                    <a:pt x="1429303" y="829900"/>
                    <a:pt x="1441881" y="721007"/>
                  </a:cubicBezTo>
                  <a:cubicBezTo>
                    <a:pt x="1449671" y="654052"/>
                    <a:pt x="1504311" y="447231"/>
                    <a:pt x="1519511" y="420162"/>
                  </a:cubicBezTo>
                  <a:cubicBezTo>
                    <a:pt x="1528166" y="404696"/>
                    <a:pt x="1550485" y="394769"/>
                    <a:pt x="1595128" y="395976"/>
                  </a:cubicBezTo>
                  <a:cubicBezTo>
                    <a:pt x="1612486" y="396464"/>
                    <a:pt x="1633308" y="398533"/>
                    <a:pt x="1657989" y="402708"/>
                  </a:cubicBezTo>
                  <a:cubicBezTo>
                    <a:pt x="1681048" y="406595"/>
                    <a:pt x="1707595" y="412286"/>
                    <a:pt x="1737775" y="420107"/>
                  </a:cubicBezTo>
                  <a:cubicBezTo>
                    <a:pt x="1737775" y="420107"/>
                    <a:pt x="1739091" y="415190"/>
                    <a:pt x="1708937" y="544680"/>
                  </a:cubicBezTo>
                  <a:cubicBezTo>
                    <a:pt x="1678781" y="674172"/>
                    <a:pt x="1639566" y="969921"/>
                    <a:pt x="1639566" y="969921"/>
                  </a:cubicBezTo>
                  <a:lnTo>
                    <a:pt x="1755162" y="426400"/>
                  </a:lnTo>
                  <a:cubicBezTo>
                    <a:pt x="1755162" y="426400"/>
                    <a:pt x="1839652" y="437508"/>
                    <a:pt x="1874810" y="470434"/>
                  </a:cubicBezTo>
                  <a:cubicBezTo>
                    <a:pt x="1891571" y="486129"/>
                    <a:pt x="1913338" y="529431"/>
                    <a:pt x="1936257" y="569539"/>
                  </a:cubicBezTo>
                  <a:cubicBezTo>
                    <a:pt x="1961272" y="613417"/>
                    <a:pt x="1987617" y="653629"/>
                    <a:pt x="2010158" y="650282"/>
                  </a:cubicBezTo>
                  <a:cubicBezTo>
                    <a:pt x="2053461" y="643998"/>
                    <a:pt x="2090357" y="594312"/>
                    <a:pt x="2183346" y="624925"/>
                  </a:cubicBezTo>
                  <a:cubicBezTo>
                    <a:pt x="2276335" y="655539"/>
                    <a:pt x="2314964" y="786256"/>
                    <a:pt x="2336878" y="833186"/>
                  </a:cubicBezTo>
                  <a:cubicBezTo>
                    <a:pt x="2339191" y="837958"/>
                    <a:pt x="2320825" y="1144880"/>
                    <a:pt x="2327251" y="1145357"/>
                  </a:cubicBezTo>
                  <a:cubicBezTo>
                    <a:pt x="2333676" y="1145834"/>
                    <a:pt x="2361017" y="836506"/>
                    <a:pt x="2368678" y="835716"/>
                  </a:cubicBezTo>
                  <a:cubicBezTo>
                    <a:pt x="2396214" y="833336"/>
                    <a:pt x="2432782" y="824672"/>
                    <a:pt x="2474671" y="816827"/>
                  </a:cubicBezTo>
                  <a:cubicBezTo>
                    <a:pt x="2532193" y="806006"/>
                    <a:pt x="2599537" y="796563"/>
                    <a:pt x="2666352" y="806303"/>
                  </a:cubicBezTo>
                  <a:cubicBezTo>
                    <a:pt x="2735715" y="816464"/>
                    <a:pt x="2803374" y="848776"/>
                    <a:pt x="2861710" y="880113"/>
                  </a:cubicBezTo>
                  <a:cubicBezTo>
                    <a:pt x="2923185" y="913176"/>
                    <a:pt x="2974412" y="945131"/>
                    <a:pt x="3006757" y="948516"/>
                  </a:cubicBezTo>
                  <a:cubicBezTo>
                    <a:pt x="3006757" y="948516"/>
                    <a:pt x="3000441" y="962375"/>
                    <a:pt x="2985600" y="997378"/>
                  </a:cubicBezTo>
                  <a:cubicBezTo>
                    <a:pt x="2970762" y="1032381"/>
                    <a:pt x="2933165" y="1141576"/>
                    <a:pt x="2933165" y="1141576"/>
                  </a:cubicBezTo>
                  <a:lnTo>
                    <a:pt x="3034270" y="961394"/>
                  </a:lnTo>
                  <a:cubicBezTo>
                    <a:pt x="3034270" y="961394"/>
                    <a:pt x="3075425" y="998372"/>
                    <a:pt x="3096003" y="1009119"/>
                  </a:cubicBezTo>
                  <a:cubicBezTo>
                    <a:pt x="3105868" y="1014251"/>
                    <a:pt x="3167700" y="1046365"/>
                    <a:pt x="3229060" y="1078302"/>
                  </a:cubicBezTo>
                  <a:cubicBezTo>
                    <a:pt x="3294977" y="1112500"/>
                    <a:pt x="3360422" y="1146520"/>
                    <a:pt x="3360422" y="1146520"/>
                  </a:cubicBezTo>
                  <a:cubicBezTo>
                    <a:pt x="3360422" y="1146520"/>
                    <a:pt x="3282537" y="1260320"/>
                    <a:pt x="3289801" y="1262304"/>
                  </a:cubicBezTo>
                  <a:cubicBezTo>
                    <a:pt x="3297065" y="1264288"/>
                    <a:pt x="3436413" y="1172395"/>
                    <a:pt x="3436413" y="1172395"/>
                  </a:cubicBezTo>
                  <a:cubicBezTo>
                    <a:pt x="3436413" y="1172395"/>
                    <a:pt x="3466288" y="1224767"/>
                    <a:pt x="3497383" y="1243652"/>
                  </a:cubicBezTo>
                  <a:cubicBezTo>
                    <a:pt x="3528600" y="1262639"/>
                    <a:pt x="3618628" y="1313141"/>
                    <a:pt x="3692334" y="1452769"/>
                  </a:cubicBezTo>
                  <a:cubicBezTo>
                    <a:pt x="3765914" y="1592297"/>
                    <a:pt x="3789036" y="1591281"/>
                    <a:pt x="3789502" y="1611272"/>
                  </a:cubicBezTo>
                  <a:cubicBezTo>
                    <a:pt x="3790012" y="1635016"/>
                    <a:pt x="3070126" y="1438759"/>
                    <a:pt x="2894888" y="1385649"/>
                  </a:cubicBezTo>
                  <a:cubicBezTo>
                    <a:pt x="2766544" y="1346723"/>
                    <a:pt x="2585919" y="1354058"/>
                    <a:pt x="2202090" y="1252299"/>
                  </a:cubicBezTo>
                  <a:cubicBezTo>
                    <a:pt x="2145076" y="1237108"/>
                    <a:pt x="2083501" y="1219655"/>
                    <a:pt x="2016947" y="1199185"/>
                  </a:cubicBezTo>
                  <a:cubicBezTo>
                    <a:pt x="1968860" y="1184441"/>
                    <a:pt x="1918108" y="1168149"/>
                    <a:pt x="1864544" y="1149984"/>
                  </a:cubicBezTo>
                  <a:cubicBezTo>
                    <a:pt x="1810981" y="1131820"/>
                    <a:pt x="1753229" y="1111695"/>
                    <a:pt x="1693242" y="1089750"/>
                  </a:cubicBezTo>
                  <a:cubicBezTo>
                    <a:pt x="1427128" y="992261"/>
                    <a:pt x="1225485" y="897238"/>
                    <a:pt x="1039933" y="801468"/>
                  </a:cubicBezTo>
                  <a:cubicBezTo>
                    <a:pt x="990257" y="775729"/>
                    <a:pt x="941731" y="750101"/>
                    <a:pt x="893532" y="724323"/>
                  </a:cubicBezTo>
                  <a:cubicBezTo>
                    <a:pt x="636416" y="587081"/>
                    <a:pt x="385354" y="446708"/>
                    <a:pt x="0" y="294780"/>
                  </a:cubicBezTo>
                  <a:lnTo>
                    <a:pt x="225" y="294756"/>
                  </a:lnTo>
                  <a:cubicBezTo>
                    <a:pt x="18839" y="226693"/>
                    <a:pt x="150670" y="470"/>
                    <a:pt x="271655" y="0"/>
                  </a:cubicBezTo>
                  <a:close/>
                </a:path>
              </a:pathLst>
            </a:custGeom>
            <a:solidFill>
              <a:srgbClr val="98B47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 rot="-3052901">
              <a:off x="479225" y="678302"/>
              <a:ext cx="393569" cy="117751"/>
            </a:xfrm>
            <a:custGeom>
              <a:rect b="b" l="l" r="r" t="t"/>
              <a:pathLst>
                <a:path extrusionOk="0" h="86542" w="289257">
                  <a:moveTo>
                    <a:pt x="0" y="76637"/>
                  </a:moveTo>
                  <a:cubicBezTo>
                    <a:pt x="8240" y="51091"/>
                    <a:pt x="16481" y="24486"/>
                    <a:pt x="23780" y="0"/>
                  </a:cubicBezTo>
                  <a:cubicBezTo>
                    <a:pt x="23780" y="0"/>
                    <a:pt x="161750" y="40614"/>
                    <a:pt x="268052" y="10713"/>
                  </a:cubicBezTo>
                  <a:cubicBezTo>
                    <a:pt x="285593" y="5768"/>
                    <a:pt x="310550" y="53563"/>
                    <a:pt x="255927" y="72281"/>
                  </a:cubicBezTo>
                  <a:cubicBezTo>
                    <a:pt x="170461" y="101594"/>
                    <a:pt x="0" y="76637"/>
                    <a:pt x="0" y="76637"/>
                  </a:cubicBezTo>
                  <a:close/>
                </a:path>
              </a:pathLst>
            </a:custGeom>
            <a:gradFill>
              <a:gsLst>
                <a:gs pos="0">
                  <a:srgbClr val="67824B"/>
                </a:gs>
                <a:gs pos="50000">
                  <a:srgbClr val="7F9B5E"/>
                </a:gs>
                <a:gs pos="100000">
                  <a:srgbClr val="98B472"/>
                </a:gs>
              </a:gsLst>
              <a:lin ang="9786553" scaled="0"/>
            </a:gra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 rot="-3052901">
              <a:off x="651362" y="872519"/>
              <a:ext cx="403769" cy="197184"/>
            </a:xfrm>
            <a:custGeom>
              <a:rect b="b" l="l" r="r" t="t"/>
              <a:pathLst>
                <a:path extrusionOk="0" h="144922" w="296753">
                  <a:moveTo>
                    <a:pt x="18697" y="0"/>
                  </a:moveTo>
                  <a:cubicBezTo>
                    <a:pt x="-8614" y="66631"/>
                    <a:pt x="-491" y="132437"/>
                    <a:pt x="8691" y="138912"/>
                  </a:cubicBezTo>
                  <a:cubicBezTo>
                    <a:pt x="17873" y="145386"/>
                    <a:pt x="80737" y="144915"/>
                    <a:pt x="80737" y="144915"/>
                  </a:cubicBezTo>
                  <a:cubicBezTo>
                    <a:pt x="80737" y="144915"/>
                    <a:pt x="253670" y="138323"/>
                    <a:pt x="289340" y="117486"/>
                  </a:cubicBezTo>
                  <a:cubicBezTo>
                    <a:pt x="349966" y="82052"/>
                    <a:pt x="18815" y="0"/>
                    <a:pt x="18815" y="0"/>
                  </a:cubicBezTo>
                  <a:close/>
                </a:path>
              </a:pathLst>
            </a:custGeom>
            <a:gradFill>
              <a:gsLst>
                <a:gs pos="0">
                  <a:srgbClr val="67824B"/>
                </a:gs>
                <a:gs pos="50000">
                  <a:srgbClr val="7F9B5E"/>
                </a:gs>
                <a:gs pos="100000">
                  <a:srgbClr val="98B472"/>
                </a:gs>
              </a:gsLst>
              <a:lin ang="9786248" scaled="0"/>
            </a:gra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831526" y="147992"/>
              <a:ext cx="2743226" cy="1500892"/>
            </a:xfrm>
            <a:custGeom>
              <a:rect b="b" l="l" r="r" t="t"/>
              <a:pathLst>
                <a:path extrusionOk="0" h="1500892" w="2743226">
                  <a:moveTo>
                    <a:pt x="1019781" y="1023203"/>
                  </a:moveTo>
                  <a:cubicBezTo>
                    <a:pt x="1040176" y="1018370"/>
                    <a:pt x="1054993" y="1027632"/>
                    <a:pt x="1054993" y="1027632"/>
                  </a:cubicBezTo>
                  <a:cubicBezTo>
                    <a:pt x="965479" y="1228593"/>
                    <a:pt x="940586" y="1500892"/>
                    <a:pt x="940586" y="1500892"/>
                  </a:cubicBezTo>
                  <a:cubicBezTo>
                    <a:pt x="918435" y="1495887"/>
                    <a:pt x="891515" y="1477711"/>
                    <a:pt x="863763" y="1457000"/>
                  </a:cubicBezTo>
                  <a:cubicBezTo>
                    <a:pt x="863763" y="1457000"/>
                    <a:pt x="906341" y="1216014"/>
                    <a:pt x="951097" y="1103349"/>
                  </a:cubicBezTo>
                  <a:cubicBezTo>
                    <a:pt x="973412" y="1046966"/>
                    <a:pt x="999386" y="1028037"/>
                    <a:pt x="1019781" y="1023203"/>
                  </a:cubicBezTo>
                  <a:close/>
                  <a:moveTo>
                    <a:pt x="2623567" y="981425"/>
                  </a:moveTo>
                  <a:cubicBezTo>
                    <a:pt x="2674364" y="1009345"/>
                    <a:pt x="2716781" y="1036164"/>
                    <a:pt x="2743226" y="1039545"/>
                  </a:cubicBezTo>
                  <a:cubicBezTo>
                    <a:pt x="2743226" y="1039545"/>
                    <a:pt x="2738354" y="1050604"/>
                    <a:pt x="2726954" y="1078562"/>
                  </a:cubicBezTo>
                  <a:cubicBezTo>
                    <a:pt x="2715552" y="1106518"/>
                    <a:pt x="2687078" y="1193905"/>
                    <a:pt x="2687078" y="1193905"/>
                  </a:cubicBezTo>
                  <a:cubicBezTo>
                    <a:pt x="2687078" y="1193905"/>
                    <a:pt x="2654257" y="1355481"/>
                    <a:pt x="2631432" y="1344268"/>
                  </a:cubicBezTo>
                  <a:cubicBezTo>
                    <a:pt x="2573324" y="1315627"/>
                    <a:pt x="2596128" y="974623"/>
                    <a:pt x="2623487" y="981524"/>
                  </a:cubicBezTo>
                  <a:close/>
                  <a:moveTo>
                    <a:pt x="2267479" y="797633"/>
                  </a:moveTo>
                  <a:cubicBezTo>
                    <a:pt x="2328954" y="830695"/>
                    <a:pt x="2380181" y="862652"/>
                    <a:pt x="2412524" y="866035"/>
                  </a:cubicBezTo>
                  <a:cubicBezTo>
                    <a:pt x="2412524" y="866035"/>
                    <a:pt x="2406209" y="879895"/>
                    <a:pt x="2391369" y="914898"/>
                  </a:cubicBezTo>
                  <a:cubicBezTo>
                    <a:pt x="2376530" y="949902"/>
                    <a:pt x="2338933" y="1059097"/>
                    <a:pt x="2338933" y="1059097"/>
                  </a:cubicBezTo>
                  <a:lnTo>
                    <a:pt x="2440039" y="878914"/>
                  </a:lnTo>
                  <a:cubicBezTo>
                    <a:pt x="2440039" y="878914"/>
                    <a:pt x="2481193" y="915892"/>
                    <a:pt x="2501771" y="926639"/>
                  </a:cubicBezTo>
                  <a:cubicBezTo>
                    <a:pt x="2501771" y="926639"/>
                    <a:pt x="2405857" y="1086473"/>
                    <a:pt x="2365039" y="1188711"/>
                  </a:cubicBezTo>
                  <a:cubicBezTo>
                    <a:pt x="2342343" y="1245817"/>
                    <a:pt x="2317375" y="1308507"/>
                    <a:pt x="2226825" y="1279465"/>
                  </a:cubicBezTo>
                  <a:cubicBezTo>
                    <a:pt x="2148874" y="1254475"/>
                    <a:pt x="2267479" y="797633"/>
                    <a:pt x="2267479" y="797633"/>
                  </a:cubicBezTo>
                  <a:close/>
                  <a:moveTo>
                    <a:pt x="2002353" y="787074"/>
                  </a:moveTo>
                  <a:cubicBezTo>
                    <a:pt x="2007884" y="785706"/>
                    <a:pt x="2013149" y="786024"/>
                    <a:pt x="2018069" y="788257"/>
                  </a:cubicBezTo>
                  <a:lnTo>
                    <a:pt x="2039623" y="1242842"/>
                  </a:lnTo>
                  <a:cubicBezTo>
                    <a:pt x="2039623" y="1242842"/>
                    <a:pt x="1897537" y="1229698"/>
                    <a:pt x="1834887" y="1218389"/>
                  </a:cubicBezTo>
                  <a:cubicBezTo>
                    <a:pt x="1776249" y="1207671"/>
                    <a:pt x="1919375" y="807601"/>
                    <a:pt x="2002353" y="787074"/>
                  </a:cubicBezTo>
                  <a:close/>
                  <a:moveTo>
                    <a:pt x="307195" y="706740"/>
                  </a:moveTo>
                  <a:cubicBezTo>
                    <a:pt x="325108" y="702262"/>
                    <a:pt x="340397" y="706437"/>
                    <a:pt x="329900" y="741049"/>
                  </a:cubicBezTo>
                  <a:cubicBezTo>
                    <a:pt x="237140" y="1047553"/>
                    <a:pt x="91813" y="1114558"/>
                    <a:pt x="91813" y="1114558"/>
                  </a:cubicBezTo>
                  <a:cubicBezTo>
                    <a:pt x="80070" y="1103357"/>
                    <a:pt x="55142" y="1092376"/>
                    <a:pt x="32791" y="1084316"/>
                  </a:cubicBezTo>
                  <a:cubicBezTo>
                    <a:pt x="32791" y="1084316"/>
                    <a:pt x="184053" y="913543"/>
                    <a:pt x="268745" y="724350"/>
                  </a:cubicBezTo>
                  <a:cubicBezTo>
                    <a:pt x="268745" y="724350"/>
                    <a:pt x="289282" y="711219"/>
                    <a:pt x="307195" y="706740"/>
                  </a:cubicBezTo>
                  <a:close/>
                  <a:moveTo>
                    <a:pt x="1588988" y="542344"/>
                  </a:moveTo>
                  <a:cubicBezTo>
                    <a:pt x="1681978" y="572957"/>
                    <a:pt x="1720607" y="703674"/>
                    <a:pt x="1742521" y="750605"/>
                  </a:cubicBezTo>
                  <a:cubicBezTo>
                    <a:pt x="1744833" y="755375"/>
                    <a:pt x="1726468" y="1062300"/>
                    <a:pt x="1732894" y="1062776"/>
                  </a:cubicBezTo>
                  <a:cubicBezTo>
                    <a:pt x="1732894" y="1062776"/>
                    <a:pt x="1682054" y="1251215"/>
                    <a:pt x="1588140" y="1145320"/>
                  </a:cubicBezTo>
                  <a:cubicBezTo>
                    <a:pt x="1494229" y="1039428"/>
                    <a:pt x="1588988" y="542344"/>
                    <a:pt x="1588988" y="542344"/>
                  </a:cubicBezTo>
                  <a:close/>
                  <a:moveTo>
                    <a:pt x="1160929" y="343920"/>
                  </a:moveTo>
                  <a:cubicBezTo>
                    <a:pt x="1160929" y="343920"/>
                    <a:pt x="1245419" y="355027"/>
                    <a:pt x="1280577" y="387955"/>
                  </a:cubicBezTo>
                  <a:cubicBezTo>
                    <a:pt x="1280577" y="387955"/>
                    <a:pt x="1259611" y="579008"/>
                    <a:pt x="1203482" y="693983"/>
                  </a:cubicBezTo>
                  <a:cubicBezTo>
                    <a:pt x="1147351" y="808957"/>
                    <a:pt x="1152624" y="925348"/>
                    <a:pt x="1113037" y="945594"/>
                  </a:cubicBezTo>
                  <a:cubicBezTo>
                    <a:pt x="1073325" y="965739"/>
                    <a:pt x="1045458" y="887543"/>
                    <a:pt x="1045458" y="887543"/>
                  </a:cubicBezTo>
                  <a:lnTo>
                    <a:pt x="1045333" y="887441"/>
                  </a:lnTo>
                  <a:close/>
                  <a:moveTo>
                    <a:pt x="110437" y="0"/>
                  </a:moveTo>
                  <a:cubicBezTo>
                    <a:pt x="140253" y="9795"/>
                    <a:pt x="175528" y="25062"/>
                    <a:pt x="196520" y="46468"/>
                  </a:cubicBezTo>
                  <a:cubicBezTo>
                    <a:pt x="196520" y="46468"/>
                    <a:pt x="120371" y="299795"/>
                    <a:pt x="27171" y="398662"/>
                  </a:cubicBezTo>
                  <a:cubicBezTo>
                    <a:pt x="-66028" y="497530"/>
                    <a:pt x="110437" y="0"/>
                    <a:pt x="110437" y="0"/>
                  </a:cubicBezTo>
                  <a:close/>
                </a:path>
              </a:pathLst>
            </a:custGeom>
            <a:gradFill>
              <a:gsLst>
                <a:gs pos="0">
                  <a:srgbClr val="67824B"/>
                </a:gs>
                <a:gs pos="50000">
                  <a:srgbClr val="7F9B5E"/>
                </a:gs>
                <a:gs pos="100000">
                  <a:srgbClr val="98B472"/>
                </a:gs>
              </a:gsLst>
              <a:lin ang="9786248" scaled="0"/>
            </a:gra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97839" y="97936"/>
              <a:ext cx="2968612" cy="1513081"/>
            </a:xfrm>
            <a:custGeom>
              <a:rect b="b" l="l" r="r" t="t"/>
              <a:pathLst>
                <a:path extrusionOk="0" h="1513081" w="2968612">
                  <a:moveTo>
                    <a:pt x="816561" y="1390759"/>
                  </a:moveTo>
                  <a:lnTo>
                    <a:pt x="816689" y="1390859"/>
                  </a:lnTo>
                  <a:lnTo>
                    <a:pt x="816685" y="1390861"/>
                  </a:lnTo>
                  <a:close/>
                  <a:moveTo>
                    <a:pt x="620782" y="1285228"/>
                  </a:moveTo>
                  <a:lnTo>
                    <a:pt x="620883" y="1285258"/>
                  </a:lnTo>
                  <a:lnTo>
                    <a:pt x="620805" y="1285454"/>
                  </a:lnTo>
                  <a:close/>
                  <a:moveTo>
                    <a:pt x="1549227" y="1137435"/>
                  </a:moveTo>
                  <a:cubicBezTo>
                    <a:pt x="1569275" y="1151879"/>
                    <a:pt x="1625951" y="1484318"/>
                    <a:pt x="1625951" y="1484318"/>
                  </a:cubicBezTo>
                  <a:lnTo>
                    <a:pt x="1625851" y="1484443"/>
                  </a:lnTo>
                  <a:cubicBezTo>
                    <a:pt x="1552653" y="1503369"/>
                    <a:pt x="1474784" y="1505699"/>
                    <a:pt x="1430796" y="1513076"/>
                  </a:cubicBezTo>
                  <a:cubicBezTo>
                    <a:pt x="1422180" y="1514533"/>
                    <a:pt x="1496085" y="1241625"/>
                    <a:pt x="1488936" y="1244070"/>
                  </a:cubicBezTo>
                  <a:cubicBezTo>
                    <a:pt x="1488936" y="1244070"/>
                    <a:pt x="1529181" y="1122990"/>
                    <a:pt x="1549227" y="1137435"/>
                  </a:cubicBezTo>
                  <a:close/>
                  <a:moveTo>
                    <a:pt x="1054524" y="1058536"/>
                  </a:moveTo>
                  <a:cubicBezTo>
                    <a:pt x="1056601" y="1060574"/>
                    <a:pt x="1057888" y="1065123"/>
                    <a:pt x="1058286" y="1072441"/>
                  </a:cubicBezTo>
                  <a:cubicBezTo>
                    <a:pt x="1063396" y="1165166"/>
                    <a:pt x="954282" y="1433389"/>
                    <a:pt x="954282" y="1433389"/>
                  </a:cubicBezTo>
                  <a:cubicBezTo>
                    <a:pt x="907847" y="1428608"/>
                    <a:pt x="865006" y="1421408"/>
                    <a:pt x="837930" y="1407315"/>
                  </a:cubicBezTo>
                  <a:lnTo>
                    <a:pt x="816690" y="1390859"/>
                  </a:lnTo>
                  <a:lnTo>
                    <a:pt x="820324" y="1389783"/>
                  </a:lnTo>
                  <a:cubicBezTo>
                    <a:pt x="836680" y="1384629"/>
                    <a:pt x="903678" y="1360081"/>
                    <a:pt x="928981" y="1297200"/>
                  </a:cubicBezTo>
                  <a:cubicBezTo>
                    <a:pt x="986761" y="1153064"/>
                    <a:pt x="1039987" y="1044267"/>
                    <a:pt x="1054524" y="1058536"/>
                  </a:cubicBezTo>
                  <a:close/>
                  <a:moveTo>
                    <a:pt x="1195452" y="993639"/>
                  </a:moveTo>
                  <a:cubicBezTo>
                    <a:pt x="1195452" y="993639"/>
                    <a:pt x="1231113" y="1035852"/>
                    <a:pt x="1230214" y="1210606"/>
                  </a:cubicBezTo>
                  <a:cubicBezTo>
                    <a:pt x="1229797" y="1297182"/>
                    <a:pt x="1197449" y="1507056"/>
                    <a:pt x="1197449" y="1507056"/>
                  </a:cubicBezTo>
                  <a:cubicBezTo>
                    <a:pt x="1167482" y="1484753"/>
                    <a:pt x="1137114" y="1459644"/>
                    <a:pt x="1111139" y="1445127"/>
                  </a:cubicBezTo>
                  <a:cubicBezTo>
                    <a:pt x="1105958" y="1442359"/>
                    <a:pt x="1119155" y="1393632"/>
                    <a:pt x="1128899" y="1357788"/>
                  </a:cubicBezTo>
                  <a:cubicBezTo>
                    <a:pt x="1178920" y="1174672"/>
                    <a:pt x="1165900" y="1166563"/>
                    <a:pt x="1165900" y="1166563"/>
                  </a:cubicBezTo>
                  <a:close/>
                  <a:moveTo>
                    <a:pt x="2835456" y="976694"/>
                  </a:moveTo>
                  <a:cubicBezTo>
                    <a:pt x="2840389" y="979260"/>
                    <a:pt x="2858314" y="988572"/>
                    <a:pt x="2882675" y="1001234"/>
                  </a:cubicBezTo>
                  <a:lnTo>
                    <a:pt x="2968508" y="1045875"/>
                  </a:lnTo>
                  <a:lnTo>
                    <a:pt x="2968612" y="1045752"/>
                  </a:lnTo>
                  <a:lnTo>
                    <a:pt x="2968511" y="1045877"/>
                  </a:lnTo>
                  <a:lnTo>
                    <a:pt x="2968509" y="1045875"/>
                  </a:lnTo>
                  <a:lnTo>
                    <a:pt x="2958719" y="1057272"/>
                  </a:lnTo>
                  <a:cubicBezTo>
                    <a:pt x="2914486" y="1108378"/>
                    <a:pt x="2735820" y="1310533"/>
                    <a:pt x="2708071" y="1274238"/>
                  </a:cubicBezTo>
                  <a:cubicBezTo>
                    <a:pt x="2676357" y="1232760"/>
                    <a:pt x="2835456" y="976694"/>
                    <a:pt x="2835456" y="976694"/>
                  </a:cubicBezTo>
                  <a:close/>
                  <a:moveTo>
                    <a:pt x="1087613" y="921959"/>
                  </a:moveTo>
                  <a:lnTo>
                    <a:pt x="1158078" y="950587"/>
                  </a:lnTo>
                  <a:lnTo>
                    <a:pt x="1156138" y="963189"/>
                  </a:lnTo>
                  <a:cubicBezTo>
                    <a:pt x="1151864" y="990501"/>
                    <a:pt x="1144938" y="1033798"/>
                    <a:pt x="1134331" y="1097741"/>
                  </a:cubicBezTo>
                  <a:cubicBezTo>
                    <a:pt x="1113121" y="1225628"/>
                    <a:pt x="1058575" y="1267569"/>
                    <a:pt x="1073957" y="1146089"/>
                  </a:cubicBezTo>
                  <a:cubicBezTo>
                    <a:pt x="1083570" y="1070165"/>
                    <a:pt x="1086516" y="990835"/>
                    <a:pt x="1087375" y="942015"/>
                  </a:cubicBezTo>
                  <a:close/>
                  <a:moveTo>
                    <a:pt x="808934" y="900653"/>
                  </a:moveTo>
                  <a:cubicBezTo>
                    <a:pt x="811681" y="899659"/>
                    <a:pt x="813958" y="900243"/>
                    <a:pt x="815689" y="902620"/>
                  </a:cubicBezTo>
                  <a:cubicBezTo>
                    <a:pt x="843404" y="940640"/>
                    <a:pt x="705739" y="1309723"/>
                    <a:pt x="705739" y="1309723"/>
                  </a:cubicBezTo>
                  <a:lnTo>
                    <a:pt x="620883" y="1285258"/>
                  </a:lnTo>
                  <a:lnTo>
                    <a:pt x="622689" y="1280737"/>
                  </a:lnTo>
                  <a:cubicBezTo>
                    <a:pt x="639925" y="1237712"/>
                    <a:pt x="770481" y="914567"/>
                    <a:pt x="808934" y="900653"/>
                  </a:cubicBezTo>
                  <a:close/>
                  <a:moveTo>
                    <a:pt x="1888340" y="825764"/>
                  </a:moveTo>
                  <a:cubicBezTo>
                    <a:pt x="1916357" y="821213"/>
                    <a:pt x="1945146" y="846185"/>
                    <a:pt x="1971017" y="919094"/>
                  </a:cubicBezTo>
                  <a:cubicBezTo>
                    <a:pt x="2040153" y="1113845"/>
                    <a:pt x="1941666" y="1219974"/>
                    <a:pt x="1941666" y="1219974"/>
                  </a:cubicBezTo>
                  <a:cubicBezTo>
                    <a:pt x="1884551" y="1204909"/>
                    <a:pt x="1823078" y="1187331"/>
                    <a:pt x="1756524" y="1166861"/>
                  </a:cubicBezTo>
                  <a:lnTo>
                    <a:pt x="1756626" y="1166736"/>
                  </a:lnTo>
                  <a:cubicBezTo>
                    <a:pt x="1727178" y="1118789"/>
                    <a:pt x="1804287" y="839418"/>
                    <a:pt x="1888340" y="825764"/>
                  </a:cubicBezTo>
                  <a:close/>
                  <a:moveTo>
                    <a:pt x="2214001" y="784301"/>
                  </a:moveTo>
                  <a:cubicBezTo>
                    <a:pt x="2214001" y="784301"/>
                    <a:pt x="2181226" y="1081778"/>
                    <a:pt x="2142089" y="1158339"/>
                  </a:cubicBezTo>
                  <a:cubicBezTo>
                    <a:pt x="2097814" y="1244995"/>
                    <a:pt x="2073191" y="1144989"/>
                    <a:pt x="2067727" y="1118633"/>
                  </a:cubicBezTo>
                  <a:lnTo>
                    <a:pt x="2066592" y="1112785"/>
                  </a:lnTo>
                  <a:lnTo>
                    <a:pt x="2069891" y="1099696"/>
                  </a:lnTo>
                  <a:cubicBezTo>
                    <a:pt x="2079533" y="1040797"/>
                    <a:pt x="2101304" y="803881"/>
                    <a:pt x="2108007" y="803191"/>
                  </a:cubicBezTo>
                  <a:cubicBezTo>
                    <a:pt x="2135544" y="800810"/>
                    <a:pt x="2172111" y="792147"/>
                    <a:pt x="2214001" y="784301"/>
                  </a:cubicBezTo>
                  <a:close/>
                  <a:moveTo>
                    <a:pt x="2405557" y="773678"/>
                  </a:moveTo>
                  <a:lnTo>
                    <a:pt x="2405681" y="773778"/>
                  </a:lnTo>
                  <a:cubicBezTo>
                    <a:pt x="2475044" y="783939"/>
                    <a:pt x="2542704" y="816252"/>
                    <a:pt x="2601040" y="847587"/>
                  </a:cubicBezTo>
                  <a:cubicBezTo>
                    <a:pt x="2601040" y="847587"/>
                    <a:pt x="2485090" y="1185400"/>
                    <a:pt x="2498003" y="1256598"/>
                  </a:cubicBezTo>
                  <a:cubicBezTo>
                    <a:pt x="2510918" y="1327797"/>
                    <a:pt x="2382749" y="1291700"/>
                    <a:pt x="2367950" y="1196670"/>
                  </a:cubicBezTo>
                  <a:cubicBezTo>
                    <a:pt x="2353151" y="1101641"/>
                    <a:pt x="2405557" y="773678"/>
                    <a:pt x="2405557" y="773678"/>
                  </a:cubicBezTo>
                  <a:close/>
                  <a:moveTo>
                    <a:pt x="1588400" y="772050"/>
                  </a:moveTo>
                  <a:cubicBezTo>
                    <a:pt x="1601495" y="776893"/>
                    <a:pt x="1613057" y="805959"/>
                    <a:pt x="1614107" y="876388"/>
                  </a:cubicBezTo>
                  <a:cubicBezTo>
                    <a:pt x="1615681" y="982029"/>
                    <a:pt x="1609207" y="1064868"/>
                    <a:pt x="1605871" y="1099684"/>
                  </a:cubicBezTo>
                  <a:lnTo>
                    <a:pt x="1604890" y="1109316"/>
                  </a:lnTo>
                  <a:lnTo>
                    <a:pt x="1714638" y="1149316"/>
                  </a:lnTo>
                  <a:cubicBezTo>
                    <a:pt x="1751072" y="1307357"/>
                    <a:pt x="1665074" y="1425294"/>
                    <a:pt x="1661478" y="1349492"/>
                  </a:cubicBezTo>
                  <a:cubicBezTo>
                    <a:pt x="1658687" y="1292565"/>
                    <a:pt x="1620043" y="1182906"/>
                    <a:pt x="1600895" y="1131635"/>
                  </a:cubicBezTo>
                  <a:lnTo>
                    <a:pt x="1594248" y="1114133"/>
                  </a:lnTo>
                  <a:lnTo>
                    <a:pt x="1432695" y="1057327"/>
                  </a:lnTo>
                  <a:lnTo>
                    <a:pt x="1432570" y="1057225"/>
                  </a:lnTo>
                  <a:cubicBezTo>
                    <a:pt x="1432570" y="1057225"/>
                    <a:pt x="1517034" y="946507"/>
                    <a:pt x="1553499" y="813063"/>
                  </a:cubicBezTo>
                  <a:cubicBezTo>
                    <a:pt x="1560679" y="786591"/>
                    <a:pt x="1575305" y="767209"/>
                    <a:pt x="1588400" y="772050"/>
                  </a:cubicBezTo>
                  <a:close/>
                  <a:moveTo>
                    <a:pt x="371536" y="551343"/>
                  </a:moveTo>
                  <a:lnTo>
                    <a:pt x="439469" y="591240"/>
                  </a:lnTo>
                  <a:lnTo>
                    <a:pt x="430408" y="618070"/>
                  </a:lnTo>
                  <a:cubicBezTo>
                    <a:pt x="374312" y="730805"/>
                    <a:pt x="193205" y="876512"/>
                    <a:pt x="229322" y="805444"/>
                  </a:cubicBezTo>
                  <a:cubicBezTo>
                    <a:pt x="255590" y="753721"/>
                    <a:pt x="328106" y="626847"/>
                    <a:pt x="362723" y="566642"/>
                  </a:cubicBezTo>
                  <a:close/>
                  <a:moveTo>
                    <a:pt x="1675486" y="537137"/>
                  </a:moveTo>
                  <a:cubicBezTo>
                    <a:pt x="1700500" y="581015"/>
                    <a:pt x="1726846" y="621226"/>
                    <a:pt x="1749386" y="617880"/>
                  </a:cubicBezTo>
                  <a:cubicBezTo>
                    <a:pt x="1792688" y="611597"/>
                    <a:pt x="1829585" y="561911"/>
                    <a:pt x="1922573" y="592523"/>
                  </a:cubicBezTo>
                  <a:cubicBezTo>
                    <a:pt x="1922573" y="592523"/>
                    <a:pt x="1844707" y="644609"/>
                    <a:pt x="1791949" y="854196"/>
                  </a:cubicBezTo>
                  <a:cubicBezTo>
                    <a:pt x="1739189" y="1063781"/>
                    <a:pt x="1733385" y="1135655"/>
                    <a:pt x="1711841" y="1114419"/>
                  </a:cubicBezTo>
                  <a:cubicBezTo>
                    <a:pt x="1598911" y="1002971"/>
                    <a:pt x="1675486" y="537137"/>
                    <a:pt x="1675486" y="537137"/>
                  </a:cubicBezTo>
                  <a:close/>
                  <a:moveTo>
                    <a:pt x="832951" y="379866"/>
                  </a:moveTo>
                  <a:cubicBezTo>
                    <a:pt x="842355" y="380290"/>
                    <a:pt x="850365" y="387204"/>
                    <a:pt x="856390" y="402452"/>
                  </a:cubicBezTo>
                  <a:cubicBezTo>
                    <a:pt x="867400" y="430010"/>
                    <a:pt x="771270" y="675035"/>
                    <a:pt x="734483" y="729223"/>
                  </a:cubicBezTo>
                  <a:lnTo>
                    <a:pt x="729296" y="735632"/>
                  </a:lnTo>
                  <a:lnTo>
                    <a:pt x="633353" y="691053"/>
                  </a:lnTo>
                  <a:lnTo>
                    <a:pt x="638876" y="678370"/>
                  </a:lnTo>
                  <a:cubicBezTo>
                    <a:pt x="665452" y="618116"/>
                    <a:pt x="775351" y="377266"/>
                    <a:pt x="832951" y="379866"/>
                  </a:cubicBezTo>
                  <a:close/>
                  <a:moveTo>
                    <a:pt x="1334794" y="363575"/>
                  </a:moveTo>
                  <a:lnTo>
                    <a:pt x="1397443" y="370283"/>
                  </a:lnTo>
                  <a:cubicBezTo>
                    <a:pt x="1397443" y="370283"/>
                    <a:pt x="1285903" y="913386"/>
                    <a:pt x="1308630" y="1002476"/>
                  </a:cubicBezTo>
                  <a:cubicBezTo>
                    <a:pt x="1308630" y="1002476"/>
                    <a:pt x="1265076" y="996373"/>
                    <a:pt x="1256001" y="980115"/>
                  </a:cubicBezTo>
                  <a:cubicBezTo>
                    <a:pt x="1196993" y="874646"/>
                    <a:pt x="1317888" y="425010"/>
                    <a:pt x="1333230" y="369218"/>
                  </a:cubicBezTo>
                  <a:close/>
                  <a:moveTo>
                    <a:pt x="985338" y="303545"/>
                  </a:moveTo>
                  <a:cubicBezTo>
                    <a:pt x="1008953" y="334928"/>
                    <a:pt x="1026088" y="363108"/>
                    <a:pt x="1045270" y="366939"/>
                  </a:cubicBezTo>
                  <a:cubicBezTo>
                    <a:pt x="1083057" y="374545"/>
                    <a:pt x="1112952" y="380690"/>
                    <a:pt x="1136554" y="385431"/>
                  </a:cubicBezTo>
                  <a:cubicBezTo>
                    <a:pt x="1136554" y="385431"/>
                    <a:pt x="1042906" y="748220"/>
                    <a:pt x="928333" y="810704"/>
                  </a:cubicBezTo>
                  <a:lnTo>
                    <a:pt x="909187" y="817293"/>
                  </a:lnTo>
                  <a:lnTo>
                    <a:pt x="861398" y="795895"/>
                  </a:lnTo>
                  <a:lnTo>
                    <a:pt x="858423" y="787566"/>
                  </a:lnTo>
                  <a:cubicBezTo>
                    <a:pt x="838362" y="676710"/>
                    <a:pt x="985338" y="303545"/>
                    <a:pt x="985338" y="303545"/>
                  </a:cubicBezTo>
                  <a:close/>
                  <a:moveTo>
                    <a:pt x="623539" y="159209"/>
                  </a:moveTo>
                  <a:cubicBezTo>
                    <a:pt x="638506" y="170760"/>
                    <a:pt x="646177" y="184432"/>
                    <a:pt x="657418" y="189649"/>
                  </a:cubicBezTo>
                  <a:cubicBezTo>
                    <a:pt x="683138" y="201688"/>
                    <a:pt x="717487" y="201336"/>
                    <a:pt x="756132" y="201796"/>
                  </a:cubicBezTo>
                  <a:cubicBezTo>
                    <a:pt x="756132" y="201796"/>
                    <a:pt x="666169" y="474651"/>
                    <a:pt x="607509" y="512005"/>
                  </a:cubicBezTo>
                  <a:cubicBezTo>
                    <a:pt x="548847" y="549360"/>
                    <a:pt x="521283" y="614481"/>
                    <a:pt x="486450" y="600193"/>
                  </a:cubicBezTo>
                  <a:cubicBezTo>
                    <a:pt x="451493" y="585805"/>
                    <a:pt x="479858" y="501928"/>
                    <a:pt x="479858" y="501928"/>
                  </a:cubicBezTo>
                  <a:lnTo>
                    <a:pt x="479756" y="502053"/>
                  </a:lnTo>
                  <a:cubicBezTo>
                    <a:pt x="482794" y="503903"/>
                    <a:pt x="620953" y="157312"/>
                    <a:pt x="623539" y="159209"/>
                  </a:cubicBezTo>
                  <a:close/>
                  <a:moveTo>
                    <a:pt x="91487" y="7932"/>
                  </a:moveTo>
                  <a:lnTo>
                    <a:pt x="91612" y="8034"/>
                  </a:lnTo>
                  <a:lnTo>
                    <a:pt x="91609" y="8046"/>
                  </a:lnTo>
                  <a:close/>
                  <a:moveTo>
                    <a:pt x="200544" y="0"/>
                  </a:moveTo>
                  <a:cubicBezTo>
                    <a:pt x="200544" y="0"/>
                    <a:pt x="117958" y="275966"/>
                    <a:pt x="0" y="367705"/>
                  </a:cubicBezTo>
                  <a:lnTo>
                    <a:pt x="91608" y="8047"/>
                  </a:lnTo>
                  <a:lnTo>
                    <a:pt x="121053" y="35345"/>
                  </a:lnTo>
                  <a:cubicBezTo>
                    <a:pt x="150110" y="55260"/>
                    <a:pt x="177383" y="50379"/>
                    <a:pt x="200544" y="0"/>
                  </a:cubicBezTo>
                  <a:close/>
                </a:path>
              </a:pathLst>
            </a:custGeom>
            <a:solidFill>
              <a:srgbClr val="435337">
                <a:alpha val="45882"/>
              </a:srgbClr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2281088" y="1263951"/>
              <a:ext cx="1652670" cy="400556"/>
            </a:xfrm>
            <a:custGeom>
              <a:rect b="b" l="l" r="r" t="t"/>
              <a:pathLst>
                <a:path extrusionOk="0" h="400556" w="1652670">
                  <a:moveTo>
                    <a:pt x="597667" y="29"/>
                  </a:moveTo>
                  <a:cubicBezTo>
                    <a:pt x="660807" y="1327"/>
                    <a:pt x="814970" y="46555"/>
                    <a:pt x="814970" y="46555"/>
                  </a:cubicBezTo>
                  <a:cubicBezTo>
                    <a:pt x="814970" y="46555"/>
                    <a:pt x="801623" y="98257"/>
                    <a:pt x="816496" y="130996"/>
                  </a:cubicBezTo>
                  <a:cubicBezTo>
                    <a:pt x="838565" y="179447"/>
                    <a:pt x="900991" y="201837"/>
                    <a:pt x="930823" y="210005"/>
                  </a:cubicBezTo>
                  <a:lnTo>
                    <a:pt x="935721" y="211168"/>
                  </a:lnTo>
                  <a:lnTo>
                    <a:pt x="940410" y="208066"/>
                  </a:lnTo>
                  <a:cubicBezTo>
                    <a:pt x="951666" y="201436"/>
                    <a:pt x="979059" y="189027"/>
                    <a:pt x="1018105" y="195850"/>
                  </a:cubicBezTo>
                  <a:cubicBezTo>
                    <a:pt x="1070165" y="204949"/>
                    <a:pt x="1094178" y="192683"/>
                    <a:pt x="1108183" y="183840"/>
                  </a:cubicBezTo>
                  <a:cubicBezTo>
                    <a:pt x="1135338" y="166695"/>
                    <a:pt x="1211267" y="172081"/>
                    <a:pt x="1211267" y="172081"/>
                  </a:cubicBezTo>
                  <a:lnTo>
                    <a:pt x="1177310" y="254712"/>
                  </a:lnTo>
                  <a:lnTo>
                    <a:pt x="1266568" y="182781"/>
                  </a:lnTo>
                  <a:cubicBezTo>
                    <a:pt x="1266568" y="182781"/>
                    <a:pt x="1302164" y="229894"/>
                    <a:pt x="1342413" y="242599"/>
                  </a:cubicBezTo>
                  <a:cubicBezTo>
                    <a:pt x="1404319" y="262182"/>
                    <a:pt x="1436065" y="318346"/>
                    <a:pt x="1482471" y="324496"/>
                  </a:cubicBezTo>
                  <a:cubicBezTo>
                    <a:pt x="1579881" y="337233"/>
                    <a:pt x="1612607" y="370867"/>
                    <a:pt x="1652670" y="400556"/>
                  </a:cubicBezTo>
                  <a:cubicBezTo>
                    <a:pt x="1652670" y="400556"/>
                    <a:pt x="1533954" y="374415"/>
                    <a:pt x="1366079" y="333071"/>
                  </a:cubicBezTo>
                  <a:cubicBezTo>
                    <a:pt x="1212808" y="295346"/>
                    <a:pt x="1159034" y="278456"/>
                    <a:pt x="1159034" y="278456"/>
                  </a:cubicBezTo>
                  <a:lnTo>
                    <a:pt x="938700" y="212880"/>
                  </a:lnTo>
                  <a:lnTo>
                    <a:pt x="754737" y="191201"/>
                  </a:lnTo>
                  <a:cubicBezTo>
                    <a:pt x="672441" y="183297"/>
                    <a:pt x="572258" y="174034"/>
                    <a:pt x="455055" y="160375"/>
                  </a:cubicBezTo>
                  <a:cubicBezTo>
                    <a:pt x="220650" y="133057"/>
                    <a:pt x="0" y="134269"/>
                    <a:pt x="0" y="134269"/>
                  </a:cubicBezTo>
                  <a:lnTo>
                    <a:pt x="102" y="134144"/>
                  </a:lnTo>
                  <a:cubicBezTo>
                    <a:pt x="52570" y="60992"/>
                    <a:pt x="285385" y="102706"/>
                    <a:pt x="348830" y="86378"/>
                  </a:cubicBezTo>
                  <a:cubicBezTo>
                    <a:pt x="412276" y="70049"/>
                    <a:pt x="417537" y="9503"/>
                    <a:pt x="468728" y="17894"/>
                  </a:cubicBezTo>
                  <a:cubicBezTo>
                    <a:pt x="507753" y="24235"/>
                    <a:pt x="557769" y="107437"/>
                    <a:pt x="557769" y="107437"/>
                  </a:cubicBezTo>
                  <a:cubicBezTo>
                    <a:pt x="557769" y="107437"/>
                    <a:pt x="554520" y="94678"/>
                    <a:pt x="546678" y="61670"/>
                  </a:cubicBezTo>
                  <a:cubicBezTo>
                    <a:pt x="538837" y="28661"/>
                    <a:pt x="523137" y="24357"/>
                    <a:pt x="576895" y="2423"/>
                  </a:cubicBezTo>
                  <a:cubicBezTo>
                    <a:pt x="581485" y="555"/>
                    <a:pt x="588647" y="-156"/>
                    <a:pt x="597667" y="29"/>
                  </a:cubicBezTo>
                  <a:close/>
                </a:path>
              </a:pathLst>
            </a:custGeom>
            <a:gradFill>
              <a:gsLst>
                <a:gs pos="0">
                  <a:srgbClr val="98B472"/>
                </a:gs>
                <a:gs pos="84000">
                  <a:srgbClr val="C6E0AE"/>
                </a:gs>
                <a:gs pos="100000">
                  <a:srgbClr val="C6E0AE"/>
                </a:gs>
              </a:gsLst>
              <a:lin ang="9369600" scaled="0"/>
            </a:gra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0" y="249551"/>
              <a:ext cx="1159271" cy="543135"/>
            </a:xfrm>
            <a:custGeom>
              <a:rect b="b" l="l" r="r" t="t"/>
              <a:pathLst>
                <a:path extrusionOk="0" h="543135" w="1159271">
                  <a:moveTo>
                    <a:pt x="0" y="0"/>
                  </a:moveTo>
                  <a:lnTo>
                    <a:pt x="184979" y="53181"/>
                  </a:lnTo>
                  <a:cubicBezTo>
                    <a:pt x="246532" y="73610"/>
                    <a:pt x="307136" y="96828"/>
                    <a:pt x="366495" y="123732"/>
                  </a:cubicBezTo>
                  <a:cubicBezTo>
                    <a:pt x="495587" y="182051"/>
                    <a:pt x="620406" y="251969"/>
                    <a:pt x="747156" y="315198"/>
                  </a:cubicBezTo>
                  <a:cubicBezTo>
                    <a:pt x="882924" y="383078"/>
                    <a:pt x="1021949" y="447205"/>
                    <a:pt x="1153605" y="522681"/>
                  </a:cubicBezTo>
                  <a:lnTo>
                    <a:pt x="1153582" y="522456"/>
                  </a:lnTo>
                  <a:cubicBezTo>
                    <a:pt x="1163143" y="527960"/>
                    <a:pt x="1160323" y="545899"/>
                    <a:pt x="1147590" y="542771"/>
                  </a:cubicBezTo>
                  <a:cubicBezTo>
                    <a:pt x="873662" y="474437"/>
                    <a:pt x="639824" y="301206"/>
                    <a:pt x="386298" y="184429"/>
                  </a:cubicBezTo>
                  <a:cubicBezTo>
                    <a:pt x="319003" y="153447"/>
                    <a:pt x="249712" y="125743"/>
                    <a:pt x="179113" y="101933"/>
                  </a:cubicBezTo>
                  <a:lnTo>
                    <a:pt x="0" y="52665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435337"/>
                </a:gs>
                <a:gs pos="92000">
                  <a:srgbClr val="98B472"/>
                </a:gs>
                <a:gs pos="100000">
                  <a:srgbClr val="98B472"/>
                </a:gs>
              </a:gsLst>
              <a:lin ang="1288376" scaled="0"/>
            </a:gradFill>
            <a:ln>
              <a:noFill/>
            </a:ln>
            <a:effectLst>
              <a:outerShdw blurRad="63500" sx="102000" rotWithShape="0" algn="ctr" sy="1020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7" name="Google Shape;157;p19"/>
          <p:cNvSpPr txBox="1"/>
          <p:nvPr/>
        </p:nvSpPr>
        <p:spPr>
          <a:xfrm>
            <a:off x="2572451" y="2363981"/>
            <a:ext cx="3327900" cy="21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31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t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Antoni Czapski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31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t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Anuj Jhunjhunwala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31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t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Emre Beray Boztepe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318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lang="tr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Valery Tarasenko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0"/>
          <p:cNvGrpSpPr/>
          <p:nvPr/>
        </p:nvGrpSpPr>
        <p:grpSpPr>
          <a:xfrm>
            <a:off x="877265" y="1400182"/>
            <a:ext cx="7412625" cy="2849971"/>
            <a:chOff x="1065302" y="1621352"/>
            <a:chExt cx="6447693" cy="3799962"/>
          </a:xfrm>
        </p:grpSpPr>
        <p:grpSp>
          <p:nvGrpSpPr>
            <p:cNvPr id="163" name="Google Shape;163;p20"/>
            <p:cNvGrpSpPr/>
            <p:nvPr/>
          </p:nvGrpSpPr>
          <p:grpSpPr>
            <a:xfrm>
              <a:off x="4241795" y="1621352"/>
              <a:ext cx="3271200" cy="3799962"/>
              <a:chOff x="3202171" y="1494172"/>
              <a:chExt cx="3271200" cy="3799962"/>
            </a:xfrm>
          </p:grpSpPr>
          <p:sp>
            <p:nvSpPr>
              <p:cNvPr id="164" name="Google Shape;164;p20"/>
              <p:cNvSpPr/>
              <p:nvPr/>
            </p:nvSpPr>
            <p:spPr>
              <a:xfrm>
                <a:off x="3202171" y="1758553"/>
                <a:ext cx="3271200" cy="3271200"/>
              </a:xfrm>
              <a:prstGeom prst="ellipse">
                <a:avLst/>
              </a:prstGeom>
              <a:solidFill>
                <a:srgbClr val="789241">
                  <a:alpha val="20000"/>
                </a:srgbClr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5" name="Google Shape;165;p20"/>
              <p:cNvGrpSpPr/>
              <p:nvPr/>
            </p:nvGrpSpPr>
            <p:grpSpPr>
              <a:xfrm>
                <a:off x="3604352" y="1494172"/>
                <a:ext cx="2466839" cy="3799962"/>
                <a:chOff x="3563110" y="1528931"/>
                <a:chExt cx="2466839" cy="3799962"/>
              </a:xfrm>
            </p:grpSpPr>
            <p:sp>
              <p:nvSpPr>
                <p:cNvPr id="166" name="Google Shape;166;p20"/>
                <p:cNvSpPr/>
                <p:nvPr/>
              </p:nvSpPr>
              <p:spPr>
                <a:xfrm>
                  <a:off x="3563110" y="1528931"/>
                  <a:ext cx="2466839" cy="3799962"/>
                </a:xfrm>
                <a:custGeom>
                  <a:rect b="b" l="l" r="r" t="t"/>
                  <a:pathLst>
                    <a:path extrusionOk="0" h="3799962" w="2466839">
                      <a:moveTo>
                        <a:pt x="174439" y="1485696"/>
                      </a:moveTo>
                      <a:cubicBezTo>
                        <a:pt x="184144" y="1484169"/>
                        <a:pt x="193918" y="1489409"/>
                        <a:pt x="199067" y="1500300"/>
                      </a:cubicBezTo>
                      <a:cubicBezTo>
                        <a:pt x="209934" y="1523310"/>
                        <a:pt x="219526" y="1546867"/>
                        <a:pt x="228958" y="1570493"/>
                      </a:cubicBezTo>
                      <a:cubicBezTo>
                        <a:pt x="252629" y="1629705"/>
                        <a:pt x="273931" y="1689783"/>
                        <a:pt x="291519" y="1751091"/>
                      </a:cubicBezTo>
                      <a:cubicBezTo>
                        <a:pt x="313322" y="1827049"/>
                        <a:pt x="331320" y="1903872"/>
                        <a:pt x="343577" y="1981994"/>
                      </a:cubicBezTo>
                      <a:cubicBezTo>
                        <a:pt x="344603" y="1988487"/>
                        <a:pt x="341709" y="1994798"/>
                        <a:pt x="344101" y="2001063"/>
                      </a:cubicBezTo>
                      <a:lnTo>
                        <a:pt x="344147" y="2001017"/>
                      </a:lnTo>
                      <a:cubicBezTo>
                        <a:pt x="346562" y="2020929"/>
                        <a:pt x="349159" y="2040841"/>
                        <a:pt x="351346" y="2060776"/>
                      </a:cubicBezTo>
                      <a:cubicBezTo>
                        <a:pt x="354194" y="2086657"/>
                        <a:pt x="356723" y="2112561"/>
                        <a:pt x="359594" y="2140607"/>
                      </a:cubicBezTo>
                      <a:cubicBezTo>
                        <a:pt x="380599" y="2114293"/>
                        <a:pt x="398233" y="2087819"/>
                        <a:pt x="413748" y="2059842"/>
                      </a:cubicBezTo>
                      <a:cubicBezTo>
                        <a:pt x="413885" y="2050091"/>
                        <a:pt x="420173" y="2045421"/>
                        <a:pt x="428534" y="2043849"/>
                      </a:cubicBezTo>
                      <a:cubicBezTo>
                        <a:pt x="437601" y="2042163"/>
                        <a:pt x="444937" y="2046195"/>
                        <a:pt x="449699" y="2054055"/>
                      </a:cubicBezTo>
                      <a:cubicBezTo>
                        <a:pt x="456033" y="2064535"/>
                        <a:pt x="456215" y="2076564"/>
                        <a:pt x="456944" y="2088229"/>
                      </a:cubicBezTo>
                      <a:cubicBezTo>
                        <a:pt x="458562" y="2114293"/>
                        <a:pt x="459473" y="2140538"/>
                        <a:pt x="461569" y="2166419"/>
                      </a:cubicBezTo>
                      <a:cubicBezTo>
                        <a:pt x="468836" y="2256069"/>
                        <a:pt x="457924" y="2344238"/>
                        <a:pt x="445894" y="2433729"/>
                      </a:cubicBezTo>
                      <a:cubicBezTo>
                        <a:pt x="459906" y="2424615"/>
                        <a:pt x="472140" y="2413680"/>
                        <a:pt x="485422" y="2404271"/>
                      </a:cubicBezTo>
                      <a:cubicBezTo>
                        <a:pt x="489751" y="2401218"/>
                        <a:pt x="493715" y="2397618"/>
                        <a:pt x="498135" y="2394656"/>
                      </a:cubicBezTo>
                      <a:cubicBezTo>
                        <a:pt x="514379" y="2383743"/>
                        <a:pt x="530783" y="2391626"/>
                        <a:pt x="531967" y="2411288"/>
                      </a:cubicBezTo>
                      <a:cubicBezTo>
                        <a:pt x="532879" y="2426461"/>
                        <a:pt x="530646" y="2441634"/>
                        <a:pt x="529279" y="2456648"/>
                      </a:cubicBezTo>
                      <a:cubicBezTo>
                        <a:pt x="527684" y="2474418"/>
                        <a:pt x="526818" y="2492257"/>
                        <a:pt x="526044" y="2509982"/>
                      </a:cubicBezTo>
                      <a:cubicBezTo>
                        <a:pt x="524084" y="2554272"/>
                        <a:pt x="521829" y="2598584"/>
                        <a:pt x="520553" y="2642919"/>
                      </a:cubicBezTo>
                      <a:cubicBezTo>
                        <a:pt x="518867" y="2702040"/>
                        <a:pt x="517500" y="2761184"/>
                        <a:pt x="515655" y="2820282"/>
                      </a:cubicBezTo>
                      <a:cubicBezTo>
                        <a:pt x="514858" y="2845617"/>
                        <a:pt x="515746" y="2871065"/>
                        <a:pt x="513012" y="2895966"/>
                      </a:cubicBezTo>
                      <a:cubicBezTo>
                        <a:pt x="513080" y="2887947"/>
                        <a:pt x="516954" y="2880634"/>
                        <a:pt x="519847" y="2873115"/>
                      </a:cubicBezTo>
                      <a:cubicBezTo>
                        <a:pt x="560332" y="2767882"/>
                        <a:pt x="604302" y="2664130"/>
                        <a:pt x="651964" y="2561904"/>
                      </a:cubicBezTo>
                      <a:cubicBezTo>
                        <a:pt x="690785" y="2478633"/>
                        <a:pt x="732295" y="2396707"/>
                        <a:pt x="774603" y="2315190"/>
                      </a:cubicBezTo>
                      <a:cubicBezTo>
                        <a:pt x="781757" y="2301407"/>
                        <a:pt x="788500" y="2287282"/>
                        <a:pt x="796975" y="2274227"/>
                      </a:cubicBezTo>
                      <a:cubicBezTo>
                        <a:pt x="810053" y="2254064"/>
                        <a:pt x="812582" y="2230894"/>
                        <a:pt x="816614" y="2208157"/>
                      </a:cubicBezTo>
                      <a:cubicBezTo>
                        <a:pt x="825818" y="2156213"/>
                        <a:pt x="835273" y="2104291"/>
                        <a:pt x="841060" y="2051823"/>
                      </a:cubicBezTo>
                      <a:cubicBezTo>
                        <a:pt x="845229" y="2014140"/>
                        <a:pt x="849057" y="1976389"/>
                        <a:pt x="849011" y="1938410"/>
                      </a:cubicBezTo>
                      <a:cubicBezTo>
                        <a:pt x="848965" y="1905398"/>
                        <a:pt x="853317" y="1872477"/>
                        <a:pt x="851267" y="1839488"/>
                      </a:cubicBezTo>
                      <a:cubicBezTo>
                        <a:pt x="849535" y="1811443"/>
                        <a:pt x="848647" y="1783420"/>
                        <a:pt x="849102" y="1755352"/>
                      </a:cubicBezTo>
                      <a:cubicBezTo>
                        <a:pt x="849603" y="1748995"/>
                        <a:pt x="848920" y="1742593"/>
                        <a:pt x="849649" y="1736260"/>
                      </a:cubicBezTo>
                      <a:cubicBezTo>
                        <a:pt x="850560" y="1728195"/>
                        <a:pt x="853841" y="1726395"/>
                        <a:pt x="859605" y="1731475"/>
                      </a:cubicBezTo>
                      <a:cubicBezTo>
                        <a:pt x="868786" y="1739609"/>
                        <a:pt x="878765" y="1747264"/>
                        <a:pt x="884028" y="1758974"/>
                      </a:cubicBezTo>
                      <a:cubicBezTo>
                        <a:pt x="889177" y="1783169"/>
                        <a:pt x="889997" y="1807888"/>
                        <a:pt x="891637" y="1832380"/>
                      </a:cubicBezTo>
                      <a:cubicBezTo>
                        <a:pt x="894690" y="1877717"/>
                        <a:pt x="897675" y="1923192"/>
                        <a:pt x="896422" y="1968643"/>
                      </a:cubicBezTo>
                      <a:cubicBezTo>
                        <a:pt x="895123" y="2016282"/>
                        <a:pt x="893802" y="2063966"/>
                        <a:pt x="887081" y="2110625"/>
                      </a:cubicBezTo>
                      <a:cubicBezTo>
                        <a:pt x="902755" y="2082761"/>
                        <a:pt x="919068" y="2054716"/>
                        <a:pt x="935585" y="2026807"/>
                      </a:cubicBezTo>
                      <a:cubicBezTo>
                        <a:pt x="967823" y="1972288"/>
                        <a:pt x="1000356" y="1917906"/>
                        <a:pt x="1033961" y="1864230"/>
                      </a:cubicBezTo>
                      <a:cubicBezTo>
                        <a:pt x="1036763" y="1859742"/>
                        <a:pt x="1039201" y="1854958"/>
                        <a:pt x="1043849" y="1851927"/>
                      </a:cubicBezTo>
                      <a:cubicBezTo>
                        <a:pt x="1052346" y="1848259"/>
                        <a:pt x="1061118" y="1851130"/>
                        <a:pt x="1069730" y="1851084"/>
                      </a:cubicBezTo>
                      <a:cubicBezTo>
                        <a:pt x="1083741" y="1850993"/>
                        <a:pt x="1097821" y="1849603"/>
                        <a:pt x="1111741" y="1852110"/>
                      </a:cubicBezTo>
                      <a:cubicBezTo>
                        <a:pt x="1118075" y="1855026"/>
                        <a:pt x="1115477" y="1859446"/>
                        <a:pt x="1113336" y="1863433"/>
                      </a:cubicBezTo>
                      <a:cubicBezTo>
                        <a:pt x="1108483" y="1872432"/>
                        <a:pt x="1102970" y="1881021"/>
                        <a:pt x="1097707" y="1889792"/>
                      </a:cubicBezTo>
                      <a:cubicBezTo>
                        <a:pt x="1070869" y="1934560"/>
                        <a:pt x="1044623" y="1979647"/>
                        <a:pt x="1017466" y="2024233"/>
                      </a:cubicBezTo>
                      <a:cubicBezTo>
                        <a:pt x="1001609" y="2034531"/>
                        <a:pt x="984295" y="2042345"/>
                        <a:pt x="969463" y="2054465"/>
                      </a:cubicBezTo>
                      <a:cubicBezTo>
                        <a:pt x="926677" y="2089368"/>
                        <a:pt x="907266" y="2133544"/>
                        <a:pt x="914283" y="2188769"/>
                      </a:cubicBezTo>
                      <a:cubicBezTo>
                        <a:pt x="914899" y="2193645"/>
                        <a:pt x="915924" y="2198543"/>
                        <a:pt x="914329" y="2203441"/>
                      </a:cubicBezTo>
                      <a:cubicBezTo>
                        <a:pt x="897857" y="2238071"/>
                        <a:pt x="877649" y="2270696"/>
                        <a:pt x="859992" y="2304687"/>
                      </a:cubicBezTo>
                      <a:cubicBezTo>
                        <a:pt x="849672" y="2324554"/>
                        <a:pt x="839055" y="2344261"/>
                        <a:pt x="828803" y="2364150"/>
                      </a:cubicBezTo>
                      <a:cubicBezTo>
                        <a:pt x="802899" y="2414409"/>
                        <a:pt x="777337" y="2464850"/>
                        <a:pt x="752891" y="2515815"/>
                      </a:cubicBezTo>
                      <a:cubicBezTo>
                        <a:pt x="719583" y="2585256"/>
                        <a:pt x="687710" y="2655358"/>
                        <a:pt x="656885" y="2727921"/>
                      </a:cubicBezTo>
                      <a:cubicBezTo>
                        <a:pt x="676615" y="2704455"/>
                        <a:pt x="697848" y="2684771"/>
                        <a:pt x="718398" y="2664472"/>
                      </a:cubicBezTo>
                      <a:cubicBezTo>
                        <a:pt x="783329" y="2600429"/>
                        <a:pt x="855983" y="2546526"/>
                        <a:pt x="935130" y="2501348"/>
                      </a:cubicBezTo>
                      <a:cubicBezTo>
                        <a:pt x="991015" y="2469452"/>
                        <a:pt x="1049635" y="2443662"/>
                        <a:pt x="1111171" y="2424661"/>
                      </a:cubicBezTo>
                      <a:cubicBezTo>
                        <a:pt x="1114429" y="2423658"/>
                        <a:pt x="1117596" y="2422337"/>
                        <a:pt x="1121036" y="2421950"/>
                      </a:cubicBezTo>
                      <a:cubicBezTo>
                        <a:pt x="1126254" y="2422064"/>
                        <a:pt x="1131562" y="2423362"/>
                        <a:pt x="1132610" y="2428921"/>
                      </a:cubicBezTo>
                      <a:cubicBezTo>
                        <a:pt x="1133635" y="2434412"/>
                        <a:pt x="1127962" y="2436052"/>
                        <a:pt x="1124180" y="2438194"/>
                      </a:cubicBezTo>
                      <a:cubicBezTo>
                        <a:pt x="1092535" y="2455942"/>
                        <a:pt x="1062120" y="2475467"/>
                        <a:pt x="1034849" y="2499571"/>
                      </a:cubicBezTo>
                      <a:cubicBezTo>
                        <a:pt x="1030840" y="2503102"/>
                        <a:pt x="1026078" y="2505426"/>
                        <a:pt x="1021499" y="2508046"/>
                      </a:cubicBezTo>
                      <a:cubicBezTo>
                        <a:pt x="962583" y="2541946"/>
                        <a:pt x="904236" y="2576690"/>
                        <a:pt x="849398" y="2617038"/>
                      </a:cubicBezTo>
                      <a:cubicBezTo>
                        <a:pt x="808731" y="2646974"/>
                        <a:pt x="769636" y="2678665"/>
                        <a:pt x="732387" y="2712862"/>
                      </a:cubicBezTo>
                      <a:cubicBezTo>
                        <a:pt x="692608" y="2749383"/>
                        <a:pt x="655495" y="2788273"/>
                        <a:pt x="620706" y="2829486"/>
                      </a:cubicBezTo>
                      <a:cubicBezTo>
                        <a:pt x="613529" y="2837984"/>
                        <a:pt x="607743" y="2847029"/>
                        <a:pt x="603642" y="2857463"/>
                      </a:cubicBezTo>
                      <a:cubicBezTo>
                        <a:pt x="566096" y="2953265"/>
                        <a:pt x="531512" y="3050114"/>
                        <a:pt x="499935" y="3148057"/>
                      </a:cubicBezTo>
                      <a:cubicBezTo>
                        <a:pt x="492713" y="3170429"/>
                        <a:pt x="485878" y="3192961"/>
                        <a:pt x="479339" y="3215562"/>
                      </a:cubicBezTo>
                      <a:cubicBezTo>
                        <a:pt x="450474" y="3311249"/>
                        <a:pt x="425071" y="3407847"/>
                        <a:pt x="403997" y="3501211"/>
                      </a:cubicBezTo>
                      <a:cubicBezTo>
                        <a:pt x="443571" y="3413543"/>
                        <a:pt x="498226" y="3330409"/>
                        <a:pt x="563476" y="3254087"/>
                      </a:cubicBezTo>
                      <a:cubicBezTo>
                        <a:pt x="579446" y="3236339"/>
                        <a:pt x="594711" y="3217908"/>
                        <a:pt x="611957" y="3201322"/>
                      </a:cubicBezTo>
                      <a:cubicBezTo>
                        <a:pt x="617744" y="3195763"/>
                        <a:pt x="623622" y="3189681"/>
                        <a:pt x="632803" y="3193212"/>
                      </a:cubicBezTo>
                      <a:cubicBezTo>
                        <a:pt x="641529" y="3196584"/>
                        <a:pt x="644947" y="3203510"/>
                        <a:pt x="646086" y="3212668"/>
                      </a:cubicBezTo>
                      <a:cubicBezTo>
                        <a:pt x="648865" y="3235291"/>
                        <a:pt x="649161" y="3258051"/>
                        <a:pt x="649959" y="3280720"/>
                      </a:cubicBezTo>
                      <a:cubicBezTo>
                        <a:pt x="650665" y="3301179"/>
                        <a:pt x="653650" y="3321524"/>
                        <a:pt x="652921" y="3342051"/>
                      </a:cubicBezTo>
                      <a:cubicBezTo>
                        <a:pt x="652784" y="3345742"/>
                        <a:pt x="653399" y="3349569"/>
                        <a:pt x="655404" y="3353784"/>
                      </a:cubicBezTo>
                      <a:cubicBezTo>
                        <a:pt x="669187" y="3335239"/>
                        <a:pt x="682037" y="3316603"/>
                        <a:pt x="695684" y="3298536"/>
                      </a:cubicBezTo>
                      <a:cubicBezTo>
                        <a:pt x="728195" y="3255522"/>
                        <a:pt x="763325" y="3214787"/>
                        <a:pt x="799618" y="3174895"/>
                      </a:cubicBezTo>
                      <a:cubicBezTo>
                        <a:pt x="856803" y="3112060"/>
                        <a:pt x="920526" y="3056675"/>
                        <a:pt x="987211" y="3004457"/>
                      </a:cubicBezTo>
                      <a:cubicBezTo>
                        <a:pt x="1003933" y="2991357"/>
                        <a:pt x="1021225" y="2978964"/>
                        <a:pt x="1038836" y="2967048"/>
                      </a:cubicBezTo>
                      <a:cubicBezTo>
                        <a:pt x="1051139" y="2958733"/>
                        <a:pt x="1064649" y="2960828"/>
                        <a:pt x="1069046" y="2971924"/>
                      </a:cubicBezTo>
                      <a:cubicBezTo>
                        <a:pt x="1071962" y="2979282"/>
                        <a:pt x="1071461" y="2987302"/>
                        <a:pt x="1068796" y="2995162"/>
                      </a:cubicBezTo>
                      <a:cubicBezTo>
                        <a:pt x="1058452" y="3025736"/>
                        <a:pt x="1049886" y="3056812"/>
                        <a:pt x="1042482" y="3088252"/>
                      </a:cubicBezTo>
                      <a:cubicBezTo>
                        <a:pt x="1035966" y="3115978"/>
                        <a:pt x="1031113" y="3144024"/>
                        <a:pt x="1026579" y="3172115"/>
                      </a:cubicBezTo>
                      <a:cubicBezTo>
                        <a:pt x="1026055" y="3175419"/>
                        <a:pt x="1025189" y="3178813"/>
                        <a:pt x="1026306" y="3182231"/>
                      </a:cubicBezTo>
                      <a:cubicBezTo>
                        <a:pt x="1029313" y="3184121"/>
                        <a:pt x="1031341" y="3181707"/>
                        <a:pt x="1033437" y="3180499"/>
                      </a:cubicBezTo>
                      <a:cubicBezTo>
                        <a:pt x="1133043" y="3122403"/>
                        <a:pt x="1237000" y="3073740"/>
                        <a:pt x="1345924" y="3035692"/>
                      </a:cubicBezTo>
                      <a:cubicBezTo>
                        <a:pt x="1417302" y="3010745"/>
                        <a:pt x="1489888" y="2990150"/>
                        <a:pt x="1563818" y="2974247"/>
                      </a:cubicBezTo>
                      <a:cubicBezTo>
                        <a:pt x="1568283" y="2973291"/>
                        <a:pt x="1572726" y="2972425"/>
                        <a:pt x="1577328" y="2972425"/>
                      </a:cubicBezTo>
                      <a:cubicBezTo>
                        <a:pt x="1593822" y="2972402"/>
                        <a:pt x="1601979" y="2986186"/>
                        <a:pt x="1593435" y="3000493"/>
                      </a:cubicBezTo>
                      <a:cubicBezTo>
                        <a:pt x="1587398" y="3010631"/>
                        <a:pt x="1578444" y="3018560"/>
                        <a:pt x="1570812" y="3027491"/>
                      </a:cubicBezTo>
                      <a:cubicBezTo>
                        <a:pt x="1529097" y="3076314"/>
                        <a:pt x="1483121" y="3121105"/>
                        <a:pt x="1436986" y="3165599"/>
                      </a:cubicBezTo>
                      <a:cubicBezTo>
                        <a:pt x="1396866" y="3204284"/>
                        <a:pt x="1354650" y="3240759"/>
                        <a:pt x="1310884" y="3275412"/>
                      </a:cubicBezTo>
                      <a:cubicBezTo>
                        <a:pt x="1256388" y="3318562"/>
                        <a:pt x="1200115" y="3359206"/>
                        <a:pt x="1141951" y="3397231"/>
                      </a:cubicBezTo>
                      <a:cubicBezTo>
                        <a:pt x="1136528" y="3400785"/>
                        <a:pt x="1131129" y="3404225"/>
                        <a:pt x="1124681" y="3405569"/>
                      </a:cubicBezTo>
                      <a:cubicBezTo>
                        <a:pt x="1098481" y="3421266"/>
                        <a:pt x="1072281" y="3436986"/>
                        <a:pt x="1044691" y="3453504"/>
                      </a:cubicBezTo>
                      <a:cubicBezTo>
                        <a:pt x="1047357" y="3454278"/>
                        <a:pt x="1048565" y="3454916"/>
                        <a:pt x="1049818" y="3454939"/>
                      </a:cubicBezTo>
                      <a:cubicBezTo>
                        <a:pt x="1095337" y="3455964"/>
                        <a:pt x="1140880" y="3456876"/>
                        <a:pt x="1186400" y="3457924"/>
                      </a:cubicBezTo>
                      <a:cubicBezTo>
                        <a:pt x="1205309" y="3458357"/>
                        <a:pt x="1213397" y="3469885"/>
                        <a:pt x="1207770" y="3488247"/>
                      </a:cubicBezTo>
                      <a:cubicBezTo>
                        <a:pt x="1191480" y="3541400"/>
                        <a:pt x="1154458" y="3572111"/>
                        <a:pt x="1101785" y="3585757"/>
                      </a:cubicBezTo>
                      <a:cubicBezTo>
                        <a:pt x="1075243" y="3592615"/>
                        <a:pt x="1048154" y="3595531"/>
                        <a:pt x="1020884" y="3597262"/>
                      </a:cubicBezTo>
                      <a:cubicBezTo>
                        <a:pt x="984158" y="3599586"/>
                        <a:pt x="947432" y="3601865"/>
                        <a:pt x="910729" y="3604257"/>
                      </a:cubicBezTo>
                      <a:cubicBezTo>
                        <a:pt x="906651" y="3604530"/>
                        <a:pt x="902619" y="3605487"/>
                        <a:pt x="896148" y="3606490"/>
                      </a:cubicBezTo>
                      <a:cubicBezTo>
                        <a:pt x="915309" y="3618792"/>
                        <a:pt x="932441" y="3629865"/>
                        <a:pt x="949642" y="3640823"/>
                      </a:cubicBezTo>
                      <a:cubicBezTo>
                        <a:pt x="964018" y="3649982"/>
                        <a:pt x="978576" y="3658890"/>
                        <a:pt x="992861" y="3668208"/>
                      </a:cubicBezTo>
                      <a:cubicBezTo>
                        <a:pt x="1003500" y="3675134"/>
                        <a:pt x="1007054" y="3686024"/>
                        <a:pt x="1002703" y="3696777"/>
                      </a:cubicBezTo>
                      <a:cubicBezTo>
                        <a:pt x="999764" y="3704022"/>
                        <a:pt x="994319" y="3708009"/>
                        <a:pt x="986641" y="3709718"/>
                      </a:cubicBezTo>
                      <a:cubicBezTo>
                        <a:pt x="944129" y="3719218"/>
                        <a:pt x="901844" y="3729835"/>
                        <a:pt x="859127" y="3738310"/>
                      </a:cubicBezTo>
                      <a:cubicBezTo>
                        <a:pt x="799550" y="3750134"/>
                        <a:pt x="739244" y="3757220"/>
                        <a:pt x="678597" y="3760432"/>
                      </a:cubicBezTo>
                      <a:cubicBezTo>
                        <a:pt x="620934" y="3763485"/>
                        <a:pt x="563293" y="3763120"/>
                        <a:pt x="505699" y="3757767"/>
                      </a:cubicBezTo>
                      <a:cubicBezTo>
                        <a:pt x="455782" y="3753119"/>
                        <a:pt x="406594" y="3744484"/>
                        <a:pt x="356655" y="3732022"/>
                      </a:cubicBezTo>
                      <a:cubicBezTo>
                        <a:pt x="354080" y="3747583"/>
                        <a:pt x="351141" y="3762619"/>
                        <a:pt x="349250" y="3777792"/>
                      </a:cubicBezTo>
                      <a:cubicBezTo>
                        <a:pt x="348225" y="3786017"/>
                        <a:pt x="344716" y="3790779"/>
                        <a:pt x="336879" y="3793422"/>
                      </a:cubicBezTo>
                      <a:cubicBezTo>
                        <a:pt x="321934" y="3798456"/>
                        <a:pt x="306647" y="3800643"/>
                        <a:pt x="290972" y="3799778"/>
                      </a:cubicBezTo>
                      <a:cubicBezTo>
                        <a:pt x="278305" y="3799094"/>
                        <a:pt x="276277" y="3796543"/>
                        <a:pt x="278966" y="3784240"/>
                      </a:cubicBezTo>
                      <a:cubicBezTo>
                        <a:pt x="290858" y="3729425"/>
                        <a:pt x="302113" y="3674473"/>
                        <a:pt x="315213" y="3619954"/>
                      </a:cubicBezTo>
                      <a:cubicBezTo>
                        <a:pt x="345673" y="3493260"/>
                        <a:pt x="377068" y="3366770"/>
                        <a:pt x="408143" y="3240212"/>
                      </a:cubicBezTo>
                      <a:cubicBezTo>
                        <a:pt x="413383" y="3218911"/>
                        <a:pt x="418897" y="3197655"/>
                        <a:pt x="424296" y="3176398"/>
                      </a:cubicBezTo>
                      <a:cubicBezTo>
                        <a:pt x="426575" y="3152453"/>
                        <a:pt x="435209" y="3130058"/>
                        <a:pt x="441429" y="3107093"/>
                      </a:cubicBezTo>
                      <a:cubicBezTo>
                        <a:pt x="448674" y="3080369"/>
                        <a:pt x="457035" y="3053941"/>
                        <a:pt x="465670" y="3027605"/>
                      </a:cubicBezTo>
                      <a:cubicBezTo>
                        <a:pt x="468586" y="3018719"/>
                        <a:pt x="466285" y="3013889"/>
                        <a:pt x="458994" y="3008626"/>
                      </a:cubicBezTo>
                      <a:cubicBezTo>
                        <a:pt x="398757" y="2965203"/>
                        <a:pt x="343965" y="2915491"/>
                        <a:pt x="293683" y="2861018"/>
                      </a:cubicBezTo>
                      <a:cubicBezTo>
                        <a:pt x="238959" y="2801737"/>
                        <a:pt x="190979" y="2737262"/>
                        <a:pt x="150335" y="2667433"/>
                      </a:cubicBezTo>
                      <a:cubicBezTo>
                        <a:pt x="114680" y="2608449"/>
                        <a:pt x="85769" y="2546207"/>
                        <a:pt x="61596" y="2481754"/>
                      </a:cubicBezTo>
                      <a:cubicBezTo>
                        <a:pt x="56288" y="2467584"/>
                        <a:pt x="59272" y="2456648"/>
                        <a:pt x="68955" y="2451750"/>
                      </a:cubicBezTo>
                      <a:cubicBezTo>
                        <a:pt x="81280" y="2445507"/>
                        <a:pt x="94198" y="2448856"/>
                        <a:pt x="102582" y="2461455"/>
                      </a:cubicBezTo>
                      <a:cubicBezTo>
                        <a:pt x="125137" y="2495379"/>
                        <a:pt x="153501" y="2522581"/>
                        <a:pt x="190865" y="2539714"/>
                      </a:cubicBezTo>
                      <a:cubicBezTo>
                        <a:pt x="194943" y="2541582"/>
                        <a:pt x="198793" y="2544225"/>
                        <a:pt x="204671" y="2544270"/>
                      </a:cubicBezTo>
                      <a:cubicBezTo>
                        <a:pt x="204945" y="2537617"/>
                        <a:pt x="201892" y="2531922"/>
                        <a:pt x="199796" y="2526181"/>
                      </a:cubicBezTo>
                      <a:cubicBezTo>
                        <a:pt x="181114" y="2474806"/>
                        <a:pt x="161088" y="2423955"/>
                        <a:pt x="141108" y="2373058"/>
                      </a:cubicBezTo>
                      <a:cubicBezTo>
                        <a:pt x="103516" y="2277303"/>
                        <a:pt x="64171" y="2182208"/>
                        <a:pt x="28447" y="2085723"/>
                      </a:cubicBezTo>
                      <a:cubicBezTo>
                        <a:pt x="17648" y="2056561"/>
                        <a:pt x="5642" y="2027719"/>
                        <a:pt x="1063" y="1996620"/>
                      </a:cubicBezTo>
                      <a:cubicBezTo>
                        <a:pt x="675" y="1994000"/>
                        <a:pt x="83" y="1991403"/>
                        <a:pt x="15" y="1988714"/>
                      </a:cubicBezTo>
                      <a:cubicBezTo>
                        <a:pt x="-487" y="1968210"/>
                        <a:pt x="11178" y="1960806"/>
                        <a:pt x="29245" y="1970329"/>
                      </a:cubicBezTo>
                      <a:cubicBezTo>
                        <a:pt x="39770" y="1975865"/>
                        <a:pt x="47949" y="1984500"/>
                        <a:pt x="56948" y="1992041"/>
                      </a:cubicBezTo>
                      <a:cubicBezTo>
                        <a:pt x="97616" y="2026147"/>
                        <a:pt x="140971" y="2056584"/>
                        <a:pt x="186012" y="2087250"/>
                      </a:cubicBezTo>
                      <a:cubicBezTo>
                        <a:pt x="178357" y="2053941"/>
                        <a:pt x="170383" y="2022342"/>
                        <a:pt x="164278" y="1990287"/>
                      </a:cubicBezTo>
                      <a:cubicBezTo>
                        <a:pt x="152271" y="1927224"/>
                        <a:pt x="143910" y="1863820"/>
                        <a:pt x="140242" y="1799641"/>
                      </a:cubicBezTo>
                      <a:cubicBezTo>
                        <a:pt x="137394" y="1749907"/>
                        <a:pt x="137599" y="1700195"/>
                        <a:pt x="139034" y="1650574"/>
                      </a:cubicBezTo>
                      <a:cubicBezTo>
                        <a:pt x="140424" y="1602503"/>
                        <a:pt x="145801" y="1554500"/>
                        <a:pt x="154185" y="1506998"/>
                      </a:cubicBezTo>
                      <a:cubicBezTo>
                        <a:pt x="156418" y="1494376"/>
                        <a:pt x="163047" y="1487496"/>
                        <a:pt x="174439" y="1485696"/>
                      </a:cubicBezTo>
                      <a:close/>
                      <a:moveTo>
                        <a:pt x="973952" y="1337"/>
                      </a:moveTo>
                      <a:cubicBezTo>
                        <a:pt x="984842" y="-2194"/>
                        <a:pt x="994092" y="1246"/>
                        <a:pt x="1001109" y="11931"/>
                      </a:cubicBezTo>
                      <a:cubicBezTo>
                        <a:pt x="1029063" y="54489"/>
                        <a:pt x="1052484" y="99553"/>
                        <a:pt x="1070869" y="146896"/>
                      </a:cubicBezTo>
                      <a:cubicBezTo>
                        <a:pt x="1096454" y="212806"/>
                        <a:pt x="1119943" y="279559"/>
                        <a:pt x="1144321" y="345948"/>
                      </a:cubicBezTo>
                      <a:cubicBezTo>
                        <a:pt x="1149652" y="360483"/>
                        <a:pt x="1155006" y="375041"/>
                        <a:pt x="1160337" y="389577"/>
                      </a:cubicBezTo>
                      <a:cubicBezTo>
                        <a:pt x="1169199" y="400922"/>
                        <a:pt x="1172070" y="414934"/>
                        <a:pt x="1177196" y="427920"/>
                      </a:cubicBezTo>
                      <a:cubicBezTo>
                        <a:pt x="1185740" y="449450"/>
                        <a:pt x="1193987" y="471070"/>
                        <a:pt x="1203191" y="492327"/>
                      </a:cubicBezTo>
                      <a:cubicBezTo>
                        <a:pt x="1207793" y="502966"/>
                        <a:pt x="1210277" y="503331"/>
                        <a:pt x="1217521" y="494058"/>
                      </a:cubicBezTo>
                      <a:cubicBezTo>
                        <a:pt x="1234813" y="471913"/>
                        <a:pt x="1249144" y="447627"/>
                        <a:pt x="1267097" y="425983"/>
                      </a:cubicBezTo>
                      <a:cubicBezTo>
                        <a:pt x="1273909" y="417782"/>
                        <a:pt x="1281085" y="409944"/>
                        <a:pt x="1290039" y="403998"/>
                      </a:cubicBezTo>
                      <a:cubicBezTo>
                        <a:pt x="1305280" y="393883"/>
                        <a:pt x="1319724" y="399054"/>
                        <a:pt x="1325785" y="416734"/>
                      </a:cubicBezTo>
                      <a:cubicBezTo>
                        <a:pt x="1330273" y="429856"/>
                        <a:pt x="1329931" y="443708"/>
                        <a:pt x="1331458" y="457218"/>
                      </a:cubicBezTo>
                      <a:cubicBezTo>
                        <a:pt x="1342462" y="553680"/>
                        <a:pt x="1353990" y="650074"/>
                        <a:pt x="1364151" y="746627"/>
                      </a:cubicBezTo>
                      <a:cubicBezTo>
                        <a:pt x="1364379" y="748882"/>
                        <a:pt x="1364994" y="751115"/>
                        <a:pt x="1365176" y="753370"/>
                      </a:cubicBezTo>
                      <a:cubicBezTo>
                        <a:pt x="1365746" y="760114"/>
                        <a:pt x="1368525" y="760843"/>
                        <a:pt x="1373947" y="757244"/>
                      </a:cubicBezTo>
                      <a:cubicBezTo>
                        <a:pt x="1386614" y="748860"/>
                        <a:pt x="1398986" y="740065"/>
                        <a:pt x="1411356" y="731248"/>
                      </a:cubicBezTo>
                      <a:cubicBezTo>
                        <a:pt x="1419490" y="725462"/>
                        <a:pt x="1427897" y="721794"/>
                        <a:pt x="1437807" y="726760"/>
                      </a:cubicBezTo>
                      <a:cubicBezTo>
                        <a:pt x="1448196" y="731955"/>
                        <a:pt x="1452229" y="740999"/>
                        <a:pt x="1452411" y="751912"/>
                      </a:cubicBezTo>
                      <a:cubicBezTo>
                        <a:pt x="1452889" y="781097"/>
                        <a:pt x="1454393" y="810259"/>
                        <a:pt x="1455213" y="839443"/>
                      </a:cubicBezTo>
                      <a:cubicBezTo>
                        <a:pt x="1457127" y="906971"/>
                        <a:pt x="1458767" y="974522"/>
                        <a:pt x="1456489" y="1041981"/>
                      </a:cubicBezTo>
                      <a:cubicBezTo>
                        <a:pt x="1455122" y="1082443"/>
                        <a:pt x="1457924" y="1123133"/>
                        <a:pt x="1451613" y="1163390"/>
                      </a:cubicBezTo>
                      <a:cubicBezTo>
                        <a:pt x="1464303" y="1081464"/>
                        <a:pt x="1480616" y="1000221"/>
                        <a:pt x="1499936" y="919616"/>
                      </a:cubicBezTo>
                      <a:cubicBezTo>
                        <a:pt x="1517182" y="847577"/>
                        <a:pt x="1538484" y="776723"/>
                        <a:pt x="1567190" y="708284"/>
                      </a:cubicBezTo>
                      <a:cubicBezTo>
                        <a:pt x="1568375" y="705481"/>
                        <a:pt x="1569468" y="702656"/>
                        <a:pt x="1571131" y="700082"/>
                      </a:cubicBezTo>
                      <a:cubicBezTo>
                        <a:pt x="1581543" y="683815"/>
                        <a:pt x="1599291" y="683724"/>
                        <a:pt x="1608176" y="700788"/>
                      </a:cubicBezTo>
                      <a:cubicBezTo>
                        <a:pt x="1620593" y="724710"/>
                        <a:pt x="1634103" y="748039"/>
                        <a:pt x="1646360" y="772029"/>
                      </a:cubicBezTo>
                      <a:cubicBezTo>
                        <a:pt x="1647795" y="774832"/>
                        <a:pt x="1648342" y="779502"/>
                        <a:pt x="1652534" y="779115"/>
                      </a:cubicBezTo>
                      <a:cubicBezTo>
                        <a:pt x="1655701" y="778819"/>
                        <a:pt x="1656316" y="774718"/>
                        <a:pt x="1657706" y="772121"/>
                      </a:cubicBezTo>
                      <a:cubicBezTo>
                        <a:pt x="1690376" y="710835"/>
                        <a:pt x="1722408" y="649208"/>
                        <a:pt x="1752527" y="586624"/>
                      </a:cubicBezTo>
                      <a:cubicBezTo>
                        <a:pt x="1764533" y="561677"/>
                        <a:pt x="1777474" y="537140"/>
                        <a:pt x="1788228" y="511601"/>
                      </a:cubicBezTo>
                      <a:cubicBezTo>
                        <a:pt x="1790574" y="506042"/>
                        <a:pt x="1792898" y="500301"/>
                        <a:pt x="1798366" y="496815"/>
                      </a:cubicBezTo>
                      <a:cubicBezTo>
                        <a:pt x="1807251" y="478065"/>
                        <a:pt x="1816410" y="459406"/>
                        <a:pt x="1824908" y="440473"/>
                      </a:cubicBezTo>
                      <a:cubicBezTo>
                        <a:pt x="1828280" y="432978"/>
                        <a:pt x="1832426" y="427031"/>
                        <a:pt x="1841083" y="426667"/>
                      </a:cubicBezTo>
                      <a:cubicBezTo>
                        <a:pt x="1850288" y="426280"/>
                        <a:pt x="1856348" y="431041"/>
                        <a:pt x="1860927" y="439152"/>
                      </a:cubicBezTo>
                      <a:cubicBezTo>
                        <a:pt x="1878880" y="470979"/>
                        <a:pt x="1892777" y="504424"/>
                        <a:pt x="1902710" y="539555"/>
                      </a:cubicBezTo>
                      <a:cubicBezTo>
                        <a:pt x="1903531" y="542426"/>
                        <a:pt x="1904510" y="545251"/>
                        <a:pt x="1905900" y="549693"/>
                      </a:cubicBezTo>
                      <a:cubicBezTo>
                        <a:pt x="1916927" y="535545"/>
                        <a:pt x="1927589" y="522764"/>
                        <a:pt x="1937272" y="509300"/>
                      </a:cubicBezTo>
                      <a:cubicBezTo>
                        <a:pt x="1972676" y="460043"/>
                        <a:pt x="2007579" y="410423"/>
                        <a:pt x="2043006" y="361189"/>
                      </a:cubicBezTo>
                      <a:cubicBezTo>
                        <a:pt x="2067156" y="327653"/>
                        <a:pt x="2091192" y="293981"/>
                        <a:pt x="2120855" y="264910"/>
                      </a:cubicBezTo>
                      <a:cubicBezTo>
                        <a:pt x="2127325" y="258576"/>
                        <a:pt x="2134319" y="252653"/>
                        <a:pt x="2141724" y="247458"/>
                      </a:cubicBezTo>
                      <a:cubicBezTo>
                        <a:pt x="2146235" y="244292"/>
                        <a:pt x="2151816" y="242150"/>
                        <a:pt x="2157216" y="240829"/>
                      </a:cubicBezTo>
                      <a:cubicBezTo>
                        <a:pt x="2165463" y="238824"/>
                        <a:pt x="2169860" y="241467"/>
                        <a:pt x="2171068" y="249782"/>
                      </a:cubicBezTo>
                      <a:cubicBezTo>
                        <a:pt x="2172526" y="259875"/>
                        <a:pt x="2173141" y="270173"/>
                        <a:pt x="2173118" y="280357"/>
                      </a:cubicBezTo>
                      <a:cubicBezTo>
                        <a:pt x="2173118" y="297808"/>
                        <a:pt x="2171819" y="315260"/>
                        <a:pt x="2172047" y="332688"/>
                      </a:cubicBezTo>
                      <a:cubicBezTo>
                        <a:pt x="2172138" y="340890"/>
                        <a:pt x="2173756" y="349274"/>
                        <a:pt x="2176012" y="357203"/>
                      </a:cubicBezTo>
                      <a:cubicBezTo>
                        <a:pt x="2177971" y="364106"/>
                        <a:pt x="2182026" y="365268"/>
                        <a:pt x="2188223" y="362306"/>
                      </a:cubicBezTo>
                      <a:cubicBezTo>
                        <a:pt x="2243152" y="335969"/>
                        <a:pt x="2298036" y="309564"/>
                        <a:pt x="2352965" y="283227"/>
                      </a:cubicBezTo>
                      <a:cubicBezTo>
                        <a:pt x="2374790" y="272770"/>
                        <a:pt x="2396571" y="262222"/>
                        <a:pt x="2418556" y="252152"/>
                      </a:cubicBezTo>
                      <a:cubicBezTo>
                        <a:pt x="2425049" y="249167"/>
                        <a:pt x="2432248" y="247777"/>
                        <a:pt x="2439060" y="245431"/>
                      </a:cubicBezTo>
                      <a:cubicBezTo>
                        <a:pt x="2447740" y="242446"/>
                        <a:pt x="2455737" y="243107"/>
                        <a:pt x="2461866" y="250420"/>
                      </a:cubicBezTo>
                      <a:cubicBezTo>
                        <a:pt x="2468154" y="257916"/>
                        <a:pt x="2468199" y="266277"/>
                        <a:pt x="2463575" y="274775"/>
                      </a:cubicBezTo>
                      <a:cubicBezTo>
                        <a:pt x="2457423" y="286075"/>
                        <a:pt x="2451477" y="297512"/>
                        <a:pt x="2445120" y="308698"/>
                      </a:cubicBezTo>
                      <a:cubicBezTo>
                        <a:pt x="2401013" y="386342"/>
                        <a:pt x="2350549" y="459588"/>
                        <a:pt x="2292659" y="527640"/>
                      </a:cubicBezTo>
                      <a:cubicBezTo>
                        <a:pt x="2239188" y="590497"/>
                        <a:pt x="2180431" y="647955"/>
                        <a:pt x="2116594" y="700218"/>
                      </a:cubicBezTo>
                      <a:cubicBezTo>
                        <a:pt x="2111104" y="704729"/>
                        <a:pt x="2105636" y="709286"/>
                        <a:pt x="2099393" y="714480"/>
                      </a:cubicBezTo>
                      <a:cubicBezTo>
                        <a:pt x="2118052" y="717055"/>
                        <a:pt x="2135618" y="718900"/>
                        <a:pt x="2152933" y="722067"/>
                      </a:cubicBezTo>
                      <a:cubicBezTo>
                        <a:pt x="2168926" y="724983"/>
                        <a:pt x="2184601" y="729540"/>
                        <a:pt x="2200480" y="733026"/>
                      </a:cubicBezTo>
                      <a:cubicBezTo>
                        <a:pt x="2214332" y="736078"/>
                        <a:pt x="2221349" y="744394"/>
                        <a:pt x="2221531" y="758519"/>
                      </a:cubicBezTo>
                      <a:lnTo>
                        <a:pt x="2221509" y="758519"/>
                      </a:lnTo>
                      <a:cubicBezTo>
                        <a:pt x="2217567" y="764443"/>
                        <a:pt x="2214286" y="770936"/>
                        <a:pt x="2209593" y="776176"/>
                      </a:cubicBezTo>
                      <a:cubicBezTo>
                        <a:pt x="2142248" y="851587"/>
                        <a:pt x="2062736" y="910571"/>
                        <a:pt x="1970694" y="952559"/>
                      </a:cubicBezTo>
                      <a:cubicBezTo>
                        <a:pt x="1968666" y="953493"/>
                        <a:pt x="1966707" y="954610"/>
                        <a:pt x="1964064" y="955977"/>
                      </a:cubicBezTo>
                      <a:cubicBezTo>
                        <a:pt x="1980855" y="961718"/>
                        <a:pt x="1996985" y="967049"/>
                        <a:pt x="2012956" y="972768"/>
                      </a:cubicBezTo>
                      <a:cubicBezTo>
                        <a:pt x="2020087" y="975319"/>
                        <a:pt x="2026785" y="979033"/>
                        <a:pt x="2033961" y="981448"/>
                      </a:cubicBezTo>
                      <a:cubicBezTo>
                        <a:pt x="2049636" y="986711"/>
                        <a:pt x="2052165" y="1009448"/>
                        <a:pt x="2039110" y="1019381"/>
                      </a:cubicBezTo>
                      <a:cubicBezTo>
                        <a:pt x="2008536" y="1042619"/>
                        <a:pt x="1976504" y="1063443"/>
                        <a:pt x="1942831" y="1081806"/>
                      </a:cubicBezTo>
                      <a:cubicBezTo>
                        <a:pt x="1871111" y="1120923"/>
                        <a:pt x="1795541" y="1151247"/>
                        <a:pt x="1719242" y="1179885"/>
                      </a:cubicBezTo>
                      <a:cubicBezTo>
                        <a:pt x="1660371" y="1201984"/>
                        <a:pt x="1601432" y="1223833"/>
                        <a:pt x="1542516" y="1245795"/>
                      </a:cubicBezTo>
                      <a:cubicBezTo>
                        <a:pt x="1539691" y="1246843"/>
                        <a:pt x="1536912" y="1248051"/>
                        <a:pt x="1532401" y="1249873"/>
                      </a:cubicBezTo>
                      <a:cubicBezTo>
                        <a:pt x="1536411" y="1251309"/>
                        <a:pt x="1538940" y="1252402"/>
                        <a:pt x="1541559" y="1253131"/>
                      </a:cubicBezTo>
                      <a:cubicBezTo>
                        <a:pt x="1647180" y="1282863"/>
                        <a:pt x="1749497" y="1321570"/>
                        <a:pt x="1848989" y="1367683"/>
                      </a:cubicBezTo>
                      <a:cubicBezTo>
                        <a:pt x="1892322" y="1387777"/>
                        <a:pt x="1934652" y="1409922"/>
                        <a:pt x="1975045" y="1435552"/>
                      </a:cubicBezTo>
                      <a:cubicBezTo>
                        <a:pt x="1978873" y="1437967"/>
                        <a:pt x="1982723" y="1440541"/>
                        <a:pt x="1985890" y="1443731"/>
                      </a:cubicBezTo>
                      <a:cubicBezTo>
                        <a:pt x="1991905" y="1449791"/>
                        <a:pt x="1992634" y="1457902"/>
                        <a:pt x="1988533" y="1465762"/>
                      </a:cubicBezTo>
                      <a:cubicBezTo>
                        <a:pt x="1984956" y="1472642"/>
                        <a:pt x="1979124" y="1475809"/>
                        <a:pt x="1970466" y="1474442"/>
                      </a:cubicBezTo>
                      <a:cubicBezTo>
                        <a:pt x="1959986" y="1472802"/>
                        <a:pt x="1949711" y="1469931"/>
                        <a:pt x="1939208" y="1468496"/>
                      </a:cubicBezTo>
                      <a:cubicBezTo>
                        <a:pt x="1903690" y="1463620"/>
                        <a:pt x="1869653" y="1468268"/>
                        <a:pt x="1837894" y="1485697"/>
                      </a:cubicBezTo>
                      <a:cubicBezTo>
                        <a:pt x="1833018" y="1488362"/>
                        <a:pt x="1828462" y="1491575"/>
                        <a:pt x="1823085" y="1494947"/>
                      </a:cubicBezTo>
                      <a:cubicBezTo>
                        <a:pt x="1847075" y="1502647"/>
                        <a:pt x="1869903" y="1509300"/>
                        <a:pt x="1892253" y="1517251"/>
                      </a:cubicBezTo>
                      <a:cubicBezTo>
                        <a:pt x="1986710" y="1550855"/>
                        <a:pt x="2070619" y="1602162"/>
                        <a:pt x="2144936" y="1669257"/>
                      </a:cubicBezTo>
                      <a:cubicBezTo>
                        <a:pt x="2158423" y="1681445"/>
                        <a:pt x="2171523" y="1694067"/>
                        <a:pt x="2184806" y="1706484"/>
                      </a:cubicBezTo>
                      <a:cubicBezTo>
                        <a:pt x="2187562" y="1707372"/>
                        <a:pt x="2190273" y="1708306"/>
                        <a:pt x="2192347" y="1710471"/>
                      </a:cubicBezTo>
                      <a:cubicBezTo>
                        <a:pt x="2218957" y="1737582"/>
                        <a:pt x="2242560" y="1767222"/>
                        <a:pt x="2265434" y="1797478"/>
                      </a:cubicBezTo>
                      <a:cubicBezTo>
                        <a:pt x="2271881" y="1805998"/>
                        <a:pt x="2274843" y="1814952"/>
                        <a:pt x="2269899" y="1824999"/>
                      </a:cubicBezTo>
                      <a:cubicBezTo>
                        <a:pt x="2264818" y="1835297"/>
                        <a:pt x="2255933" y="1839147"/>
                        <a:pt x="2244678" y="1839193"/>
                      </a:cubicBezTo>
                      <a:cubicBezTo>
                        <a:pt x="2173255" y="1839421"/>
                        <a:pt x="2103289" y="1829647"/>
                        <a:pt x="2034987" y="1808596"/>
                      </a:cubicBezTo>
                      <a:cubicBezTo>
                        <a:pt x="1971856" y="1789139"/>
                        <a:pt x="1912666" y="1761230"/>
                        <a:pt x="1857259" y="1725279"/>
                      </a:cubicBezTo>
                      <a:cubicBezTo>
                        <a:pt x="1854548" y="1723525"/>
                        <a:pt x="1851723" y="1719994"/>
                        <a:pt x="1848237" y="1722272"/>
                      </a:cubicBezTo>
                      <a:cubicBezTo>
                        <a:pt x="1845571" y="1724026"/>
                        <a:pt x="1846392" y="1727877"/>
                        <a:pt x="1846528" y="1730838"/>
                      </a:cubicBezTo>
                      <a:cubicBezTo>
                        <a:pt x="1847736" y="1755102"/>
                        <a:pt x="1850151" y="1779229"/>
                        <a:pt x="1855436" y="1802968"/>
                      </a:cubicBezTo>
                      <a:cubicBezTo>
                        <a:pt x="1856667" y="1808527"/>
                        <a:pt x="1857851" y="1814063"/>
                        <a:pt x="1857829" y="1819828"/>
                      </a:cubicBezTo>
                      <a:cubicBezTo>
                        <a:pt x="1857806" y="1839329"/>
                        <a:pt x="1843088" y="1849399"/>
                        <a:pt x="1824589" y="1841790"/>
                      </a:cubicBezTo>
                      <a:cubicBezTo>
                        <a:pt x="1809142" y="1835434"/>
                        <a:pt x="1794607" y="1827050"/>
                        <a:pt x="1780231" y="1818643"/>
                      </a:cubicBezTo>
                      <a:cubicBezTo>
                        <a:pt x="1699694" y="1771505"/>
                        <a:pt x="1632964" y="1709605"/>
                        <a:pt x="1581725" y="1631346"/>
                      </a:cubicBezTo>
                      <a:cubicBezTo>
                        <a:pt x="1579470" y="1627906"/>
                        <a:pt x="1577693" y="1624010"/>
                        <a:pt x="1573501" y="1620957"/>
                      </a:cubicBezTo>
                      <a:cubicBezTo>
                        <a:pt x="1567737" y="1631027"/>
                        <a:pt x="1565800" y="1642259"/>
                        <a:pt x="1562406" y="1652830"/>
                      </a:cubicBezTo>
                      <a:cubicBezTo>
                        <a:pt x="1557530" y="1668004"/>
                        <a:pt x="1552381" y="1683086"/>
                        <a:pt x="1547711" y="1698327"/>
                      </a:cubicBezTo>
                      <a:cubicBezTo>
                        <a:pt x="1541013" y="1720085"/>
                        <a:pt x="1523265" y="1724277"/>
                        <a:pt x="1508798" y="1706985"/>
                      </a:cubicBezTo>
                      <a:cubicBezTo>
                        <a:pt x="1483669" y="1676935"/>
                        <a:pt x="1462002" y="1644355"/>
                        <a:pt x="1443503" y="1609817"/>
                      </a:cubicBezTo>
                      <a:cubicBezTo>
                        <a:pt x="1416893" y="1560128"/>
                        <a:pt x="1395021" y="1508571"/>
                        <a:pt x="1382855" y="1453231"/>
                      </a:cubicBezTo>
                      <a:cubicBezTo>
                        <a:pt x="1380121" y="1440747"/>
                        <a:pt x="1378732" y="1427988"/>
                        <a:pt x="1375041" y="1414524"/>
                      </a:cubicBezTo>
                      <a:cubicBezTo>
                        <a:pt x="1363832" y="1434527"/>
                        <a:pt x="1354263" y="1454211"/>
                        <a:pt x="1343760" y="1473371"/>
                      </a:cubicBezTo>
                      <a:cubicBezTo>
                        <a:pt x="1320955" y="1514950"/>
                        <a:pt x="1297648" y="1556255"/>
                        <a:pt x="1273498" y="1597058"/>
                      </a:cubicBezTo>
                      <a:cubicBezTo>
                        <a:pt x="1271380" y="1600635"/>
                        <a:pt x="1269375" y="1604372"/>
                        <a:pt x="1265525" y="1606513"/>
                      </a:cubicBezTo>
                      <a:cubicBezTo>
                        <a:pt x="1261264" y="1607425"/>
                        <a:pt x="1259328" y="1604508"/>
                        <a:pt x="1257824" y="1601433"/>
                      </a:cubicBezTo>
                      <a:cubicBezTo>
                        <a:pt x="1250488" y="1586237"/>
                        <a:pt x="1243311" y="1570972"/>
                        <a:pt x="1233606" y="1557052"/>
                      </a:cubicBezTo>
                      <a:cubicBezTo>
                        <a:pt x="1231829" y="1554500"/>
                        <a:pt x="1231533" y="1551448"/>
                        <a:pt x="1232330" y="1548395"/>
                      </a:cubicBezTo>
                      <a:cubicBezTo>
                        <a:pt x="1247321" y="1517296"/>
                        <a:pt x="1264795" y="1487474"/>
                        <a:pt x="1280812" y="1456899"/>
                      </a:cubicBezTo>
                      <a:cubicBezTo>
                        <a:pt x="1297876" y="1424297"/>
                        <a:pt x="1315077" y="1391741"/>
                        <a:pt x="1332437" y="1359276"/>
                      </a:cubicBezTo>
                      <a:cubicBezTo>
                        <a:pt x="1341026" y="1343214"/>
                        <a:pt x="1349365" y="1326993"/>
                        <a:pt x="1358797" y="1311409"/>
                      </a:cubicBezTo>
                      <a:cubicBezTo>
                        <a:pt x="1363353" y="1303891"/>
                        <a:pt x="1361986" y="1299266"/>
                        <a:pt x="1354149" y="1295074"/>
                      </a:cubicBezTo>
                      <a:cubicBezTo>
                        <a:pt x="1305759" y="1269170"/>
                        <a:pt x="1260831" y="1238140"/>
                        <a:pt x="1219344" y="1202258"/>
                      </a:cubicBezTo>
                      <a:cubicBezTo>
                        <a:pt x="1201323" y="1186674"/>
                        <a:pt x="1182596" y="1171638"/>
                        <a:pt x="1167559" y="1152842"/>
                      </a:cubicBezTo>
                      <a:cubicBezTo>
                        <a:pt x="1161932" y="1139081"/>
                        <a:pt x="1163002" y="1123953"/>
                        <a:pt x="1157808" y="1109851"/>
                      </a:cubicBezTo>
                      <a:cubicBezTo>
                        <a:pt x="1140767" y="1063443"/>
                        <a:pt x="1108370" y="1031843"/>
                        <a:pt x="1065151" y="1010108"/>
                      </a:cubicBezTo>
                      <a:cubicBezTo>
                        <a:pt x="1058977" y="1007010"/>
                        <a:pt x="1053008" y="1003980"/>
                        <a:pt x="1048793" y="998307"/>
                      </a:cubicBezTo>
                      <a:cubicBezTo>
                        <a:pt x="1036764" y="979375"/>
                        <a:pt x="1026625" y="959417"/>
                        <a:pt x="1016897" y="939232"/>
                      </a:cubicBezTo>
                      <a:cubicBezTo>
                        <a:pt x="1014710" y="934721"/>
                        <a:pt x="1013548" y="930005"/>
                        <a:pt x="1013548" y="924947"/>
                      </a:cubicBezTo>
                      <a:cubicBezTo>
                        <a:pt x="1013594" y="908247"/>
                        <a:pt x="1025304" y="898997"/>
                        <a:pt x="1041502" y="903212"/>
                      </a:cubicBezTo>
                      <a:cubicBezTo>
                        <a:pt x="1060959" y="908270"/>
                        <a:pt x="1079846" y="915424"/>
                        <a:pt x="1099530" y="919775"/>
                      </a:cubicBezTo>
                      <a:cubicBezTo>
                        <a:pt x="1117597" y="923762"/>
                        <a:pt x="1135823" y="926587"/>
                        <a:pt x="1156418" y="929481"/>
                      </a:cubicBezTo>
                      <a:cubicBezTo>
                        <a:pt x="1144480" y="913760"/>
                        <a:pt x="1134365" y="899726"/>
                        <a:pt x="1124409" y="885601"/>
                      </a:cubicBezTo>
                      <a:cubicBezTo>
                        <a:pt x="1054489" y="786314"/>
                        <a:pt x="1001792" y="678826"/>
                        <a:pt x="970193" y="561290"/>
                      </a:cubicBezTo>
                      <a:cubicBezTo>
                        <a:pt x="966137" y="546253"/>
                        <a:pt x="962310" y="531194"/>
                        <a:pt x="958847" y="516021"/>
                      </a:cubicBezTo>
                      <a:cubicBezTo>
                        <a:pt x="956569" y="506042"/>
                        <a:pt x="957070" y="496792"/>
                        <a:pt x="965431" y="490048"/>
                      </a:cubicBezTo>
                      <a:cubicBezTo>
                        <a:pt x="973883" y="483259"/>
                        <a:pt x="983543" y="483191"/>
                        <a:pt x="993385" y="487497"/>
                      </a:cubicBezTo>
                      <a:cubicBezTo>
                        <a:pt x="1015234" y="497065"/>
                        <a:pt x="1037402" y="505928"/>
                        <a:pt x="1059341" y="515337"/>
                      </a:cubicBezTo>
                      <a:cubicBezTo>
                        <a:pt x="1061916" y="511715"/>
                        <a:pt x="1059455" y="509095"/>
                        <a:pt x="1058521" y="506566"/>
                      </a:cubicBezTo>
                      <a:cubicBezTo>
                        <a:pt x="1048041" y="478065"/>
                        <a:pt x="1038791" y="449131"/>
                        <a:pt x="1029200" y="420333"/>
                      </a:cubicBezTo>
                      <a:cubicBezTo>
                        <a:pt x="1027013" y="413749"/>
                        <a:pt x="1026876" y="407028"/>
                        <a:pt x="1025828" y="400353"/>
                      </a:cubicBezTo>
                      <a:cubicBezTo>
                        <a:pt x="1019472" y="375839"/>
                        <a:pt x="1012933" y="351370"/>
                        <a:pt x="1006782" y="326810"/>
                      </a:cubicBezTo>
                      <a:cubicBezTo>
                        <a:pt x="988692" y="254680"/>
                        <a:pt x="975547" y="181685"/>
                        <a:pt x="968256" y="107664"/>
                      </a:cubicBezTo>
                      <a:cubicBezTo>
                        <a:pt x="965522" y="79755"/>
                        <a:pt x="963472" y="51801"/>
                        <a:pt x="961490" y="23824"/>
                      </a:cubicBezTo>
                      <a:cubicBezTo>
                        <a:pt x="960533" y="10336"/>
                        <a:pt x="964201" y="4504"/>
                        <a:pt x="973952" y="1337"/>
                      </a:cubicBezTo>
                      <a:close/>
                    </a:path>
                  </a:pathLst>
                </a:custGeom>
                <a:solidFill>
                  <a:srgbClr val="214C3A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" name="Google Shape;167;p20"/>
                <p:cNvSpPr/>
                <p:nvPr/>
              </p:nvSpPr>
              <p:spPr>
                <a:xfrm>
                  <a:off x="3941471" y="2515783"/>
                  <a:ext cx="896300" cy="982795"/>
                </a:xfrm>
                <a:custGeom>
                  <a:rect b="b" l="l" r="r" t="t"/>
                  <a:pathLst>
                    <a:path extrusionOk="0" h="982795" w="896300">
                      <a:moveTo>
                        <a:pt x="473270" y="766223"/>
                      </a:moveTo>
                      <a:cubicBezTo>
                        <a:pt x="472564" y="761074"/>
                        <a:pt x="471858" y="755902"/>
                        <a:pt x="470946" y="749341"/>
                      </a:cubicBezTo>
                      <a:cubicBezTo>
                        <a:pt x="467483" y="760322"/>
                        <a:pt x="464180" y="770119"/>
                        <a:pt x="461286" y="780007"/>
                      </a:cubicBezTo>
                      <a:cubicBezTo>
                        <a:pt x="451422" y="813748"/>
                        <a:pt x="436841" y="845484"/>
                        <a:pt x="416769" y="874122"/>
                      </a:cubicBezTo>
                      <a:cubicBezTo>
                        <a:pt x="379428" y="927410"/>
                        <a:pt x="329079" y="962883"/>
                        <a:pt x="265059" y="976644"/>
                      </a:cubicBezTo>
                      <a:cubicBezTo>
                        <a:pt x="213320" y="987762"/>
                        <a:pt x="162514" y="984891"/>
                        <a:pt x="114853" y="959078"/>
                      </a:cubicBezTo>
                      <a:cubicBezTo>
                        <a:pt x="67032" y="933174"/>
                        <a:pt x="36936" y="893054"/>
                        <a:pt x="25613" y="840267"/>
                      </a:cubicBezTo>
                      <a:cubicBezTo>
                        <a:pt x="9848" y="766770"/>
                        <a:pt x="27299" y="699834"/>
                        <a:pt x="70131" y="638936"/>
                      </a:cubicBezTo>
                      <a:cubicBezTo>
                        <a:pt x="103302" y="591799"/>
                        <a:pt x="147296" y="557010"/>
                        <a:pt x="196780" y="528531"/>
                      </a:cubicBezTo>
                      <a:cubicBezTo>
                        <a:pt x="206189" y="523109"/>
                        <a:pt x="215484" y="517527"/>
                        <a:pt x="223709" y="512697"/>
                      </a:cubicBezTo>
                      <a:cubicBezTo>
                        <a:pt x="198579" y="500418"/>
                        <a:pt x="172470" y="489960"/>
                        <a:pt x="148708" y="475607"/>
                      </a:cubicBezTo>
                      <a:cubicBezTo>
                        <a:pt x="91592" y="441137"/>
                        <a:pt x="47280" y="394068"/>
                        <a:pt x="18984" y="333102"/>
                      </a:cubicBezTo>
                      <a:cubicBezTo>
                        <a:pt x="6430" y="306059"/>
                        <a:pt x="-678" y="277557"/>
                        <a:pt x="51" y="247370"/>
                      </a:cubicBezTo>
                      <a:cubicBezTo>
                        <a:pt x="848" y="214244"/>
                        <a:pt x="11989" y="184809"/>
                        <a:pt x="32972" y="159725"/>
                      </a:cubicBezTo>
                      <a:cubicBezTo>
                        <a:pt x="61769" y="125301"/>
                        <a:pt x="98655" y="103931"/>
                        <a:pt x="143445" y="97734"/>
                      </a:cubicBezTo>
                      <a:cubicBezTo>
                        <a:pt x="189421" y="91355"/>
                        <a:pt x="232184" y="101675"/>
                        <a:pt x="272259" y="124412"/>
                      </a:cubicBezTo>
                      <a:cubicBezTo>
                        <a:pt x="331152" y="157857"/>
                        <a:pt x="367741" y="209437"/>
                        <a:pt x="391890" y="271178"/>
                      </a:cubicBezTo>
                      <a:cubicBezTo>
                        <a:pt x="392938" y="273821"/>
                        <a:pt x="394191" y="276395"/>
                        <a:pt x="396242" y="280975"/>
                      </a:cubicBezTo>
                      <a:cubicBezTo>
                        <a:pt x="397677" y="276213"/>
                        <a:pt x="398497" y="273434"/>
                        <a:pt x="399340" y="270677"/>
                      </a:cubicBezTo>
                      <a:cubicBezTo>
                        <a:pt x="414901" y="219507"/>
                        <a:pt x="432671" y="169203"/>
                        <a:pt x="458325" y="122066"/>
                      </a:cubicBezTo>
                      <a:cubicBezTo>
                        <a:pt x="477303" y="87185"/>
                        <a:pt x="499561" y="54811"/>
                        <a:pt x="531298" y="30046"/>
                      </a:cubicBezTo>
                      <a:cubicBezTo>
                        <a:pt x="555926" y="10818"/>
                        <a:pt x="583584" y="-528"/>
                        <a:pt x="615183" y="19"/>
                      </a:cubicBezTo>
                      <a:cubicBezTo>
                        <a:pt x="632270" y="315"/>
                        <a:pt x="648925" y="4029"/>
                        <a:pt x="665077" y="9838"/>
                      </a:cubicBezTo>
                      <a:cubicBezTo>
                        <a:pt x="667470" y="10704"/>
                        <a:pt x="670272" y="10385"/>
                        <a:pt x="672869" y="10636"/>
                      </a:cubicBezTo>
                      <a:cubicBezTo>
                        <a:pt x="682096" y="16309"/>
                        <a:pt x="691141" y="22300"/>
                        <a:pt x="700573" y="27563"/>
                      </a:cubicBezTo>
                      <a:cubicBezTo>
                        <a:pt x="724426" y="40868"/>
                        <a:pt x="744475" y="58525"/>
                        <a:pt x="760491" y="80533"/>
                      </a:cubicBezTo>
                      <a:cubicBezTo>
                        <a:pt x="775163" y="100695"/>
                        <a:pt x="785005" y="123068"/>
                        <a:pt x="788468" y="147970"/>
                      </a:cubicBezTo>
                      <a:cubicBezTo>
                        <a:pt x="789311" y="153961"/>
                        <a:pt x="790154" y="159953"/>
                        <a:pt x="791020" y="165945"/>
                      </a:cubicBezTo>
                      <a:cubicBezTo>
                        <a:pt x="797445" y="181004"/>
                        <a:pt x="792364" y="196064"/>
                        <a:pt x="789858" y="210667"/>
                      </a:cubicBezTo>
                      <a:cubicBezTo>
                        <a:pt x="779971" y="267943"/>
                        <a:pt x="752586" y="317587"/>
                        <a:pt x="720052" y="364770"/>
                      </a:cubicBezTo>
                      <a:cubicBezTo>
                        <a:pt x="698705" y="395731"/>
                        <a:pt x="674646" y="424460"/>
                        <a:pt x="649130" y="452027"/>
                      </a:cubicBezTo>
                      <a:cubicBezTo>
                        <a:pt x="647649" y="453622"/>
                        <a:pt x="645462" y="454921"/>
                        <a:pt x="645963" y="458338"/>
                      </a:cubicBezTo>
                      <a:cubicBezTo>
                        <a:pt x="653162" y="459568"/>
                        <a:pt x="660635" y="460434"/>
                        <a:pt x="668039" y="461117"/>
                      </a:cubicBezTo>
                      <a:cubicBezTo>
                        <a:pt x="737321" y="467428"/>
                        <a:pt x="796647" y="494129"/>
                        <a:pt x="843739" y="546211"/>
                      </a:cubicBezTo>
                      <a:cubicBezTo>
                        <a:pt x="848319" y="551291"/>
                        <a:pt x="852624" y="556554"/>
                        <a:pt x="856133" y="562432"/>
                      </a:cubicBezTo>
                      <a:cubicBezTo>
                        <a:pt x="856634" y="564482"/>
                        <a:pt x="856725" y="566738"/>
                        <a:pt x="857682" y="568538"/>
                      </a:cubicBezTo>
                      <a:cubicBezTo>
                        <a:pt x="866043" y="584508"/>
                        <a:pt x="874519" y="600434"/>
                        <a:pt x="883085" y="616313"/>
                      </a:cubicBezTo>
                      <a:cubicBezTo>
                        <a:pt x="883723" y="617498"/>
                        <a:pt x="885249" y="618204"/>
                        <a:pt x="886366" y="619115"/>
                      </a:cubicBezTo>
                      <a:cubicBezTo>
                        <a:pt x="887550" y="625380"/>
                        <a:pt x="888439" y="631714"/>
                        <a:pt x="889942" y="637888"/>
                      </a:cubicBezTo>
                      <a:cubicBezTo>
                        <a:pt x="902496" y="689081"/>
                        <a:pt x="896800" y="738200"/>
                        <a:pt x="869825" y="783401"/>
                      </a:cubicBezTo>
                      <a:cubicBezTo>
                        <a:pt x="844354" y="826073"/>
                        <a:pt x="805442" y="851590"/>
                        <a:pt x="757233" y="863049"/>
                      </a:cubicBezTo>
                      <a:cubicBezTo>
                        <a:pt x="750330" y="864690"/>
                        <a:pt x="743450" y="866353"/>
                        <a:pt x="736547" y="867993"/>
                      </a:cubicBezTo>
                      <a:cubicBezTo>
                        <a:pt x="718002" y="867743"/>
                        <a:pt x="699479" y="867492"/>
                        <a:pt x="680934" y="867287"/>
                      </a:cubicBezTo>
                      <a:cubicBezTo>
                        <a:pt x="675785" y="867219"/>
                        <a:pt x="670636" y="867287"/>
                        <a:pt x="665465" y="867287"/>
                      </a:cubicBezTo>
                      <a:cubicBezTo>
                        <a:pt x="620127" y="858766"/>
                        <a:pt x="580121" y="838740"/>
                        <a:pt x="544033" y="810535"/>
                      </a:cubicBezTo>
                      <a:cubicBezTo>
                        <a:pt x="535080" y="803541"/>
                        <a:pt x="526490" y="796046"/>
                        <a:pt x="517787" y="788732"/>
                      </a:cubicBezTo>
                      <a:cubicBezTo>
                        <a:pt x="512274" y="784107"/>
                        <a:pt x="507125" y="779004"/>
                        <a:pt x="503844" y="772420"/>
                      </a:cubicBezTo>
                      <a:cubicBezTo>
                        <a:pt x="494617" y="762623"/>
                        <a:pt x="485391" y="752827"/>
                        <a:pt x="476163" y="743030"/>
                      </a:cubicBezTo>
                      <a:cubicBezTo>
                        <a:pt x="475207" y="743395"/>
                        <a:pt x="474250" y="743759"/>
                        <a:pt x="473293" y="744124"/>
                      </a:cubicBezTo>
                      <a:lnTo>
                        <a:pt x="473293" y="766314"/>
                      </a:lnTo>
                      <a:close/>
                    </a:path>
                  </a:pathLst>
                </a:custGeom>
                <a:solidFill>
                  <a:srgbClr val="D99168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" name="Google Shape;168;p20"/>
                <p:cNvSpPr/>
                <p:nvPr/>
              </p:nvSpPr>
              <p:spPr>
                <a:xfrm>
                  <a:off x="3859542" y="2182285"/>
                  <a:ext cx="1584657" cy="3009262"/>
                </a:xfrm>
                <a:custGeom>
                  <a:rect b="b" l="l" r="r" t="t"/>
                  <a:pathLst>
                    <a:path extrusionOk="0" h="3009262" w="1584657">
                      <a:moveTo>
                        <a:pt x="495555" y="2766683"/>
                      </a:moveTo>
                      <a:cubicBezTo>
                        <a:pt x="497058" y="2766933"/>
                        <a:pt x="498129" y="2769895"/>
                        <a:pt x="499861" y="2772264"/>
                      </a:cubicBezTo>
                      <a:lnTo>
                        <a:pt x="499861" y="2772287"/>
                      </a:lnTo>
                      <a:cubicBezTo>
                        <a:pt x="497582" y="2774793"/>
                        <a:pt x="495896" y="2777322"/>
                        <a:pt x="493618" y="2779054"/>
                      </a:cubicBezTo>
                      <a:cubicBezTo>
                        <a:pt x="452951" y="2809879"/>
                        <a:pt x="411669" y="2839861"/>
                        <a:pt x="367767" y="2865992"/>
                      </a:cubicBezTo>
                      <a:cubicBezTo>
                        <a:pt x="322611" y="2892876"/>
                        <a:pt x="277433" y="2919760"/>
                        <a:pt x="231595" y="2945458"/>
                      </a:cubicBezTo>
                      <a:cubicBezTo>
                        <a:pt x="194003" y="2966555"/>
                        <a:pt x="155455" y="2985920"/>
                        <a:pt x="117317" y="3006037"/>
                      </a:cubicBezTo>
                      <a:cubicBezTo>
                        <a:pt x="115972" y="3006744"/>
                        <a:pt x="114514" y="3007245"/>
                        <a:pt x="113238" y="3008042"/>
                      </a:cubicBezTo>
                      <a:cubicBezTo>
                        <a:pt x="109570" y="3010275"/>
                        <a:pt x="106108" y="3009386"/>
                        <a:pt x="104695" y="3005855"/>
                      </a:cubicBezTo>
                      <a:cubicBezTo>
                        <a:pt x="103875" y="3003805"/>
                        <a:pt x="104809" y="2999863"/>
                        <a:pt x="106426" y="2998269"/>
                      </a:cubicBezTo>
                      <a:cubicBezTo>
                        <a:pt x="110413" y="2994327"/>
                        <a:pt x="115107" y="2991001"/>
                        <a:pt x="119777" y="2987811"/>
                      </a:cubicBezTo>
                      <a:cubicBezTo>
                        <a:pt x="155956" y="2963092"/>
                        <a:pt x="191975" y="2938122"/>
                        <a:pt x="228496" y="2913927"/>
                      </a:cubicBezTo>
                      <a:cubicBezTo>
                        <a:pt x="260984" y="2892397"/>
                        <a:pt x="293586" y="2871005"/>
                        <a:pt x="327008" y="2850979"/>
                      </a:cubicBezTo>
                      <a:cubicBezTo>
                        <a:pt x="359451" y="2831545"/>
                        <a:pt x="392850" y="2813661"/>
                        <a:pt x="426136" y="2795685"/>
                      </a:cubicBezTo>
                      <a:cubicBezTo>
                        <a:pt x="445068" y="2785456"/>
                        <a:pt x="464547" y="2776206"/>
                        <a:pt x="484004" y="2767002"/>
                      </a:cubicBezTo>
                      <a:cubicBezTo>
                        <a:pt x="487239" y="2765475"/>
                        <a:pt x="491773" y="2766068"/>
                        <a:pt x="495555" y="2766683"/>
                      </a:cubicBezTo>
                      <a:close/>
                      <a:moveTo>
                        <a:pt x="3585" y="1605427"/>
                      </a:moveTo>
                      <a:cubicBezTo>
                        <a:pt x="6296" y="1605063"/>
                        <a:pt x="9964" y="1606657"/>
                        <a:pt x="12129" y="1608640"/>
                      </a:cubicBezTo>
                      <a:cubicBezTo>
                        <a:pt x="14179" y="1610531"/>
                        <a:pt x="15045" y="1613880"/>
                        <a:pt x="16002" y="1616727"/>
                      </a:cubicBezTo>
                      <a:cubicBezTo>
                        <a:pt x="30605" y="1660903"/>
                        <a:pt x="45642" y="1704965"/>
                        <a:pt x="59494" y="1749368"/>
                      </a:cubicBezTo>
                      <a:cubicBezTo>
                        <a:pt x="69609" y="1781811"/>
                        <a:pt x="79338" y="1814458"/>
                        <a:pt x="87038" y="1847516"/>
                      </a:cubicBezTo>
                      <a:cubicBezTo>
                        <a:pt x="96538" y="1888342"/>
                        <a:pt x="104945" y="1929511"/>
                        <a:pt x="111643" y="1970884"/>
                      </a:cubicBezTo>
                      <a:cubicBezTo>
                        <a:pt x="117635" y="2007769"/>
                        <a:pt x="120756" y="2045133"/>
                        <a:pt x="124971" y="2082291"/>
                      </a:cubicBezTo>
                      <a:cubicBezTo>
                        <a:pt x="125518" y="2087167"/>
                        <a:pt x="125040" y="2092156"/>
                        <a:pt x="125040" y="2097077"/>
                      </a:cubicBezTo>
                      <a:lnTo>
                        <a:pt x="125632" y="2097077"/>
                      </a:lnTo>
                      <a:cubicBezTo>
                        <a:pt x="125632" y="2101246"/>
                        <a:pt x="125769" y="2105439"/>
                        <a:pt x="125609" y="2109608"/>
                      </a:cubicBezTo>
                      <a:cubicBezTo>
                        <a:pt x="125290" y="2117491"/>
                        <a:pt x="122442" y="2120703"/>
                        <a:pt x="116040" y="2121136"/>
                      </a:cubicBezTo>
                      <a:cubicBezTo>
                        <a:pt x="109274" y="2121591"/>
                        <a:pt x="107861" y="2117081"/>
                        <a:pt x="106973" y="2111909"/>
                      </a:cubicBezTo>
                      <a:cubicBezTo>
                        <a:pt x="103328" y="2090698"/>
                        <a:pt x="99705" y="2069465"/>
                        <a:pt x="96014" y="2048254"/>
                      </a:cubicBezTo>
                      <a:cubicBezTo>
                        <a:pt x="85944" y="1990568"/>
                        <a:pt x="76968" y="1932677"/>
                        <a:pt x="65440" y="1875288"/>
                      </a:cubicBezTo>
                      <a:cubicBezTo>
                        <a:pt x="54527" y="1820929"/>
                        <a:pt x="41541" y="1766934"/>
                        <a:pt x="28327" y="1713075"/>
                      </a:cubicBezTo>
                      <a:cubicBezTo>
                        <a:pt x="20581" y="1681521"/>
                        <a:pt x="10625" y="1650491"/>
                        <a:pt x="1671" y="1619234"/>
                      </a:cubicBezTo>
                      <a:cubicBezTo>
                        <a:pt x="1056" y="1617069"/>
                        <a:pt x="-288" y="1614745"/>
                        <a:pt x="54" y="1612718"/>
                      </a:cubicBezTo>
                      <a:cubicBezTo>
                        <a:pt x="509" y="1610029"/>
                        <a:pt x="2036" y="1605632"/>
                        <a:pt x="3585" y="1605427"/>
                      </a:cubicBezTo>
                      <a:close/>
                      <a:moveTo>
                        <a:pt x="1189879" y="653544"/>
                      </a:moveTo>
                      <a:cubicBezTo>
                        <a:pt x="1193684" y="655891"/>
                        <a:pt x="1195984" y="657121"/>
                        <a:pt x="1198103" y="658602"/>
                      </a:cubicBezTo>
                      <a:cubicBezTo>
                        <a:pt x="1213914" y="669583"/>
                        <a:pt x="1229748" y="680541"/>
                        <a:pt x="1245469" y="691637"/>
                      </a:cubicBezTo>
                      <a:cubicBezTo>
                        <a:pt x="1282650" y="717882"/>
                        <a:pt x="1317872" y="746474"/>
                        <a:pt x="1349540" y="779236"/>
                      </a:cubicBezTo>
                      <a:lnTo>
                        <a:pt x="1349563" y="779259"/>
                      </a:lnTo>
                      <a:cubicBezTo>
                        <a:pt x="1355349" y="785251"/>
                        <a:pt x="1360544" y="791789"/>
                        <a:pt x="1366217" y="797872"/>
                      </a:cubicBezTo>
                      <a:cubicBezTo>
                        <a:pt x="1369247" y="801107"/>
                        <a:pt x="1370682" y="804935"/>
                        <a:pt x="1367037" y="807600"/>
                      </a:cubicBezTo>
                      <a:cubicBezTo>
                        <a:pt x="1365146" y="808967"/>
                        <a:pt x="1360202" y="808398"/>
                        <a:pt x="1358061" y="806803"/>
                      </a:cubicBezTo>
                      <a:cubicBezTo>
                        <a:pt x="1345325" y="797303"/>
                        <a:pt x="1332908" y="787392"/>
                        <a:pt x="1320606" y="777368"/>
                      </a:cubicBezTo>
                      <a:cubicBezTo>
                        <a:pt x="1278708" y="743194"/>
                        <a:pt x="1236879" y="708906"/>
                        <a:pt x="1195028" y="674686"/>
                      </a:cubicBezTo>
                      <a:cubicBezTo>
                        <a:pt x="1192385" y="672522"/>
                        <a:pt x="1189081" y="670882"/>
                        <a:pt x="1187190" y="668216"/>
                      </a:cubicBezTo>
                      <a:cubicBezTo>
                        <a:pt x="1185687" y="666097"/>
                        <a:pt x="1185163" y="662657"/>
                        <a:pt x="1185596" y="660037"/>
                      </a:cubicBezTo>
                      <a:cubicBezTo>
                        <a:pt x="1185983" y="657736"/>
                        <a:pt x="1188330" y="655754"/>
                        <a:pt x="1189879" y="653544"/>
                      </a:cubicBezTo>
                      <a:close/>
                      <a:moveTo>
                        <a:pt x="1578431" y="149232"/>
                      </a:moveTo>
                      <a:lnTo>
                        <a:pt x="1584657" y="151141"/>
                      </a:lnTo>
                      <a:cubicBezTo>
                        <a:pt x="1582106" y="154581"/>
                        <a:pt x="1580557" y="157155"/>
                        <a:pt x="1578552" y="159319"/>
                      </a:cubicBezTo>
                      <a:cubicBezTo>
                        <a:pt x="1570077" y="168524"/>
                        <a:pt x="1561601" y="177728"/>
                        <a:pt x="1552876" y="186704"/>
                      </a:cubicBezTo>
                      <a:cubicBezTo>
                        <a:pt x="1511343" y="229399"/>
                        <a:pt x="1469354" y="271638"/>
                        <a:pt x="1428254" y="314743"/>
                      </a:cubicBezTo>
                      <a:cubicBezTo>
                        <a:pt x="1396381" y="348165"/>
                        <a:pt x="1365465" y="382499"/>
                        <a:pt x="1334367" y="416650"/>
                      </a:cubicBezTo>
                      <a:cubicBezTo>
                        <a:pt x="1314728" y="438225"/>
                        <a:pt x="1295568" y="460233"/>
                        <a:pt x="1276180" y="482036"/>
                      </a:cubicBezTo>
                      <a:cubicBezTo>
                        <a:pt x="1274904" y="483449"/>
                        <a:pt x="1273628" y="484838"/>
                        <a:pt x="1272284" y="486183"/>
                      </a:cubicBezTo>
                      <a:cubicBezTo>
                        <a:pt x="1269322" y="489190"/>
                        <a:pt x="1266292" y="492858"/>
                        <a:pt x="1261827" y="488666"/>
                      </a:cubicBezTo>
                      <a:cubicBezTo>
                        <a:pt x="1258068" y="485135"/>
                        <a:pt x="1260551" y="481922"/>
                        <a:pt x="1262920" y="478710"/>
                      </a:cubicBezTo>
                      <a:cubicBezTo>
                        <a:pt x="1287571" y="445242"/>
                        <a:pt x="1311356" y="411091"/>
                        <a:pt x="1337010" y="378398"/>
                      </a:cubicBezTo>
                      <a:cubicBezTo>
                        <a:pt x="1370250" y="336045"/>
                        <a:pt x="1406474" y="296152"/>
                        <a:pt x="1445341" y="258857"/>
                      </a:cubicBezTo>
                      <a:cubicBezTo>
                        <a:pt x="1484733" y="221083"/>
                        <a:pt x="1526174" y="185634"/>
                        <a:pt x="1570737" y="153988"/>
                      </a:cubicBezTo>
                      <a:close/>
                      <a:moveTo>
                        <a:pt x="1578415" y="149227"/>
                      </a:moveTo>
                      <a:lnTo>
                        <a:pt x="1578438" y="149227"/>
                      </a:lnTo>
                      <a:lnTo>
                        <a:pt x="1578431" y="149232"/>
                      </a:lnTo>
                      <a:close/>
                      <a:moveTo>
                        <a:pt x="920907" y="0"/>
                      </a:moveTo>
                      <a:cubicBezTo>
                        <a:pt x="923072" y="3167"/>
                        <a:pt x="925646" y="6106"/>
                        <a:pt x="927355" y="9478"/>
                      </a:cubicBezTo>
                      <a:cubicBezTo>
                        <a:pt x="941161" y="36862"/>
                        <a:pt x="955332" y="64065"/>
                        <a:pt x="968386" y="91814"/>
                      </a:cubicBezTo>
                      <a:cubicBezTo>
                        <a:pt x="983491" y="123938"/>
                        <a:pt x="998323" y="156221"/>
                        <a:pt x="1011947" y="189005"/>
                      </a:cubicBezTo>
                      <a:cubicBezTo>
                        <a:pt x="1032656" y="238876"/>
                        <a:pt x="1050404" y="289818"/>
                        <a:pt x="1065030" y="341877"/>
                      </a:cubicBezTo>
                      <a:cubicBezTo>
                        <a:pt x="1078108" y="388445"/>
                        <a:pt x="1087699" y="435696"/>
                        <a:pt x="1095559" y="483357"/>
                      </a:cubicBezTo>
                      <a:cubicBezTo>
                        <a:pt x="1095696" y="484109"/>
                        <a:pt x="1095855" y="484861"/>
                        <a:pt x="1095855" y="485613"/>
                      </a:cubicBezTo>
                      <a:cubicBezTo>
                        <a:pt x="1095924" y="489645"/>
                        <a:pt x="1097496" y="495045"/>
                        <a:pt x="1091914" y="495774"/>
                      </a:cubicBezTo>
                      <a:cubicBezTo>
                        <a:pt x="1089955" y="496047"/>
                        <a:pt x="1086127" y="491422"/>
                        <a:pt x="1085125" y="488392"/>
                      </a:cubicBezTo>
                      <a:cubicBezTo>
                        <a:pt x="1065668" y="429180"/>
                        <a:pt x="1046827" y="369786"/>
                        <a:pt x="1027211" y="310619"/>
                      </a:cubicBezTo>
                      <a:cubicBezTo>
                        <a:pt x="1008074" y="252842"/>
                        <a:pt x="988800" y="195111"/>
                        <a:pt x="968477" y="137767"/>
                      </a:cubicBezTo>
                      <a:cubicBezTo>
                        <a:pt x="953714" y="96075"/>
                        <a:pt x="937151" y="55020"/>
                        <a:pt x="921454" y="13647"/>
                      </a:cubicBezTo>
                      <a:cubicBezTo>
                        <a:pt x="919950" y="9660"/>
                        <a:pt x="918994" y="5468"/>
                        <a:pt x="917786" y="1390"/>
                      </a:cubicBezTo>
                      <a:cubicBezTo>
                        <a:pt x="918811" y="934"/>
                        <a:pt x="919859" y="456"/>
                        <a:pt x="920907" y="0"/>
                      </a:cubicBezTo>
                      <a:close/>
                    </a:path>
                  </a:pathLst>
                </a:custGeom>
                <a:solidFill>
                  <a:srgbClr val="153126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20"/>
                <p:cNvSpPr/>
                <p:nvPr/>
              </p:nvSpPr>
              <p:spPr>
                <a:xfrm>
                  <a:off x="4472877" y="3445619"/>
                  <a:ext cx="896142" cy="982974"/>
                </a:xfrm>
                <a:custGeom>
                  <a:rect b="b" l="l" r="r" t="t"/>
                  <a:pathLst>
                    <a:path extrusionOk="0" h="982974" w="896142">
                      <a:moveTo>
                        <a:pt x="106606" y="106316"/>
                      </a:moveTo>
                      <a:cubicBezTo>
                        <a:pt x="126723" y="100984"/>
                        <a:pt x="146772" y="96428"/>
                        <a:pt x="167937" y="96405"/>
                      </a:cubicBezTo>
                      <a:cubicBezTo>
                        <a:pt x="216509" y="96360"/>
                        <a:pt x="259204" y="112444"/>
                        <a:pt x="297661" y="141082"/>
                      </a:cubicBezTo>
                      <a:cubicBezTo>
                        <a:pt x="340561" y="173023"/>
                        <a:pt x="369381" y="215490"/>
                        <a:pt x="389179" y="264610"/>
                      </a:cubicBezTo>
                      <a:cubicBezTo>
                        <a:pt x="391116" y="269417"/>
                        <a:pt x="393189" y="274178"/>
                        <a:pt x="396287" y="281560"/>
                      </a:cubicBezTo>
                      <a:cubicBezTo>
                        <a:pt x="400480" y="267845"/>
                        <a:pt x="403829" y="256476"/>
                        <a:pt x="407428" y="245221"/>
                      </a:cubicBezTo>
                      <a:cubicBezTo>
                        <a:pt x="426133" y="186921"/>
                        <a:pt x="448779" y="130442"/>
                        <a:pt x="484456" y="80093"/>
                      </a:cubicBezTo>
                      <a:cubicBezTo>
                        <a:pt x="500564" y="57378"/>
                        <a:pt x="519246" y="37193"/>
                        <a:pt x="542894" y="21906"/>
                      </a:cubicBezTo>
                      <a:cubicBezTo>
                        <a:pt x="576704" y="57"/>
                        <a:pt x="613133" y="-5866"/>
                        <a:pt x="651453" y="6026"/>
                      </a:cubicBezTo>
                      <a:cubicBezTo>
                        <a:pt x="698773" y="20698"/>
                        <a:pt x="738552" y="46944"/>
                        <a:pt x="766119" y="88932"/>
                      </a:cubicBezTo>
                      <a:cubicBezTo>
                        <a:pt x="787831" y="122013"/>
                        <a:pt x="793868" y="158898"/>
                        <a:pt x="788901" y="197879"/>
                      </a:cubicBezTo>
                      <a:cubicBezTo>
                        <a:pt x="781474" y="256180"/>
                        <a:pt x="755639" y="306780"/>
                        <a:pt x="723447" y="354738"/>
                      </a:cubicBezTo>
                      <a:cubicBezTo>
                        <a:pt x="699502" y="390393"/>
                        <a:pt x="672231" y="423314"/>
                        <a:pt x="642158" y="453979"/>
                      </a:cubicBezTo>
                      <a:cubicBezTo>
                        <a:pt x="640336" y="455847"/>
                        <a:pt x="638581" y="457784"/>
                        <a:pt x="635619" y="460928"/>
                      </a:cubicBezTo>
                      <a:cubicBezTo>
                        <a:pt x="645257" y="461976"/>
                        <a:pt x="653595" y="463160"/>
                        <a:pt x="661979" y="463730"/>
                      </a:cubicBezTo>
                      <a:cubicBezTo>
                        <a:pt x="734063" y="468606"/>
                        <a:pt x="795622" y="495808"/>
                        <a:pt x="843580" y="550646"/>
                      </a:cubicBezTo>
                      <a:cubicBezTo>
                        <a:pt x="883860" y="596712"/>
                        <a:pt x="902131" y="650958"/>
                        <a:pt x="894408" y="711583"/>
                      </a:cubicBezTo>
                      <a:cubicBezTo>
                        <a:pt x="884725" y="787654"/>
                        <a:pt x="835446" y="844383"/>
                        <a:pt x="758486" y="862700"/>
                      </a:cubicBezTo>
                      <a:cubicBezTo>
                        <a:pt x="692918" y="878307"/>
                        <a:pt x="632316" y="863726"/>
                        <a:pt x="575861" y="829164"/>
                      </a:cubicBezTo>
                      <a:cubicBezTo>
                        <a:pt x="538041" y="806017"/>
                        <a:pt x="505872" y="776126"/>
                        <a:pt x="476824" y="742772"/>
                      </a:cubicBezTo>
                      <a:cubicBezTo>
                        <a:pt x="476118" y="741975"/>
                        <a:pt x="475093" y="741451"/>
                        <a:pt x="473202" y="740061"/>
                      </a:cubicBezTo>
                      <a:cubicBezTo>
                        <a:pt x="470126" y="750997"/>
                        <a:pt x="467324" y="761431"/>
                        <a:pt x="464248" y="771775"/>
                      </a:cubicBezTo>
                      <a:cubicBezTo>
                        <a:pt x="452378" y="811667"/>
                        <a:pt x="435998" y="849577"/>
                        <a:pt x="410527" y="882658"/>
                      </a:cubicBezTo>
                      <a:cubicBezTo>
                        <a:pt x="369837" y="935537"/>
                        <a:pt x="317004" y="968799"/>
                        <a:pt x="250319" y="979689"/>
                      </a:cubicBezTo>
                      <a:cubicBezTo>
                        <a:pt x="211953" y="985955"/>
                        <a:pt x="174635" y="983562"/>
                        <a:pt x="138570" y="969870"/>
                      </a:cubicBezTo>
                      <a:cubicBezTo>
                        <a:pt x="76806" y="946404"/>
                        <a:pt x="38030" y="901795"/>
                        <a:pt x="24884" y="837070"/>
                      </a:cubicBezTo>
                      <a:cubicBezTo>
                        <a:pt x="8914" y="758401"/>
                        <a:pt x="31149" y="688686"/>
                        <a:pt x="79722" y="626490"/>
                      </a:cubicBezTo>
                      <a:cubicBezTo>
                        <a:pt x="89473" y="614005"/>
                        <a:pt x="101115" y="603001"/>
                        <a:pt x="111800" y="591245"/>
                      </a:cubicBezTo>
                      <a:cubicBezTo>
                        <a:pt x="112028" y="590994"/>
                        <a:pt x="111413" y="589969"/>
                        <a:pt x="111208" y="589308"/>
                      </a:cubicBezTo>
                      <a:cubicBezTo>
                        <a:pt x="122713" y="580309"/>
                        <a:pt x="134446" y="571583"/>
                        <a:pt x="145678" y="562288"/>
                      </a:cubicBezTo>
                      <a:cubicBezTo>
                        <a:pt x="166684" y="544882"/>
                        <a:pt x="190833" y="532420"/>
                        <a:pt x="214026" y="518454"/>
                      </a:cubicBezTo>
                      <a:cubicBezTo>
                        <a:pt x="216578" y="516905"/>
                        <a:pt x="219198" y="515470"/>
                        <a:pt x="223959" y="512758"/>
                      </a:cubicBezTo>
                      <a:cubicBezTo>
                        <a:pt x="218719" y="510389"/>
                        <a:pt x="215028" y="508703"/>
                        <a:pt x="211315" y="507040"/>
                      </a:cubicBezTo>
                      <a:cubicBezTo>
                        <a:pt x="192929" y="504260"/>
                        <a:pt x="177050" y="495033"/>
                        <a:pt x="161216" y="486331"/>
                      </a:cubicBezTo>
                      <a:cubicBezTo>
                        <a:pt x="97698" y="451405"/>
                        <a:pt x="49193" y="401647"/>
                        <a:pt x="17070" y="336512"/>
                      </a:cubicBezTo>
                      <a:cubicBezTo>
                        <a:pt x="9392" y="320951"/>
                        <a:pt x="2899" y="304661"/>
                        <a:pt x="2238" y="286823"/>
                      </a:cubicBezTo>
                      <a:cubicBezTo>
                        <a:pt x="2102" y="283861"/>
                        <a:pt x="2170" y="280876"/>
                        <a:pt x="1783" y="277937"/>
                      </a:cubicBezTo>
                      <a:cubicBezTo>
                        <a:pt x="-2318" y="247226"/>
                        <a:pt x="233" y="217449"/>
                        <a:pt x="13880" y="189176"/>
                      </a:cubicBezTo>
                      <a:cubicBezTo>
                        <a:pt x="23745" y="168740"/>
                        <a:pt x="37984" y="151835"/>
                        <a:pt x="55322" y="137323"/>
                      </a:cubicBezTo>
                      <a:cubicBezTo>
                        <a:pt x="70837" y="124337"/>
                        <a:pt x="88152" y="114494"/>
                        <a:pt x="106560" y="106361"/>
                      </a:cubicBezTo>
                      <a:close/>
                    </a:path>
                  </a:pathLst>
                </a:custGeom>
                <a:solidFill>
                  <a:srgbClr val="987F34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20"/>
                <p:cNvSpPr/>
                <p:nvPr/>
              </p:nvSpPr>
              <p:spPr>
                <a:xfrm>
                  <a:off x="4336062" y="2971713"/>
                  <a:ext cx="96468" cy="97334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20"/>
                <p:cNvSpPr/>
                <p:nvPr/>
              </p:nvSpPr>
              <p:spPr>
                <a:xfrm>
                  <a:off x="4878039" y="3904189"/>
                  <a:ext cx="96786" cy="104170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172" name="Google Shape;172;p20"/>
            <p:cNvSpPr txBox="1"/>
            <p:nvPr/>
          </p:nvSpPr>
          <p:spPr>
            <a:xfrm flipH="1">
              <a:off x="1065302" y="2163489"/>
              <a:ext cx="3093300" cy="25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tr" sz="3000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To develop deep learning project to detect plant diseases. </a:t>
              </a:r>
              <a:endParaRPr b="1" sz="3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" name="Google Shape;173;p20"/>
          <p:cNvSpPr txBox="1"/>
          <p:nvPr/>
        </p:nvSpPr>
        <p:spPr>
          <a:xfrm>
            <a:off x="1123761" y="287536"/>
            <a:ext cx="3745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endParaRPr b="1" sz="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 flipH="1">
            <a:off x="847675" y="1077675"/>
            <a:ext cx="7164600" cy="26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1" lang="tr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New Plant Diseases Dataset</a:t>
            </a:r>
            <a:r>
              <a:rPr b="1" lang="tr" sz="2400">
                <a:solidFill>
                  <a:srgbClr val="262626"/>
                </a:solidFill>
              </a:rPr>
              <a:t> -</a:t>
            </a:r>
            <a:r>
              <a:rPr b="1" lang="tr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tr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Link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1" lang="tr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This dataset consists of about 87K rgb images of healthy and diseased crop leaves which is categorized into 38 different classes.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1" lang="tr" sz="2400">
                <a:solidFill>
                  <a:srgbClr val="262626"/>
                </a:solidFill>
              </a:rPr>
              <a:t>We used 10% of the total data and randomly divided it ~70/15/15% across train/validation/test set.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959769" y="158500"/>
            <a:ext cx="44664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b="1" sz="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/>
        </p:nvSpPr>
        <p:spPr>
          <a:xfrm flipH="1">
            <a:off x="1123133" y="1077686"/>
            <a:ext cx="72798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1" lang="tr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Repo – Github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b="1" lang="tr" sz="2400">
                <a:solidFill>
                  <a:srgbClr val="262626"/>
                </a:solidFill>
              </a:rPr>
              <a:t>Web Development Framework - Flask</a:t>
            </a:r>
            <a:endParaRPr b="1" sz="2400">
              <a:solidFill>
                <a:srgbClr val="262626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1" lang="tr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Server – Azure App Services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1" lang="tr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MLOps –</a:t>
            </a:r>
            <a:r>
              <a:rPr b="1" lang="tr" sz="2400">
                <a:solidFill>
                  <a:srgbClr val="262626"/>
                </a:solidFill>
              </a:rPr>
              <a:t> Kedro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1" lang="tr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Model Framework</a:t>
            </a:r>
            <a:r>
              <a:rPr b="1" lang="tr" sz="2400">
                <a:solidFill>
                  <a:srgbClr val="262626"/>
                </a:solidFill>
              </a:rPr>
              <a:t> -</a:t>
            </a:r>
            <a:r>
              <a:rPr b="1" lang="tr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PyTorch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1" lang="tr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Model Tracking and Logging</a:t>
            </a:r>
            <a:r>
              <a:rPr b="1" lang="tr" sz="2400">
                <a:solidFill>
                  <a:srgbClr val="262626"/>
                </a:solidFill>
              </a:rPr>
              <a:t> -</a:t>
            </a:r>
            <a:r>
              <a:rPr b="1" lang="tr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Weights and Biases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85" name="Google Shape;185;p22"/>
          <p:cNvSpPr txBox="1"/>
          <p:nvPr/>
        </p:nvSpPr>
        <p:spPr>
          <a:xfrm>
            <a:off x="959769" y="158500"/>
            <a:ext cx="4495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5000">
                <a:solidFill>
                  <a:srgbClr val="262626"/>
                </a:solidFill>
              </a:rPr>
              <a:t>Tech Stack</a:t>
            </a:r>
            <a:endParaRPr b="1" sz="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959768" y="158500"/>
            <a:ext cx="4792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50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Challenges</a:t>
            </a:r>
            <a:endParaRPr b="1" sz="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 flipH="1">
            <a:off x="932108" y="1193586"/>
            <a:ext cx="72798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1" lang="tr" sz="2400">
                <a:solidFill>
                  <a:srgbClr val="262626"/>
                </a:solidFill>
              </a:rPr>
              <a:t>New framework -</a:t>
            </a:r>
            <a:r>
              <a:rPr b="1" lang="tr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Kedro pipelines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1" lang="tr" sz="24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PyTest</a:t>
            </a:r>
            <a:endParaRPr b="1" sz="24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1" lang="tr" sz="2400">
                <a:solidFill>
                  <a:srgbClr val="262626"/>
                </a:solidFill>
              </a:rPr>
              <a:t>Model optimization, hyperparameter tuning</a:t>
            </a:r>
            <a:endParaRPr sz="1100"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•"/>
            </a:pPr>
            <a:r>
              <a:rPr b="1" lang="tr" sz="2400">
                <a:solidFill>
                  <a:srgbClr val="262626"/>
                </a:solidFill>
              </a:rPr>
              <a:t>Managing large dataset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/>
        </p:nvSpPr>
        <p:spPr>
          <a:xfrm>
            <a:off x="2455850" y="1601000"/>
            <a:ext cx="4172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5000"/>
              <a:t>Project </a:t>
            </a:r>
            <a:endParaRPr b="1" sz="5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5000"/>
              <a:t>Walkthrough</a:t>
            </a:r>
            <a:endParaRPr b="1" sz="5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/>
        </p:nvSpPr>
        <p:spPr>
          <a:xfrm>
            <a:off x="1123128" y="259925"/>
            <a:ext cx="67515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5000">
                <a:solidFill>
                  <a:srgbClr val="262626"/>
                </a:solidFill>
              </a:rPr>
              <a:t>Learning Outcomes</a:t>
            </a:r>
            <a:endParaRPr b="1" sz="500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 flipH="1">
            <a:off x="932100" y="1311224"/>
            <a:ext cx="72798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62626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b="1" lang="tr" sz="2400">
                <a:solidFill>
                  <a:srgbClr val="262626"/>
                </a:solidFill>
              </a:rPr>
              <a:t>DevOps</a:t>
            </a:r>
            <a:endParaRPr b="1" sz="2400">
              <a:solidFill>
                <a:srgbClr val="262626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b="1" lang="tr" sz="2400">
                <a:solidFill>
                  <a:srgbClr val="262626"/>
                </a:solidFill>
              </a:rPr>
              <a:t>MLOps Best Practices</a:t>
            </a:r>
            <a:endParaRPr b="1" sz="2400">
              <a:solidFill>
                <a:srgbClr val="262626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b="1" lang="tr" sz="2400">
                <a:solidFill>
                  <a:srgbClr val="262626"/>
                </a:solidFill>
              </a:rPr>
              <a:t>Learn a free orchestration tool</a:t>
            </a:r>
            <a:endParaRPr b="1" sz="2400">
              <a:solidFill>
                <a:srgbClr val="262626"/>
              </a:solidFill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•"/>
            </a:pPr>
            <a:r>
              <a:rPr b="1" lang="tr" sz="2400">
                <a:solidFill>
                  <a:srgbClr val="262626"/>
                </a:solidFill>
              </a:rPr>
              <a:t>Learn a powerful experiment tracking tool</a:t>
            </a:r>
            <a:endParaRPr b="1" sz="240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6"/>
          <p:cNvGrpSpPr/>
          <p:nvPr/>
        </p:nvGrpSpPr>
        <p:grpSpPr>
          <a:xfrm>
            <a:off x="1180358" y="824299"/>
            <a:ext cx="6783286" cy="3494903"/>
            <a:chOff x="1964470" y="1044499"/>
            <a:chExt cx="9044381" cy="4659870"/>
          </a:xfrm>
        </p:grpSpPr>
        <p:grpSp>
          <p:nvGrpSpPr>
            <p:cNvPr id="208" name="Google Shape;208;p26"/>
            <p:cNvGrpSpPr/>
            <p:nvPr/>
          </p:nvGrpSpPr>
          <p:grpSpPr>
            <a:xfrm>
              <a:off x="3186426" y="2491354"/>
              <a:ext cx="6276764" cy="2826812"/>
              <a:chOff x="1746006" y="2428704"/>
              <a:chExt cx="5374800" cy="2420603"/>
            </a:xfrm>
          </p:grpSpPr>
          <p:cxnSp>
            <p:nvCxnSpPr>
              <p:cNvPr id="209" name="Google Shape;209;p26"/>
              <p:cNvCxnSpPr/>
              <p:nvPr/>
            </p:nvCxnSpPr>
            <p:spPr>
              <a:xfrm>
                <a:off x="5781466" y="4156074"/>
                <a:ext cx="0" cy="69323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26"/>
              <p:cNvCxnSpPr/>
              <p:nvPr/>
            </p:nvCxnSpPr>
            <p:spPr>
              <a:xfrm>
                <a:off x="3658629" y="4156074"/>
                <a:ext cx="0" cy="69323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1" name="Google Shape;211;p26"/>
              <p:cNvSpPr txBox="1"/>
              <p:nvPr/>
            </p:nvSpPr>
            <p:spPr>
              <a:xfrm>
                <a:off x="1746006" y="2428704"/>
                <a:ext cx="5374800" cy="92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34275" lIns="68575" spcFirstLastPara="1" rIns="68575" wrap="square" tIns="34275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tr" sz="4800">
                    <a:solidFill>
                      <a:srgbClr val="D99168"/>
                    </a:solidFill>
                    <a:latin typeface="Arial"/>
                    <a:ea typeface="Arial"/>
                    <a:cs typeface="Arial"/>
                    <a:sym typeface="Arial"/>
                  </a:rPr>
                  <a:t>THANKS </a:t>
                </a:r>
                <a:endParaRPr sz="4800"/>
              </a:p>
            </p:txBody>
          </p:sp>
        </p:grpSp>
        <p:grpSp>
          <p:nvGrpSpPr>
            <p:cNvPr id="212" name="Google Shape;212;p26"/>
            <p:cNvGrpSpPr/>
            <p:nvPr/>
          </p:nvGrpSpPr>
          <p:grpSpPr>
            <a:xfrm>
              <a:off x="1964470" y="1044499"/>
              <a:ext cx="9044381" cy="4659870"/>
              <a:chOff x="1964470" y="1044499"/>
              <a:chExt cx="9044381" cy="4659870"/>
            </a:xfrm>
          </p:grpSpPr>
          <p:grpSp>
            <p:nvGrpSpPr>
              <p:cNvPr id="213" name="Google Shape;213;p26"/>
              <p:cNvGrpSpPr/>
              <p:nvPr/>
            </p:nvGrpSpPr>
            <p:grpSpPr>
              <a:xfrm rot="5400000">
                <a:off x="10111296" y="4806814"/>
                <a:ext cx="1053412" cy="741698"/>
                <a:chOff x="3777845" y="2870791"/>
                <a:chExt cx="1583381" cy="1114847"/>
              </a:xfrm>
            </p:grpSpPr>
            <p:grpSp>
              <p:nvGrpSpPr>
                <p:cNvPr id="214" name="Google Shape;214;p26"/>
                <p:cNvGrpSpPr/>
                <p:nvPr/>
              </p:nvGrpSpPr>
              <p:grpSpPr>
                <a:xfrm>
                  <a:off x="4062350" y="2870791"/>
                  <a:ext cx="1298876" cy="1114847"/>
                  <a:chOff x="4062350" y="2870791"/>
                  <a:chExt cx="1298876" cy="1114847"/>
                </a:xfrm>
              </p:grpSpPr>
              <p:sp>
                <p:nvSpPr>
                  <p:cNvPr id="215" name="Google Shape;215;p26"/>
                  <p:cNvSpPr/>
                  <p:nvPr/>
                </p:nvSpPr>
                <p:spPr>
                  <a:xfrm>
                    <a:off x="4062350" y="2870898"/>
                    <a:ext cx="1298745" cy="646348"/>
                  </a:xfrm>
                  <a:custGeom>
                    <a:rect b="b" l="l" r="r" t="t"/>
                    <a:pathLst>
                      <a:path extrusionOk="0" h="646348" w="1298745">
                        <a:moveTo>
                          <a:pt x="195534" y="584891"/>
                        </a:moveTo>
                        <a:cubicBezTo>
                          <a:pt x="191332" y="575567"/>
                          <a:pt x="117137" y="555213"/>
                          <a:pt x="73802" y="517787"/>
                        </a:cubicBezTo>
                        <a:cubicBezTo>
                          <a:pt x="30466" y="480361"/>
                          <a:pt x="-52790" y="348517"/>
                          <a:pt x="47275" y="194218"/>
                        </a:cubicBezTo>
                        <a:cubicBezTo>
                          <a:pt x="47275" y="194218"/>
                          <a:pt x="57518" y="160863"/>
                          <a:pt x="83125" y="142347"/>
                        </a:cubicBezTo>
                        <a:cubicBezTo>
                          <a:pt x="108732" y="123831"/>
                          <a:pt x="141168" y="109123"/>
                          <a:pt x="176624" y="82465"/>
                        </a:cubicBezTo>
                        <a:cubicBezTo>
                          <a:pt x="212081" y="55807"/>
                          <a:pt x="252658" y="37160"/>
                          <a:pt x="252658" y="37160"/>
                        </a:cubicBezTo>
                        <a:cubicBezTo>
                          <a:pt x="252658" y="37160"/>
                          <a:pt x="270255" y="57777"/>
                          <a:pt x="279447" y="46090"/>
                        </a:cubicBezTo>
                        <a:cubicBezTo>
                          <a:pt x="288640" y="34402"/>
                          <a:pt x="277609" y="22452"/>
                          <a:pt x="295731" y="17988"/>
                        </a:cubicBezTo>
                        <a:cubicBezTo>
                          <a:pt x="313853" y="13523"/>
                          <a:pt x="404069" y="32170"/>
                          <a:pt x="427838" y="17725"/>
                        </a:cubicBezTo>
                        <a:cubicBezTo>
                          <a:pt x="427838" y="17725"/>
                          <a:pt x="432171" y="34534"/>
                          <a:pt x="414312" y="54100"/>
                        </a:cubicBezTo>
                        <a:cubicBezTo>
                          <a:pt x="396452" y="73667"/>
                          <a:pt x="372684" y="122123"/>
                          <a:pt x="354036" y="164539"/>
                        </a:cubicBezTo>
                        <a:cubicBezTo>
                          <a:pt x="335389" y="206955"/>
                          <a:pt x="305448" y="284171"/>
                          <a:pt x="304135" y="304525"/>
                        </a:cubicBezTo>
                        <a:cubicBezTo>
                          <a:pt x="302822" y="324880"/>
                          <a:pt x="315035" y="336567"/>
                          <a:pt x="322126" y="333941"/>
                        </a:cubicBezTo>
                        <a:cubicBezTo>
                          <a:pt x="329217" y="331314"/>
                          <a:pt x="336702" y="313192"/>
                          <a:pt x="340642" y="284040"/>
                        </a:cubicBezTo>
                        <a:cubicBezTo>
                          <a:pt x="349834" y="216016"/>
                          <a:pt x="368088" y="145630"/>
                          <a:pt x="425737" y="68414"/>
                        </a:cubicBezTo>
                        <a:cubicBezTo>
                          <a:pt x="483254" y="-8801"/>
                          <a:pt x="508205" y="-3286"/>
                          <a:pt x="552197" y="3805"/>
                        </a:cubicBezTo>
                        <a:cubicBezTo>
                          <a:pt x="569925" y="6694"/>
                          <a:pt x="596583" y="13917"/>
                          <a:pt x="624948" y="22846"/>
                        </a:cubicBezTo>
                        <a:cubicBezTo>
                          <a:pt x="688900" y="42676"/>
                          <a:pt x="761782" y="69990"/>
                          <a:pt x="761782" y="69990"/>
                        </a:cubicBezTo>
                        <a:cubicBezTo>
                          <a:pt x="761782" y="69990"/>
                          <a:pt x="668677" y="76950"/>
                          <a:pt x="601047" y="161125"/>
                        </a:cubicBezTo>
                        <a:cubicBezTo>
                          <a:pt x="533418" y="245169"/>
                          <a:pt x="454233" y="356396"/>
                          <a:pt x="447142" y="413257"/>
                        </a:cubicBezTo>
                        <a:cubicBezTo>
                          <a:pt x="444121" y="437683"/>
                          <a:pt x="460405" y="437289"/>
                          <a:pt x="460405" y="437289"/>
                        </a:cubicBezTo>
                        <a:cubicBezTo>
                          <a:pt x="460405" y="437289"/>
                          <a:pt x="501902" y="334072"/>
                          <a:pt x="578855" y="245694"/>
                        </a:cubicBezTo>
                        <a:cubicBezTo>
                          <a:pt x="655807" y="157317"/>
                          <a:pt x="720810" y="100193"/>
                          <a:pt x="792248" y="84566"/>
                        </a:cubicBezTo>
                        <a:cubicBezTo>
                          <a:pt x="792248" y="84566"/>
                          <a:pt x="931709" y="118184"/>
                          <a:pt x="1008793" y="202228"/>
                        </a:cubicBezTo>
                        <a:cubicBezTo>
                          <a:pt x="1008793" y="202228"/>
                          <a:pt x="972155" y="187520"/>
                          <a:pt x="881020" y="239522"/>
                        </a:cubicBezTo>
                        <a:cubicBezTo>
                          <a:pt x="789884" y="291525"/>
                          <a:pt x="657515" y="340901"/>
                          <a:pt x="600654" y="488372"/>
                        </a:cubicBezTo>
                        <a:cubicBezTo>
                          <a:pt x="591330" y="512797"/>
                          <a:pt x="634140" y="547728"/>
                          <a:pt x="677869" y="498089"/>
                        </a:cubicBezTo>
                        <a:cubicBezTo>
                          <a:pt x="721598" y="448582"/>
                          <a:pt x="799208" y="336173"/>
                          <a:pt x="878393" y="287717"/>
                        </a:cubicBezTo>
                        <a:cubicBezTo>
                          <a:pt x="957579" y="239260"/>
                          <a:pt x="1010238" y="224552"/>
                          <a:pt x="1062634" y="228886"/>
                        </a:cubicBezTo>
                        <a:cubicBezTo>
                          <a:pt x="1062634" y="228886"/>
                          <a:pt x="1090342" y="249109"/>
                          <a:pt x="1113323" y="269069"/>
                        </a:cubicBezTo>
                        <a:cubicBezTo>
                          <a:pt x="1136304" y="289030"/>
                          <a:pt x="1154426" y="308334"/>
                          <a:pt x="1165457" y="337224"/>
                        </a:cubicBezTo>
                        <a:cubicBezTo>
                          <a:pt x="1165457" y="337224"/>
                          <a:pt x="1144577" y="327112"/>
                          <a:pt x="1096645" y="330132"/>
                        </a:cubicBezTo>
                        <a:cubicBezTo>
                          <a:pt x="1068806" y="331840"/>
                          <a:pt x="984499" y="386600"/>
                          <a:pt x="941689" y="407085"/>
                        </a:cubicBezTo>
                        <a:cubicBezTo>
                          <a:pt x="898879" y="427571"/>
                          <a:pt x="848321" y="474452"/>
                          <a:pt x="867231" y="508857"/>
                        </a:cubicBezTo>
                        <a:cubicBezTo>
                          <a:pt x="886141" y="543132"/>
                          <a:pt x="940901" y="485351"/>
                          <a:pt x="990014" y="451208"/>
                        </a:cubicBezTo>
                        <a:cubicBezTo>
                          <a:pt x="1039128" y="417066"/>
                          <a:pt x="1116606" y="386468"/>
                          <a:pt x="1180164" y="403802"/>
                        </a:cubicBezTo>
                        <a:cubicBezTo>
                          <a:pt x="1180164" y="403802"/>
                          <a:pt x="1210105" y="430197"/>
                          <a:pt x="1206297" y="472613"/>
                        </a:cubicBezTo>
                        <a:cubicBezTo>
                          <a:pt x="1206297" y="472613"/>
                          <a:pt x="1232035" y="501898"/>
                          <a:pt x="1246349" y="539586"/>
                        </a:cubicBezTo>
                        <a:cubicBezTo>
                          <a:pt x="1260663" y="577275"/>
                          <a:pt x="1248319" y="611417"/>
                          <a:pt x="1298745" y="646348"/>
                        </a:cubicBezTo>
                        <a:cubicBezTo>
                          <a:pt x="1298745" y="646348"/>
                          <a:pt x="1255016" y="620347"/>
                          <a:pt x="1092837" y="607347"/>
                        </a:cubicBezTo>
                        <a:cubicBezTo>
                          <a:pt x="930658" y="594215"/>
                          <a:pt x="582663" y="590012"/>
                          <a:pt x="582663" y="590012"/>
                        </a:cubicBezTo>
                        <a:lnTo>
                          <a:pt x="195534" y="58541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B589"/>
                      </a:gs>
                      <a:gs pos="2000">
                        <a:srgbClr val="A0B589"/>
                      </a:gs>
                      <a:gs pos="46000">
                        <a:srgbClr val="718A6A"/>
                      </a:gs>
                      <a:gs pos="99000">
                        <a:srgbClr val="2C443B"/>
                      </a:gs>
                      <a:gs pos="100000">
                        <a:srgbClr val="2C443B"/>
                      </a:gs>
                    </a:gsLst>
                    <a:lin ang="6685230" scaled="0"/>
                  </a:gra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" name="Google Shape;216;p26"/>
                  <p:cNvSpPr/>
                  <p:nvPr/>
                </p:nvSpPr>
                <p:spPr>
                  <a:xfrm>
                    <a:off x="4281714" y="2870791"/>
                    <a:ext cx="405846" cy="590250"/>
                  </a:xfrm>
                  <a:custGeom>
                    <a:rect b="b" l="l" r="r" t="t"/>
                    <a:pathLst>
                      <a:path extrusionOk="0" h="590250" w="405846">
                        <a:moveTo>
                          <a:pt x="405715" y="22822"/>
                        </a:moveTo>
                        <a:cubicBezTo>
                          <a:pt x="377350" y="14024"/>
                          <a:pt x="350561" y="6670"/>
                          <a:pt x="332965" y="3781"/>
                        </a:cubicBezTo>
                        <a:cubicBezTo>
                          <a:pt x="288841" y="-3311"/>
                          <a:pt x="264022" y="-8695"/>
                          <a:pt x="206373" y="68521"/>
                        </a:cubicBezTo>
                        <a:cubicBezTo>
                          <a:pt x="148855" y="145736"/>
                          <a:pt x="130471" y="216123"/>
                          <a:pt x="121278" y="284146"/>
                        </a:cubicBezTo>
                        <a:cubicBezTo>
                          <a:pt x="117339" y="313299"/>
                          <a:pt x="109854" y="331552"/>
                          <a:pt x="102762" y="334048"/>
                        </a:cubicBezTo>
                        <a:cubicBezTo>
                          <a:pt x="95671" y="336543"/>
                          <a:pt x="83459" y="324987"/>
                          <a:pt x="84772" y="304632"/>
                        </a:cubicBezTo>
                        <a:cubicBezTo>
                          <a:pt x="86085" y="284278"/>
                          <a:pt x="116026" y="207062"/>
                          <a:pt x="134673" y="164646"/>
                        </a:cubicBezTo>
                        <a:cubicBezTo>
                          <a:pt x="153320" y="122230"/>
                          <a:pt x="177220" y="73774"/>
                          <a:pt x="194948" y="54207"/>
                        </a:cubicBezTo>
                        <a:cubicBezTo>
                          <a:pt x="212676" y="34641"/>
                          <a:pt x="208474" y="17832"/>
                          <a:pt x="208474" y="17832"/>
                        </a:cubicBezTo>
                        <a:cubicBezTo>
                          <a:pt x="195868" y="25448"/>
                          <a:pt x="164614" y="23872"/>
                          <a:pt x="135330" y="21246"/>
                        </a:cubicBezTo>
                        <a:cubicBezTo>
                          <a:pt x="109328" y="19014"/>
                          <a:pt x="7162" y="230437"/>
                          <a:pt x="1515" y="328007"/>
                        </a:cubicBezTo>
                        <a:cubicBezTo>
                          <a:pt x="-10172" y="529581"/>
                          <a:pt x="49578" y="590251"/>
                          <a:pt x="49578" y="590251"/>
                        </a:cubicBezTo>
                        <a:lnTo>
                          <a:pt x="148855" y="588675"/>
                        </a:lnTo>
                        <a:cubicBezTo>
                          <a:pt x="148855" y="588675"/>
                          <a:pt x="110904" y="301087"/>
                          <a:pt x="286609" y="117240"/>
                        </a:cubicBezTo>
                        <a:cubicBezTo>
                          <a:pt x="333227" y="68521"/>
                          <a:pt x="405847" y="22822"/>
                          <a:pt x="405847" y="22822"/>
                        </a:cubicBezTo>
                        <a:close/>
                      </a:path>
                    </a:pathLst>
                  </a:custGeom>
                  <a:solidFill>
                    <a:srgbClr val="2C443B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" name="Google Shape;217;p26"/>
                  <p:cNvSpPr/>
                  <p:nvPr/>
                </p:nvSpPr>
                <p:spPr>
                  <a:xfrm>
                    <a:off x="4765301" y="3139215"/>
                    <a:ext cx="462636" cy="326159"/>
                  </a:xfrm>
                  <a:custGeom>
                    <a:rect b="b" l="l" r="r" t="t"/>
                    <a:pathLst>
                      <a:path extrusionOk="0" h="326159" w="462636">
                        <a:moveTo>
                          <a:pt x="164411" y="240146"/>
                        </a:moveTo>
                        <a:cubicBezTo>
                          <a:pt x="145501" y="205871"/>
                          <a:pt x="196059" y="158859"/>
                          <a:pt x="238869" y="138374"/>
                        </a:cubicBezTo>
                        <a:cubicBezTo>
                          <a:pt x="281679" y="117888"/>
                          <a:pt x="365986" y="63259"/>
                          <a:pt x="393826" y="61421"/>
                        </a:cubicBezTo>
                        <a:cubicBezTo>
                          <a:pt x="441757" y="58400"/>
                          <a:pt x="462637" y="68512"/>
                          <a:pt x="462637" y="68512"/>
                        </a:cubicBezTo>
                        <a:cubicBezTo>
                          <a:pt x="453707" y="44875"/>
                          <a:pt x="434797" y="22550"/>
                          <a:pt x="415625" y="4297"/>
                        </a:cubicBezTo>
                        <a:cubicBezTo>
                          <a:pt x="388048" y="-22098"/>
                          <a:pt x="160209" y="77310"/>
                          <a:pt x="87196" y="187356"/>
                        </a:cubicBezTo>
                        <a:cubicBezTo>
                          <a:pt x="38083" y="261288"/>
                          <a:pt x="0" y="324715"/>
                          <a:pt x="0" y="324715"/>
                        </a:cubicBezTo>
                        <a:lnTo>
                          <a:pt x="110045" y="326160"/>
                        </a:lnTo>
                        <a:cubicBezTo>
                          <a:pt x="113722" y="323271"/>
                          <a:pt x="166775" y="244348"/>
                          <a:pt x="164280" y="240277"/>
                        </a:cubicBezTo>
                        <a:close/>
                      </a:path>
                    </a:pathLst>
                  </a:custGeom>
                  <a:solidFill>
                    <a:srgbClr val="2C443B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" name="Google Shape;218;p26"/>
                  <p:cNvSpPr/>
                  <p:nvPr/>
                </p:nvSpPr>
                <p:spPr>
                  <a:xfrm>
                    <a:off x="4087051" y="3455920"/>
                    <a:ext cx="1274175" cy="529718"/>
                  </a:xfrm>
                  <a:custGeom>
                    <a:rect b="b" l="l" r="r" t="t"/>
                    <a:pathLst>
                      <a:path extrusionOk="0" h="529718" w="1274175">
                        <a:moveTo>
                          <a:pt x="1274176" y="60932"/>
                        </a:moveTo>
                        <a:cubicBezTo>
                          <a:pt x="1274176" y="60932"/>
                          <a:pt x="1230447" y="34931"/>
                          <a:pt x="1068268" y="21930"/>
                        </a:cubicBezTo>
                        <a:cubicBezTo>
                          <a:pt x="906089" y="8798"/>
                          <a:pt x="558093" y="4596"/>
                          <a:pt x="558093" y="4596"/>
                        </a:cubicBezTo>
                        <a:lnTo>
                          <a:pt x="170965" y="0"/>
                        </a:lnTo>
                        <a:cubicBezTo>
                          <a:pt x="170965" y="0"/>
                          <a:pt x="174510" y="19435"/>
                          <a:pt x="167288" y="20880"/>
                        </a:cubicBezTo>
                        <a:cubicBezTo>
                          <a:pt x="160065" y="22324"/>
                          <a:pt x="13513" y="12475"/>
                          <a:pt x="907" y="157057"/>
                        </a:cubicBezTo>
                        <a:cubicBezTo>
                          <a:pt x="-11700" y="301508"/>
                          <a:pt x="109901" y="381219"/>
                          <a:pt x="195127" y="421008"/>
                        </a:cubicBezTo>
                        <a:cubicBezTo>
                          <a:pt x="244372" y="443989"/>
                          <a:pt x="311739" y="466970"/>
                          <a:pt x="377792" y="481021"/>
                        </a:cubicBezTo>
                        <a:cubicBezTo>
                          <a:pt x="426118" y="491264"/>
                          <a:pt x="473655" y="496648"/>
                          <a:pt x="512920" y="493759"/>
                        </a:cubicBezTo>
                        <a:cubicBezTo>
                          <a:pt x="512920" y="493759"/>
                          <a:pt x="518829" y="485092"/>
                          <a:pt x="504646" y="476425"/>
                        </a:cubicBezTo>
                        <a:cubicBezTo>
                          <a:pt x="490464" y="467758"/>
                          <a:pt x="377924" y="379380"/>
                          <a:pt x="335901" y="255678"/>
                        </a:cubicBezTo>
                        <a:cubicBezTo>
                          <a:pt x="322244" y="215363"/>
                          <a:pt x="349953" y="209060"/>
                          <a:pt x="356781" y="239263"/>
                        </a:cubicBezTo>
                        <a:cubicBezTo>
                          <a:pt x="363610" y="269466"/>
                          <a:pt x="484555" y="490213"/>
                          <a:pt x="582125" y="528952"/>
                        </a:cubicBezTo>
                        <a:cubicBezTo>
                          <a:pt x="582125" y="528952"/>
                          <a:pt x="634915" y="533942"/>
                          <a:pt x="702282" y="518447"/>
                        </a:cubicBezTo>
                        <a:cubicBezTo>
                          <a:pt x="739314" y="509911"/>
                          <a:pt x="780942" y="495203"/>
                          <a:pt x="820469" y="470121"/>
                        </a:cubicBezTo>
                        <a:cubicBezTo>
                          <a:pt x="820469" y="470121"/>
                          <a:pt x="733273" y="479970"/>
                          <a:pt x="659340" y="409583"/>
                        </a:cubicBezTo>
                        <a:cubicBezTo>
                          <a:pt x="595913" y="349177"/>
                          <a:pt x="524607" y="260011"/>
                          <a:pt x="477201" y="161916"/>
                        </a:cubicBezTo>
                        <a:cubicBezTo>
                          <a:pt x="461048" y="128430"/>
                          <a:pt x="493222" y="118712"/>
                          <a:pt x="513707" y="155219"/>
                        </a:cubicBezTo>
                        <a:cubicBezTo>
                          <a:pt x="534193" y="191726"/>
                          <a:pt x="711736" y="425998"/>
                          <a:pt x="856056" y="437292"/>
                        </a:cubicBezTo>
                        <a:cubicBezTo>
                          <a:pt x="856056" y="437292"/>
                          <a:pt x="917513" y="412210"/>
                          <a:pt x="967677" y="380168"/>
                        </a:cubicBezTo>
                        <a:cubicBezTo>
                          <a:pt x="991709" y="364804"/>
                          <a:pt x="1013245" y="347732"/>
                          <a:pt x="1024013" y="331055"/>
                        </a:cubicBezTo>
                        <a:cubicBezTo>
                          <a:pt x="1024013" y="331055"/>
                          <a:pt x="1001557" y="352722"/>
                          <a:pt x="943908" y="326853"/>
                        </a:cubicBezTo>
                        <a:cubicBezTo>
                          <a:pt x="900442" y="307286"/>
                          <a:pt x="757698" y="229677"/>
                          <a:pt x="699261" y="159027"/>
                        </a:cubicBezTo>
                        <a:cubicBezTo>
                          <a:pt x="651592" y="101378"/>
                          <a:pt x="727101" y="88378"/>
                          <a:pt x="762688" y="127248"/>
                        </a:cubicBezTo>
                        <a:cubicBezTo>
                          <a:pt x="819418" y="189230"/>
                          <a:pt x="957303" y="310569"/>
                          <a:pt x="1063934" y="288507"/>
                        </a:cubicBezTo>
                        <a:cubicBezTo>
                          <a:pt x="1063934" y="288507"/>
                          <a:pt x="1127755" y="259223"/>
                          <a:pt x="1157039" y="158239"/>
                        </a:cubicBezTo>
                        <a:cubicBezTo>
                          <a:pt x="1179626" y="80498"/>
                          <a:pt x="1273913" y="61326"/>
                          <a:pt x="1273913" y="613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C443B"/>
                      </a:gs>
                      <a:gs pos="54000">
                        <a:srgbClr val="718A6A"/>
                      </a:gs>
                      <a:gs pos="98000">
                        <a:srgbClr val="A0B589"/>
                      </a:gs>
                      <a:gs pos="100000">
                        <a:srgbClr val="A0B589"/>
                      </a:gs>
                    </a:gsLst>
                    <a:lin ang="3402946" scaled="0"/>
                  </a:gra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9" name="Google Shape;219;p26"/>
                  <p:cNvSpPr/>
                  <p:nvPr/>
                </p:nvSpPr>
                <p:spPr>
                  <a:xfrm>
                    <a:off x="4606668" y="3457980"/>
                    <a:ext cx="504527" cy="377714"/>
                  </a:xfrm>
                  <a:custGeom>
                    <a:rect b="b" l="l" r="r" t="t"/>
                    <a:pathLst>
                      <a:path extrusionOk="0" h="377714" w="504527">
                        <a:moveTo>
                          <a:pt x="448192" y="377714"/>
                        </a:moveTo>
                        <a:cubicBezTo>
                          <a:pt x="472223" y="362350"/>
                          <a:pt x="493759" y="345279"/>
                          <a:pt x="504528" y="328601"/>
                        </a:cubicBezTo>
                        <a:cubicBezTo>
                          <a:pt x="504528" y="328601"/>
                          <a:pt x="482072" y="350269"/>
                          <a:pt x="424423" y="324399"/>
                        </a:cubicBezTo>
                        <a:cubicBezTo>
                          <a:pt x="380956" y="304832"/>
                          <a:pt x="238213" y="227223"/>
                          <a:pt x="179776" y="156573"/>
                        </a:cubicBezTo>
                        <a:cubicBezTo>
                          <a:pt x="132107" y="98924"/>
                          <a:pt x="207615" y="85924"/>
                          <a:pt x="243203" y="124794"/>
                        </a:cubicBezTo>
                        <a:cubicBezTo>
                          <a:pt x="243203" y="124794"/>
                          <a:pt x="201706" y="12779"/>
                          <a:pt x="158633" y="5951"/>
                        </a:cubicBezTo>
                        <a:cubicBezTo>
                          <a:pt x="115561" y="-878"/>
                          <a:pt x="0" y="41"/>
                          <a:pt x="0" y="41"/>
                        </a:cubicBezTo>
                        <a:cubicBezTo>
                          <a:pt x="0" y="41"/>
                          <a:pt x="30466" y="100106"/>
                          <a:pt x="113328" y="187039"/>
                        </a:cubicBezTo>
                        <a:cubicBezTo>
                          <a:pt x="286538" y="368653"/>
                          <a:pt x="448061" y="377714"/>
                          <a:pt x="448061" y="377714"/>
                        </a:cubicBezTo>
                        <a:close/>
                      </a:path>
                    </a:pathLst>
                  </a:custGeom>
                  <a:solidFill>
                    <a:srgbClr val="2C443B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0" name="Google Shape;220;p26"/>
                  <p:cNvSpPr/>
                  <p:nvPr/>
                </p:nvSpPr>
                <p:spPr>
                  <a:xfrm>
                    <a:off x="4430438" y="3455001"/>
                    <a:ext cx="477213" cy="518971"/>
                  </a:xfrm>
                  <a:custGeom>
                    <a:rect b="b" l="l" r="r" t="t"/>
                    <a:pathLst>
                      <a:path extrusionOk="0" h="518971" w="477213">
                        <a:moveTo>
                          <a:pt x="359026" y="518972"/>
                        </a:moveTo>
                        <a:cubicBezTo>
                          <a:pt x="396058" y="510436"/>
                          <a:pt x="437686" y="495729"/>
                          <a:pt x="477213" y="470647"/>
                        </a:cubicBezTo>
                        <a:cubicBezTo>
                          <a:pt x="477213" y="470647"/>
                          <a:pt x="390017" y="480496"/>
                          <a:pt x="316085" y="410109"/>
                        </a:cubicBezTo>
                        <a:cubicBezTo>
                          <a:pt x="252658" y="349702"/>
                          <a:pt x="181352" y="260537"/>
                          <a:pt x="133945" y="162441"/>
                        </a:cubicBezTo>
                        <a:cubicBezTo>
                          <a:pt x="117793" y="128955"/>
                          <a:pt x="149966" y="119238"/>
                          <a:pt x="170452" y="155744"/>
                        </a:cubicBezTo>
                        <a:cubicBezTo>
                          <a:pt x="170452" y="155744"/>
                          <a:pt x="128167" y="13132"/>
                          <a:pt x="98095" y="0"/>
                        </a:cubicBezTo>
                        <a:lnTo>
                          <a:pt x="0" y="4465"/>
                        </a:lnTo>
                        <a:cubicBezTo>
                          <a:pt x="0" y="4465"/>
                          <a:pt x="17071" y="93499"/>
                          <a:pt x="77347" y="204201"/>
                        </a:cubicBezTo>
                        <a:cubicBezTo>
                          <a:pt x="227182" y="479839"/>
                          <a:pt x="359157" y="518972"/>
                          <a:pt x="359157" y="518972"/>
                        </a:cubicBezTo>
                        <a:close/>
                      </a:path>
                    </a:pathLst>
                  </a:custGeom>
                  <a:solidFill>
                    <a:srgbClr val="2C443B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26"/>
                  <p:cNvSpPr/>
                  <p:nvPr/>
                </p:nvSpPr>
                <p:spPr>
                  <a:xfrm>
                    <a:off x="4259453" y="3450706"/>
                    <a:ext cx="341738" cy="499520"/>
                  </a:xfrm>
                  <a:custGeom>
                    <a:rect b="b" l="l" r="r" t="t"/>
                    <a:pathLst>
                      <a:path extrusionOk="0" h="499520" w="341738">
                        <a:moveTo>
                          <a:pt x="253190" y="494508"/>
                        </a:moveTo>
                        <a:cubicBezTo>
                          <a:pt x="284444" y="498973"/>
                          <a:pt x="314253" y="500680"/>
                          <a:pt x="340517" y="498710"/>
                        </a:cubicBezTo>
                        <a:cubicBezTo>
                          <a:pt x="340517" y="498710"/>
                          <a:pt x="346427" y="490043"/>
                          <a:pt x="332244" y="481376"/>
                        </a:cubicBezTo>
                        <a:cubicBezTo>
                          <a:pt x="318062" y="472709"/>
                          <a:pt x="205521" y="384331"/>
                          <a:pt x="163499" y="260629"/>
                        </a:cubicBezTo>
                        <a:cubicBezTo>
                          <a:pt x="149842" y="220314"/>
                          <a:pt x="177550" y="214011"/>
                          <a:pt x="184379" y="244214"/>
                        </a:cubicBezTo>
                        <a:cubicBezTo>
                          <a:pt x="184379" y="244214"/>
                          <a:pt x="135791" y="19003"/>
                          <a:pt x="113861" y="5871"/>
                        </a:cubicBezTo>
                        <a:cubicBezTo>
                          <a:pt x="91930" y="-7261"/>
                          <a:pt x="47676" y="5739"/>
                          <a:pt x="47676" y="5739"/>
                        </a:cubicBezTo>
                        <a:cubicBezTo>
                          <a:pt x="47676" y="5739"/>
                          <a:pt x="-24944" y="83086"/>
                          <a:pt x="9068" y="196546"/>
                        </a:cubicBezTo>
                        <a:cubicBezTo>
                          <a:pt x="78142" y="426354"/>
                          <a:pt x="237432" y="492407"/>
                          <a:pt x="253059" y="494639"/>
                        </a:cubicBezTo>
                        <a:close/>
                      </a:path>
                    </a:pathLst>
                  </a:custGeom>
                  <a:solidFill>
                    <a:srgbClr val="2C443B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2" name="Google Shape;222;p26"/>
                <p:cNvSpPr/>
                <p:nvPr/>
              </p:nvSpPr>
              <p:spPr>
                <a:xfrm>
                  <a:off x="4767208" y="3138199"/>
                  <a:ext cx="363017" cy="326261"/>
                </a:xfrm>
                <a:custGeom>
                  <a:rect b="b" l="l" r="r" t="t"/>
                  <a:pathLst>
                    <a:path extrusionOk="0" h="326261" w="363017">
                      <a:moveTo>
                        <a:pt x="360796" y="61"/>
                      </a:moveTo>
                      <a:cubicBezTo>
                        <a:pt x="198748" y="41952"/>
                        <a:pt x="63884" y="166573"/>
                        <a:pt x="325" y="320085"/>
                      </a:cubicBezTo>
                      <a:cubicBezTo>
                        <a:pt x="-1776" y="325206"/>
                        <a:pt x="6891" y="328883"/>
                        <a:pt x="9386" y="323893"/>
                      </a:cubicBezTo>
                      <a:cubicBezTo>
                        <a:pt x="84107" y="173533"/>
                        <a:pt x="205577" y="63882"/>
                        <a:pt x="361847" y="3344"/>
                      </a:cubicBezTo>
                      <a:cubicBezTo>
                        <a:pt x="363816" y="2556"/>
                        <a:pt x="363160" y="-464"/>
                        <a:pt x="360927" y="61"/>
                      </a:cubicBezTo>
                      <a:lnTo>
                        <a:pt x="360927" y="61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" name="Google Shape;223;p26"/>
                <p:cNvSpPr/>
                <p:nvPr/>
              </p:nvSpPr>
              <p:spPr>
                <a:xfrm>
                  <a:off x="4564007" y="3453009"/>
                  <a:ext cx="449910" cy="380983"/>
                </a:xfrm>
                <a:custGeom>
                  <a:rect b="b" l="l" r="r" t="t"/>
                  <a:pathLst>
                    <a:path extrusionOk="0" h="380983" w="449910">
                      <a:moveTo>
                        <a:pt x="2215" y="5538"/>
                      </a:moveTo>
                      <a:cubicBezTo>
                        <a:pt x="47782" y="19457"/>
                        <a:pt x="62753" y="67914"/>
                        <a:pt x="83501" y="103633"/>
                      </a:cubicBezTo>
                      <a:cubicBezTo>
                        <a:pt x="102411" y="135937"/>
                        <a:pt x="124341" y="166534"/>
                        <a:pt x="148767" y="194768"/>
                      </a:cubicBezTo>
                      <a:cubicBezTo>
                        <a:pt x="225982" y="283933"/>
                        <a:pt x="330512" y="351169"/>
                        <a:pt x="444628" y="380847"/>
                      </a:cubicBezTo>
                      <a:cubicBezTo>
                        <a:pt x="448962" y="382029"/>
                        <a:pt x="452245" y="375200"/>
                        <a:pt x="447780" y="373230"/>
                      </a:cubicBezTo>
                      <a:cubicBezTo>
                        <a:pt x="321320" y="318339"/>
                        <a:pt x="203264" y="253599"/>
                        <a:pt x="121846" y="138564"/>
                      </a:cubicBezTo>
                      <a:cubicBezTo>
                        <a:pt x="91512" y="95622"/>
                        <a:pt x="63803" y="-1685"/>
                        <a:pt x="2740" y="22"/>
                      </a:cubicBezTo>
                      <a:cubicBezTo>
                        <a:pt x="-412" y="22"/>
                        <a:pt x="-1068" y="4487"/>
                        <a:pt x="1952" y="5406"/>
                      </a:cubicBezTo>
                      <a:lnTo>
                        <a:pt x="1952" y="5406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4" name="Google Shape;224;p26"/>
                <p:cNvSpPr/>
                <p:nvPr/>
              </p:nvSpPr>
              <p:spPr>
                <a:xfrm>
                  <a:off x="4367876" y="3456601"/>
                  <a:ext cx="383858" cy="500569"/>
                </a:xfrm>
                <a:custGeom>
                  <a:rect b="b" l="l" r="r" t="t"/>
                  <a:pathLst>
                    <a:path extrusionOk="0" h="500569" w="383858">
                      <a:moveTo>
                        <a:pt x="1630" y="6017"/>
                      </a:moveTo>
                      <a:cubicBezTo>
                        <a:pt x="87775" y="43968"/>
                        <a:pt x="117715" y="163862"/>
                        <a:pt x="160919" y="240552"/>
                      </a:cubicBezTo>
                      <a:cubicBezTo>
                        <a:pt x="217518" y="340748"/>
                        <a:pt x="280157" y="438055"/>
                        <a:pt x="380222" y="500169"/>
                      </a:cubicBezTo>
                      <a:cubicBezTo>
                        <a:pt x="382980" y="501876"/>
                        <a:pt x="385344" y="497674"/>
                        <a:pt x="382717" y="495967"/>
                      </a:cubicBezTo>
                      <a:cubicBezTo>
                        <a:pt x="271096" y="424136"/>
                        <a:pt x="194274" y="293342"/>
                        <a:pt x="136888" y="176600"/>
                      </a:cubicBezTo>
                      <a:cubicBezTo>
                        <a:pt x="102614" y="106869"/>
                        <a:pt x="87512" y="23219"/>
                        <a:pt x="4125" y="107"/>
                      </a:cubicBezTo>
                      <a:cubicBezTo>
                        <a:pt x="710" y="-812"/>
                        <a:pt x="-1785" y="4441"/>
                        <a:pt x="1630" y="6017"/>
                      </a:cubicBezTo>
                      <a:lnTo>
                        <a:pt x="1630" y="6017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5" name="Google Shape;225;p26"/>
                <p:cNvSpPr/>
                <p:nvPr/>
              </p:nvSpPr>
              <p:spPr>
                <a:xfrm>
                  <a:off x="4524058" y="3018392"/>
                  <a:ext cx="371241" cy="447381"/>
                </a:xfrm>
                <a:custGeom>
                  <a:rect b="b" l="l" r="r" t="t"/>
                  <a:pathLst>
                    <a:path extrusionOk="0" h="447381" w="371241">
                      <a:moveTo>
                        <a:pt x="369542" y="105"/>
                      </a:moveTo>
                      <a:cubicBezTo>
                        <a:pt x="251749" y="52633"/>
                        <a:pt x="157331" y="134707"/>
                        <a:pt x="95873" y="249348"/>
                      </a:cubicBezTo>
                      <a:cubicBezTo>
                        <a:pt x="76438" y="285592"/>
                        <a:pt x="60023" y="323806"/>
                        <a:pt x="44133" y="361757"/>
                      </a:cubicBezTo>
                      <a:cubicBezTo>
                        <a:pt x="36780" y="379091"/>
                        <a:pt x="25749" y="427285"/>
                        <a:pt x="4738" y="434114"/>
                      </a:cubicBezTo>
                      <a:cubicBezTo>
                        <a:pt x="-2222" y="436346"/>
                        <a:pt x="-1434" y="447640"/>
                        <a:pt x="6576" y="447377"/>
                      </a:cubicBezTo>
                      <a:cubicBezTo>
                        <a:pt x="51093" y="445801"/>
                        <a:pt x="65013" y="354403"/>
                        <a:pt x="76569" y="324463"/>
                      </a:cubicBezTo>
                      <a:cubicBezTo>
                        <a:pt x="131592" y="183032"/>
                        <a:pt x="243082" y="79422"/>
                        <a:pt x="370724" y="1943"/>
                      </a:cubicBezTo>
                      <a:cubicBezTo>
                        <a:pt x="371906" y="1156"/>
                        <a:pt x="370855" y="-420"/>
                        <a:pt x="369673" y="105"/>
                      </a:cubicBezTo>
                      <a:lnTo>
                        <a:pt x="369673" y="105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6" name="Google Shape;226;p26"/>
                <p:cNvSpPr/>
                <p:nvPr/>
              </p:nvSpPr>
              <p:spPr>
                <a:xfrm>
                  <a:off x="4361175" y="2932447"/>
                  <a:ext cx="286909" cy="534693"/>
                </a:xfrm>
                <a:custGeom>
                  <a:rect b="b" l="l" r="r" t="t"/>
                  <a:pathLst>
                    <a:path extrusionOk="0" h="534693" w="286909">
                      <a:moveTo>
                        <a:pt x="286595" y="298"/>
                      </a:moveTo>
                      <a:cubicBezTo>
                        <a:pt x="222511" y="50068"/>
                        <a:pt x="168277" y="88807"/>
                        <a:pt x="125861" y="161427"/>
                      </a:cubicBezTo>
                      <a:cubicBezTo>
                        <a:pt x="97496" y="210146"/>
                        <a:pt x="77667" y="263461"/>
                        <a:pt x="66504" y="318747"/>
                      </a:cubicBezTo>
                      <a:cubicBezTo>
                        <a:pt x="54554" y="377709"/>
                        <a:pt x="77404" y="501017"/>
                        <a:pt x="5178" y="520190"/>
                      </a:cubicBezTo>
                      <a:cubicBezTo>
                        <a:pt x="-2569" y="522291"/>
                        <a:pt x="-1388" y="535685"/>
                        <a:pt x="7148" y="534635"/>
                      </a:cubicBezTo>
                      <a:cubicBezTo>
                        <a:pt x="46938" y="530170"/>
                        <a:pt x="65060" y="505613"/>
                        <a:pt x="70707" y="466480"/>
                      </a:cubicBezTo>
                      <a:cubicBezTo>
                        <a:pt x="81475" y="390841"/>
                        <a:pt x="77798" y="319272"/>
                        <a:pt x="104456" y="245602"/>
                      </a:cubicBezTo>
                      <a:cubicBezTo>
                        <a:pt x="142407" y="140810"/>
                        <a:pt x="207804" y="73180"/>
                        <a:pt x="286858" y="298"/>
                      </a:cubicBezTo>
                      <a:cubicBezTo>
                        <a:pt x="286989" y="167"/>
                        <a:pt x="286858" y="-96"/>
                        <a:pt x="286595" y="36"/>
                      </a:cubicBezTo>
                      <a:lnTo>
                        <a:pt x="286595" y="36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" name="Google Shape;227;p26"/>
                <p:cNvSpPr/>
                <p:nvPr/>
              </p:nvSpPr>
              <p:spPr>
                <a:xfrm>
                  <a:off x="4266347" y="2950384"/>
                  <a:ext cx="99512" cy="511243"/>
                </a:xfrm>
                <a:custGeom>
                  <a:rect b="b" l="l" r="r" t="t"/>
                  <a:pathLst>
                    <a:path extrusionOk="0" h="511243" w="99512">
                      <a:moveTo>
                        <a:pt x="89501" y="22545"/>
                      </a:moveTo>
                      <a:cubicBezTo>
                        <a:pt x="95279" y="-2668"/>
                        <a:pt x="88844" y="23333"/>
                        <a:pt x="83198" y="34627"/>
                      </a:cubicBezTo>
                      <a:cubicBezTo>
                        <a:pt x="78339" y="44476"/>
                        <a:pt x="72824" y="54062"/>
                        <a:pt x="67965" y="63911"/>
                      </a:cubicBezTo>
                      <a:cubicBezTo>
                        <a:pt x="60611" y="79144"/>
                        <a:pt x="53388" y="94639"/>
                        <a:pt x="47216" y="110266"/>
                      </a:cubicBezTo>
                      <a:cubicBezTo>
                        <a:pt x="31064" y="150975"/>
                        <a:pt x="19377" y="194179"/>
                        <a:pt x="11235" y="237120"/>
                      </a:cubicBezTo>
                      <a:cubicBezTo>
                        <a:pt x="-5574" y="325629"/>
                        <a:pt x="-10170" y="432654"/>
                        <a:pt x="45641" y="508688"/>
                      </a:cubicBezTo>
                      <a:cubicBezTo>
                        <a:pt x="49317" y="513678"/>
                        <a:pt x="58641" y="510920"/>
                        <a:pt x="56277" y="504223"/>
                      </a:cubicBezTo>
                      <a:cubicBezTo>
                        <a:pt x="21346" y="399824"/>
                        <a:pt x="12679" y="306982"/>
                        <a:pt x="37236" y="198513"/>
                      </a:cubicBezTo>
                      <a:cubicBezTo>
                        <a:pt x="52600" y="130752"/>
                        <a:pt x="82016" y="68507"/>
                        <a:pt x="99481" y="1534"/>
                      </a:cubicBezTo>
                      <a:cubicBezTo>
                        <a:pt x="99744" y="484"/>
                        <a:pt x="98299" y="-567"/>
                        <a:pt x="97512" y="353"/>
                      </a:cubicBezTo>
                      <a:cubicBezTo>
                        <a:pt x="87663" y="12828"/>
                        <a:pt x="90683" y="6393"/>
                        <a:pt x="87269" y="21889"/>
                      </a:cubicBezTo>
                      <a:cubicBezTo>
                        <a:pt x="87006" y="23202"/>
                        <a:pt x="88976" y="23859"/>
                        <a:pt x="89370" y="22414"/>
                      </a:cubicBezTo>
                      <a:lnTo>
                        <a:pt x="89370" y="22414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" name="Google Shape;228;p26"/>
                <p:cNvSpPr/>
                <p:nvPr/>
              </p:nvSpPr>
              <p:spPr>
                <a:xfrm>
                  <a:off x="4306240" y="3452417"/>
                  <a:ext cx="214818" cy="466444"/>
                </a:xfrm>
                <a:custGeom>
                  <a:rect b="b" l="l" r="r" t="t"/>
                  <a:pathLst>
                    <a:path extrusionOk="0" h="466444" w="214818">
                      <a:moveTo>
                        <a:pt x="4041" y="4029"/>
                      </a:moveTo>
                      <a:cubicBezTo>
                        <a:pt x="-1474" y="94901"/>
                        <a:pt x="-7515" y="198906"/>
                        <a:pt x="31355" y="283606"/>
                      </a:cubicBezTo>
                      <a:cubicBezTo>
                        <a:pt x="65630" y="358327"/>
                        <a:pt x="131814" y="429764"/>
                        <a:pt x="206010" y="465877"/>
                      </a:cubicBezTo>
                      <a:cubicBezTo>
                        <a:pt x="211525" y="468503"/>
                        <a:pt x="218091" y="461412"/>
                        <a:pt x="212970" y="456947"/>
                      </a:cubicBezTo>
                      <a:cubicBezTo>
                        <a:pt x="146391" y="398510"/>
                        <a:pt x="80206" y="350842"/>
                        <a:pt x="44356" y="266141"/>
                      </a:cubicBezTo>
                      <a:cubicBezTo>
                        <a:pt x="8506" y="181440"/>
                        <a:pt x="35426" y="90042"/>
                        <a:pt x="12183" y="2978"/>
                      </a:cubicBezTo>
                      <a:cubicBezTo>
                        <a:pt x="10870" y="-1749"/>
                        <a:pt x="4304" y="-436"/>
                        <a:pt x="4041" y="4029"/>
                      </a:cubicBezTo>
                      <a:lnTo>
                        <a:pt x="4041" y="4029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" name="Google Shape;229;p26"/>
                <p:cNvSpPr/>
                <p:nvPr/>
              </p:nvSpPr>
              <p:spPr>
                <a:xfrm>
                  <a:off x="4915986" y="3460238"/>
                  <a:ext cx="263183" cy="172322"/>
                </a:xfrm>
                <a:custGeom>
                  <a:rect b="b" l="l" r="r" t="t"/>
                  <a:pathLst>
                    <a:path extrusionOk="0" h="172322" w="263183">
                      <a:moveTo>
                        <a:pt x="726" y="4086"/>
                      </a:moveTo>
                      <a:cubicBezTo>
                        <a:pt x="72820" y="67907"/>
                        <a:pt x="144914" y="194761"/>
                        <a:pt x="258899" y="168891"/>
                      </a:cubicBezTo>
                      <a:cubicBezTo>
                        <a:pt x="264546" y="167578"/>
                        <a:pt x="264677" y="158649"/>
                        <a:pt x="258899" y="157335"/>
                      </a:cubicBezTo>
                      <a:cubicBezTo>
                        <a:pt x="223312" y="149325"/>
                        <a:pt x="190219" y="145911"/>
                        <a:pt x="158309" y="125950"/>
                      </a:cubicBezTo>
                      <a:cubicBezTo>
                        <a:pt x="132307" y="109667"/>
                        <a:pt x="112478" y="86029"/>
                        <a:pt x="92124" y="63442"/>
                      </a:cubicBezTo>
                      <a:cubicBezTo>
                        <a:pt x="67305" y="35866"/>
                        <a:pt x="41435" y="4086"/>
                        <a:pt x="2433" y="15"/>
                      </a:cubicBezTo>
                      <a:cubicBezTo>
                        <a:pt x="332" y="-247"/>
                        <a:pt x="-850" y="2904"/>
                        <a:pt x="726" y="4218"/>
                      </a:cubicBezTo>
                      <a:lnTo>
                        <a:pt x="726" y="4218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" name="Google Shape;230;p26"/>
                <p:cNvSpPr/>
                <p:nvPr/>
              </p:nvSpPr>
              <p:spPr>
                <a:xfrm>
                  <a:off x="5161195" y="3360714"/>
                  <a:ext cx="470" cy="656"/>
                </a:xfrm>
                <a:custGeom>
                  <a:rect b="b" l="l" r="r" t="t"/>
                  <a:pathLst>
                    <a:path extrusionOk="0" h="656" w="470">
                      <a:moveTo>
                        <a:pt x="295" y="657"/>
                      </a:moveTo>
                      <a:cubicBezTo>
                        <a:pt x="295" y="657"/>
                        <a:pt x="689" y="0"/>
                        <a:pt x="295" y="0"/>
                      </a:cubicBezTo>
                      <a:cubicBezTo>
                        <a:pt x="-98" y="0"/>
                        <a:pt x="-98" y="657"/>
                        <a:pt x="295" y="657"/>
                      </a:cubicBezTo>
                      <a:lnTo>
                        <a:pt x="295" y="657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" name="Google Shape;231;p26"/>
                <p:cNvSpPr/>
                <p:nvPr/>
              </p:nvSpPr>
              <p:spPr>
                <a:xfrm>
                  <a:off x="4970284" y="3359073"/>
                  <a:ext cx="194747" cy="114929"/>
                </a:xfrm>
                <a:custGeom>
                  <a:rect b="b" l="l" r="r" t="t"/>
                  <a:pathLst>
                    <a:path extrusionOk="0" h="114929" w="194747">
                      <a:moveTo>
                        <a:pt x="190813" y="196"/>
                      </a:moveTo>
                      <a:cubicBezTo>
                        <a:pt x="156013" y="13066"/>
                        <a:pt x="121083" y="26066"/>
                        <a:pt x="90223" y="47077"/>
                      </a:cubicBezTo>
                      <a:cubicBezTo>
                        <a:pt x="78010" y="55482"/>
                        <a:pt x="69080" y="67563"/>
                        <a:pt x="57393" y="75967"/>
                      </a:cubicBezTo>
                      <a:cubicBezTo>
                        <a:pt x="40059" y="88443"/>
                        <a:pt x="21017" y="89231"/>
                        <a:pt x="3946" y="100261"/>
                      </a:cubicBezTo>
                      <a:cubicBezTo>
                        <a:pt x="-4196" y="105514"/>
                        <a:pt x="1451" y="116020"/>
                        <a:pt x="10118" y="114838"/>
                      </a:cubicBezTo>
                      <a:cubicBezTo>
                        <a:pt x="23250" y="113131"/>
                        <a:pt x="26008" y="111161"/>
                        <a:pt x="35725" y="102494"/>
                      </a:cubicBezTo>
                      <a:cubicBezTo>
                        <a:pt x="52797" y="87129"/>
                        <a:pt x="69212" y="79776"/>
                        <a:pt x="88121" y="67432"/>
                      </a:cubicBezTo>
                      <a:cubicBezTo>
                        <a:pt x="122396" y="44976"/>
                        <a:pt x="156539" y="24622"/>
                        <a:pt x="193177" y="6106"/>
                      </a:cubicBezTo>
                      <a:cubicBezTo>
                        <a:pt x="196460" y="4530"/>
                        <a:pt x="194096" y="-1117"/>
                        <a:pt x="190682" y="196"/>
                      </a:cubicBezTo>
                      <a:lnTo>
                        <a:pt x="190682" y="196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" name="Google Shape;232;p26"/>
                <p:cNvSpPr/>
                <p:nvPr/>
              </p:nvSpPr>
              <p:spPr>
                <a:xfrm>
                  <a:off x="3777845" y="3444474"/>
                  <a:ext cx="1579528" cy="155916"/>
                </a:xfrm>
                <a:custGeom>
                  <a:rect b="b" l="l" r="r" t="t"/>
                  <a:pathLst>
                    <a:path extrusionOk="0" h="155916" w="1579528">
                      <a:moveTo>
                        <a:pt x="1573270" y="56751"/>
                      </a:moveTo>
                      <a:cubicBezTo>
                        <a:pt x="1493691" y="27861"/>
                        <a:pt x="1402687" y="23527"/>
                        <a:pt x="1319168" y="17224"/>
                      </a:cubicBezTo>
                      <a:cubicBezTo>
                        <a:pt x="1194546" y="7900"/>
                        <a:pt x="1069399" y="4355"/>
                        <a:pt x="944515" y="2648"/>
                      </a:cubicBezTo>
                      <a:cubicBezTo>
                        <a:pt x="777740" y="284"/>
                        <a:pt x="607944" y="-4050"/>
                        <a:pt x="441432" y="8820"/>
                      </a:cubicBezTo>
                      <a:cubicBezTo>
                        <a:pt x="287394" y="20638"/>
                        <a:pt x="130993" y="59246"/>
                        <a:pt x="2170" y="146967"/>
                      </a:cubicBezTo>
                      <a:cubicBezTo>
                        <a:pt x="-2821" y="150381"/>
                        <a:pt x="1644" y="158261"/>
                        <a:pt x="7028" y="155240"/>
                      </a:cubicBezTo>
                      <a:cubicBezTo>
                        <a:pt x="238544" y="23396"/>
                        <a:pt x="491464" y="23002"/>
                        <a:pt x="748062" y="22214"/>
                      </a:cubicBezTo>
                      <a:cubicBezTo>
                        <a:pt x="902755" y="21820"/>
                        <a:pt x="1057712" y="23002"/>
                        <a:pt x="1212274" y="30093"/>
                      </a:cubicBezTo>
                      <a:cubicBezTo>
                        <a:pt x="1328360" y="35346"/>
                        <a:pt x="1457972" y="34427"/>
                        <a:pt x="1568674" y="73954"/>
                      </a:cubicBezTo>
                      <a:cubicBezTo>
                        <a:pt x="1579573" y="77893"/>
                        <a:pt x="1584170" y="60691"/>
                        <a:pt x="1573401" y="56751"/>
                      </a:cubicBezTo>
                      <a:lnTo>
                        <a:pt x="1573401" y="5675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C443B"/>
                    </a:gs>
                    <a:gs pos="84000">
                      <a:srgbClr val="718A6A"/>
                    </a:gs>
                    <a:gs pos="100000">
                      <a:srgbClr val="718A6A"/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" name="Google Shape;233;p26"/>
                <p:cNvSpPr/>
                <p:nvPr/>
              </p:nvSpPr>
              <p:spPr>
                <a:xfrm>
                  <a:off x="4552302" y="2992311"/>
                  <a:ext cx="518841" cy="475343"/>
                </a:xfrm>
                <a:custGeom>
                  <a:rect b="b" l="l" r="r" t="t"/>
                  <a:pathLst>
                    <a:path extrusionOk="0" h="475343" w="518841">
                      <a:moveTo>
                        <a:pt x="131" y="473195"/>
                      </a:moveTo>
                      <a:cubicBezTo>
                        <a:pt x="95075" y="491186"/>
                        <a:pt x="101247" y="390990"/>
                        <a:pt x="110702" y="366695"/>
                      </a:cubicBezTo>
                      <a:cubicBezTo>
                        <a:pt x="167432" y="219224"/>
                        <a:pt x="299933" y="169717"/>
                        <a:pt x="391068" y="117846"/>
                      </a:cubicBezTo>
                      <a:cubicBezTo>
                        <a:pt x="482203" y="65975"/>
                        <a:pt x="518841" y="80552"/>
                        <a:pt x="518841" y="80552"/>
                      </a:cubicBezTo>
                      <a:cubicBezTo>
                        <a:pt x="488375" y="47328"/>
                        <a:pt x="448192" y="21984"/>
                        <a:pt x="410635" y="3468"/>
                      </a:cubicBezTo>
                      <a:cubicBezTo>
                        <a:pt x="353248" y="-24766"/>
                        <a:pt x="175048" y="125332"/>
                        <a:pt x="96782" y="238660"/>
                      </a:cubicBezTo>
                      <a:cubicBezTo>
                        <a:pt x="4465" y="372211"/>
                        <a:pt x="0" y="473064"/>
                        <a:pt x="0" y="473064"/>
                      </a:cubicBezTo>
                      <a:close/>
                    </a:path>
                  </a:pathLst>
                </a:custGeom>
                <a:solidFill>
                  <a:srgbClr val="2C443B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34" name="Google Shape;234;p26"/>
              <p:cNvGrpSpPr/>
              <p:nvPr/>
            </p:nvGrpSpPr>
            <p:grpSpPr>
              <a:xfrm flipH="1" rot="-5400000">
                <a:off x="1808613" y="1200356"/>
                <a:ext cx="1053412" cy="741698"/>
                <a:chOff x="3777845" y="2870791"/>
                <a:chExt cx="1583381" cy="1114847"/>
              </a:xfrm>
            </p:grpSpPr>
            <p:grpSp>
              <p:nvGrpSpPr>
                <p:cNvPr id="235" name="Google Shape;235;p26"/>
                <p:cNvGrpSpPr/>
                <p:nvPr/>
              </p:nvGrpSpPr>
              <p:grpSpPr>
                <a:xfrm>
                  <a:off x="4062350" y="2870791"/>
                  <a:ext cx="1298876" cy="1114847"/>
                  <a:chOff x="4062350" y="2870791"/>
                  <a:chExt cx="1298876" cy="1114847"/>
                </a:xfrm>
              </p:grpSpPr>
              <p:sp>
                <p:nvSpPr>
                  <p:cNvPr id="236" name="Google Shape;236;p26"/>
                  <p:cNvSpPr/>
                  <p:nvPr/>
                </p:nvSpPr>
                <p:spPr>
                  <a:xfrm>
                    <a:off x="4062350" y="2870898"/>
                    <a:ext cx="1298745" cy="646348"/>
                  </a:xfrm>
                  <a:custGeom>
                    <a:rect b="b" l="l" r="r" t="t"/>
                    <a:pathLst>
                      <a:path extrusionOk="0" h="646348" w="1298745">
                        <a:moveTo>
                          <a:pt x="195534" y="584891"/>
                        </a:moveTo>
                        <a:cubicBezTo>
                          <a:pt x="191332" y="575567"/>
                          <a:pt x="117137" y="555213"/>
                          <a:pt x="73802" y="517787"/>
                        </a:cubicBezTo>
                        <a:cubicBezTo>
                          <a:pt x="30466" y="480361"/>
                          <a:pt x="-52790" y="348517"/>
                          <a:pt x="47275" y="194218"/>
                        </a:cubicBezTo>
                        <a:cubicBezTo>
                          <a:pt x="47275" y="194218"/>
                          <a:pt x="57518" y="160863"/>
                          <a:pt x="83125" y="142347"/>
                        </a:cubicBezTo>
                        <a:cubicBezTo>
                          <a:pt x="108732" y="123831"/>
                          <a:pt x="141168" y="109123"/>
                          <a:pt x="176624" y="82465"/>
                        </a:cubicBezTo>
                        <a:cubicBezTo>
                          <a:pt x="212081" y="55807"/>
                          <a:pt x="252658" y="37160"/>
                          <a:pt x="252658" y="37160"/>
                        </a:cubicBezTo>
                        <a:cubicBezTo>
                          <a:pt x="252658" y="37160"/>
                          <a:pt x="270255" y="57777"/>
                          <a:pt x="279447" y="46090"/>
                        </a:cubicBezTo>
                        <a:cubicBezTo>
                          <a:pt x="288640" y="34402"/>
                          <a:pt x="277609" y="22452"/>
                          <a:pt x="295731" y="17988"/>
                        </a:cubicBezTo>
                        <a:cubicBezTo>
                          <a:pt x="313853" y="13523"/>
                          <a:pt x="404069" y="32170"/>
                          <a:pt x="427838" y="17725"/>
                        </a:cubicBezTo>
                        <a:cubicBezTo>
                          <a:pt x="427838" y="17725"/>
                          <a:pt x="432171" y="34534"/>
                          <a:pt x="414312" y="54100"/>
                        </a:cubicBezTo>
                        <a:cubicBezTo>
                          <a:pt x="396452" y="73667"/>
                          <a:pt x="372684" y="122123"/>
                          <a:pt x="354036" y="164539"/>
                        </a:cubicBezTo>
                        <a:cubicBezTo>
                          <a:pt x="335389" y="206955"/>
                          <a:pt x="305448" y="284171"/>
                          <a:pt x="304135" y="304525"/>
                        </a:cubicBezTo>
                        <a:cubicBezTo>
                          <a:pt x="302822" y="324880"/>
                          <a:pt x="315035" y="336567"/>
                          <a:pt x="322126" y="333941"/>
                        </a:cubicBezTo>
                        <a:cubicBezTo>
                          <a:pt x="329217" y="331314"/>
                          <a:pt x="336702" y="313192"/>
                          <a:pt x="340642" y="284040"/>
                        </a:cubicBezTo>
                        <a:cubicBezTo>
                          <a:pt x="349834" y="216016"/>
                          <a:pt x="368088" y="145630"/>
                          <a:pt x="425737" y="68414"/>
                        </a:cubicBezTo>
                        <a:cubicBezTo>
                          <a:pt x="483254" y="-8801"/>
                          <a:pt x="508205" y="-3286"/>
                          <a:pt x="552197" y="3805"/>
                        </a:cubicBezTo>
                        <a:cubicBezTo>
                          <a:pt x="569925" y="6694"/>
                          <a:pt x="596583" y="13917"/>
                          <a:pt x="624948" y="22846"/>
                        </a:cubicBezTo>
                        <a:cubicBezTo>
                          <a:pt x="688900" y="42676"/>
                          <a:pt x="761782" y="69990"/>
                          <a:pt x="761782" y="69990"/>
                        </a:cubicBezTo>
                        <a:cubicBezTo>
                          <a:pt x="761782" y="69990"/>
                          <a:pt x="668677" y="76950"/>
                          <a:pt x="601047" y="161125"/>
                        </a:cubicBezTo>
                        <a:cubicBezTo>
                          <a:pt x="533418" y="245169"/>
                          <a:pt x="454233" y="356396"/>
                          <a:pt x="447142" y="413257"/>
                        </a:cubicBezTo>
                        <a:cubicBezTo>
                          <a:pt x="444121" y="437683"/>
                          <a:pt x="460405" y="437289"/>
                          <a:pt x="460405" y="437289"/>
                        </a:cubicBezTo>
                        <a:cubicBezTo>
                          <a:pt x="460405" y="437289"/>
                          <a:pt x="501902" y="334072"/>
                          <a:pt x="578855" y="245694"/>
                        </a:cubicBezTo>
                        <a:cubicBezTo>
                          <a:pt x="655807" y="157317"/>
                          <a:pt x="720810" y="100193"/>
                          <a:pt x="792248" y="84566"/>
                        </a:cubicBezTo>
                        <a:cubicBezTo>
                          <a:pt x="792248" y="84566"/>
                          <a:pt x="931709" y="118184"/>
                          <a:pt x="1008793" y="202228"/>
                        </a:cubicBezTo>
                        <a:cubicBezTo>
                          <a:pt x="1008793" y="202228"/>
                          <a:pt x="972155" y="187520"/>
                          <a:pt x="881020" y="239522"/>
                        </a:cubicBezTo>
                        <a:cubicBezTo>
                          <a:pt x="789884" y="291525"/>
                          <a:pt x="657515" y="340901"/>
                          <a:pt x="600654" y="488372"/>
                        </a:cubicBezTo>
                        <a:cubicBezTo>
                          <a:pt x="591330" y="512797"/>
                          <a:pt x="634140" y="547728"/>
                          <a:pt x="677869" y="498089"/>
                        </a:cubicBezTo>
                        <a:cubicBezTo>
                          <a:pt x="721598" y="448582"/>
                          <a:pt x="799208" y="336173"/>
                          <a:pt x="878393" y="287717"/>
                        </a:cubicBezTo>
                        <a:cubicBezTo>
                          <a:pt x="957579" y="239260"/>
                          <a:pt x="1010238" y="224552"/>
                          <a:pt x="1062634" y="228886"/>
                        </a:cubicBezTo>
                        <a:cubicBezTo>
                          <a:pt x="1062634" y="228886"/>
                          <a:pt x="1090342" y="249109"/>
                          <a:pt x="1113323" y="269069"/>
                        </a:cubicBezTo>
                        <a:cubicBezTo>
                          <a:pt x="1136304" y="289030"/>
                          <a:pt x="1154426" y="308334"/>
                          <a:pt x="1165457" y="337224"/>
                        </a:cubicBezTo>
                        <a:cubicBezTo>
                          <a:pt x="1165457" y="337224"/>
                          <a:pt x="1144577" y="327112"/>
                          <a:pt x="1096645" y="330132"/>
                        </a:cubicBezTo>
                        <a:cubicBezTo>
                          <a:pt x="1068806" y="331840"/>
                          <a:pt x="984499" y="386600"/>
                          <a:pt x="941689" y="407085"/>
                        </a:cubicBezTo>
                        <a:cubicBezTo>
                          <a:pt x="898879" y="427571"/>
                          <a:pt x="848321" y="474452"/>
                          <a:pt x="867231" y="508857"/>
                        </a:cubicBezTo>
                        <a:cubicBezTo>
                          <a:pt x="886141" y="543132"/>
                          <a:pt x="940901" y="485351"/>
                          <a:pt x="990014" y="451208"/>
                        </a:cubicBezTo>
                        <a:cubicBezTo>
                          <a:pt x="1039128" y="417066"/>
                          <a:pt x="1116606" y="386468"/>
                          <a:pt x="1180164" y="403802"/>
                        </a:cubicBezTo>
                        <a:cubicBezTo>
                          <a:pt x="1180164" y="403802"/>
                          <a:pt x="1210105" y="430197"/>
                          <a:pt x="1206297" y="472613"/>
                        </a:cubicBezTo>
                        <a:cubicBezTo>
                          <a:pt x="1206297" y="472613"/>
                          <a:pt x="1232035" y="501898"/>
                          <a:pt x="1246349" y="539586"/>
                        </a:cubicBezTo>
                        <a:cubicBezTo>
                          <a:pt x="1260663" y="577275"/>
                          <a:pt x="1248319" y="611417"/>
                          <a:pt x="1298745" y="646348"/>
                        </a:cubicBezTo>
                        <a:cubicBezTo>
                          <a:pt x="1298745" y="646348"/>
                          <a:pt x="1255016" y="620347"/>
                          <a:pt x="1092837" y="607347"/>
                        </a:cubicBezTo>
                        <a:cubicBezTo>
                          <a:pt x="930658" y="594215"/>
                          <a:pt x="582663" y="590012"/>
                          <a:pt x="582663" y="590012"/>
                        </a:cubicBezTo>
                        <a:lnTo>
                          <a:pt x="195534" y="58541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B589"/>
                      </a:gs>
                      <a:gs pos="2000">
                        <a:srgbClr val="A0B589"/>
                      </a:gs>
                      <a:gs pos="46000">
                        <a:srgbClr val="718A6A"/>
                      </a:gs>
                      <a:gs pos="99000">
                        <a:srgbClr val="2C443B"/>
                      </a:gs>
                      <a:gs pos="100000">
                        <a:srgbClr val="2C443B"/>
                      </a:gs>
                    </a:gsLst>
                    <a:lin ang="6685230" scaled="0"/>
                  </a:gra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" name="Google Shape;237;p26"/>
                  <p:cNvSpPr/>
                  <p:nvPr/>
                </p:nvSpPr>
                <p:spPr>
                  <a:xfrm>
                    <a:off x="4281714" y="2870791"/>
                    <a:ext cx="405846" cy="590250"/>
                  </a:xfrm>
                  <a:custGeom>
                    <a:rect b="b" l="l" r="r" t="t"/>
                    <a:pathLst>
                      <a:path extrusionOk="0" h="590250" w="405846">
                        <a:moveTo>
                          <a:pt x="405715" y="22822"/>
                        </a:moveTo>
                        <a:cubicBezTo>
                          <a:pt x="377350" y="14024"/>
                          <a:pt x="350561" y="6670"/>
                          <a:pt x="332965" y="3781"/>
                        </a:cubicBezTo>
                        <a:cubicBezTo>
                          <a:pt x="288841" y="-3311"/>
                          <a:pt x="264022" y="-8695"/>
                          <a:pt x="206373" y="68521"/>
                        </a:cubicBezTo>
                        <a:cubicBezTo>
                          <a:pt x="148855" y="145736"/>
                          <a:pt x="130471" y="216123"/>
                          <a:pt x="121278" y="284146"/>
                        </a:cubicBezTo>
                        <a:cubicBezTo>
                          <a:pt x="117339" y="313299"/>
                          <a:pt x="109854" y="331552"/>
                          <a:pt x="102762" y="334048"/>
                        </a:cubicBezTo>
                        <a:cubicBezTo>
                          <a:pt x="95671" y="336543"/>
                          <a:pt x="83459" y="324987"/>
                          <a:pt x="84772" y="304632"/>
                        </a:cubicBezTo>
                        <a:cubicBezTo>
                          <a:pt x="86085" y="284278"/>
                          <a:pt x="116026" y="207062"/>
                          <a:pt x="134673" y="164646"/>
                        </a:cubicBezTo>
                        <a:cubicBezTo>
                          <a:pt x="153320" y="122230"/>
                          <a:pt x="177220" y="73774"/>
                          <a:pt x="194948" y="54207"/>
                        </a:cubicBezTo>
                        <a:cubicBezTo>
                          <a:pt x="212676" y="34641"/>
                          <a:pt x="208474" y="17832"/>
                          <a:pt x="208474" y="17832"/>
                        </a:cubicBezTo>
                        <a:cubicBezTo>
                          <a:pt x="195868" y="25448"/>
                          <a:pt x="164614" y="23872"/>
                          <a:pt x="135330" y="21246"/>
                        </a:cubicBezTo>
                        <a:cubicBezTo>
                          <a:pt x="109328" y="19014"/>
                          <a:pt x="7162" y="230437"/>
                          <a:pt x="1515" y="328007"/>
                        </a:cubicBezTo>
                        <a:cubicBezTo>
                          <a:pt x="-10172" y="529581"/>
                          <a:pt x="49578" y="590251"/>
                          <a:pt x="49578" y="590251"/>
                        </a:cubicBezTo>
                        <a:lnTo>
                          <a:pt x="148855" y="588675"/>
                        </a:lnTo>
                        <a:cubicBezTo>
                          <a:pt x="148855" y="588675"/>
                          <a:pt x="110904" y="301087"/>
                          <a:pt x="286609" y="117240"/>
                        </a:cubicBezTo>
                        <a:cubicBezTo>
                          <a:pt x="333227" y="68521"/>
                          <a:pt x="405847" y="22822"/>
                          <a:pt x="405847" y="22822"/>
                        </a:cubicBezTo>
                        <a:close/>
                      </a:path>
                    </a:pathLst>
                  </a:custGeom>
                  <a:solidFill>
                    <a:srgbClr val="2C443B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26"/>
                  <p:cNvSpPr/>
                  <p:nvPr/>
                </p:nvSpPr>
                <p:spPr>
                  <a:xfrm>
                    <a:off x="4765301" y="3139215"/>
                    <a:ext cx="462636" cy="326159"/>
                  </a:xfrm>
                  <a:custGeom>
                    <a:rect b="b" l="l" r="r" t="t"/>
                    <a:pathLst>
                      <a:path extrusionOk="0" h="326159" w="462636">
                        <a:moveTo>
                          <a:pt x="164411" y="240146"/>
                        </a:moveTo>
                        <a:cubicBezTo>
                          <a:pt x="145501" y="205871"/>
                          <a:pt x="196059" y="158859"/>
                          <a:pt x="238869" y="138374"/>
                        </a:cubicBezTo>
                        <a:cubicBezTo>
                          <a:pt x="281679" y="117888"/>
                          <a:pt x="365986" y="63259"/>
                          <a:pt x="393826" y="61421"/>
                        </a:cubicBezTo>
                        <a:cubicBezTo>
                          <a:pt x="441757" y="58400"/>
                          <a:pt x="462637" y="68512"/>
                          <a:pt x="462637" y="68512"/>
                        </a:cubicBezTo>
                        <a:cubicBezTo>
                          <a:pt x="453707" y="44875"/>
                          <a:pt x="434797" y="22550"/>
                          <a:pt x="415625" y="4297"/>
                        </a:cubicBezTo>
                        <a:cubicBezTo>
                          <a:pt x="388048" y="-22098"/>
                          <a:pt x="160209" y="77310"/>
                          <a:pt x="87196" y="187356"/>
                        </a:cubicBezTo>
                        <a:cubicBezTo>
                          <a:pt x="38083" y="261288"/>
                          <a:pt x="0" y="324715"/>
                          <a:pt x="0" y="324715"/>
                        </a:cubicBezTo>
                        <a:lnTo>
                          <a:pt x="110045" y="326160"/>
                        </a:lnTo>
                        <a:cubicBezTo>
                          <a:pt x="113722" y="323271"/>
                          <a:pt x="166775" y="244348"/>
                          <a:pt x="164280" y="240277"/>
                        </a:cubicBezTo>
                        <a:close/>
                      </a:path>
                    </a:pathLst>
                  </a:custGeom>
                  <a:solidFill>
                    <a:srgbClr val="2C443B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" name="Google Shape;239;p26"/>
                  <p:cNvSpPr/>
                  <p:nvPr/>
                </p:nvSpPr>
                <p:spPr>
                  <a:xfrm>
                    <a:off x="4087051" y="3455920"/>
                    <a:ext cx="1274175" cy="529718"/>
                  </a:xfrm>
                  <a:custGeom>
                    <a:rect b="b" l="l" r="r" t="t"/>
                    <a:pathLst>
                      <a:path extrusionOk="0" h="529718" w="1274175">
                        <a:moveTo>
                          <a:pt x="1274176" y="60932"/>
                        </a:moveTo>
                        <a:cubicBezTo>
                          <a:pt x="1274176" y="60932"/>
                          <a:pt x="1230447" y="34931"/>
                          <a:pt x="1068268" y="21930"/>
                        </a:cubicBezTo>
                        <a:cubicBezTo>
                          <a:pt x="906089" y="8798"/>
                          <a:pt x="558093" y="4596"/>
                          <a:pt x="558093" y="4596"/>
                        </a:cubicBezTo>
                        <a:lnTo>
                          <a:pt x="170965" y="0"/>
                        </a:lnTo>
                        <a:cubicBezTo>
                          <a:pt x="170965" y="0"/>
                          <a:pt x="174510" y="19435"/>
                          <a:pt x="167288" y="20880"/>
                        </a:cubicBezTo>
                        <a:cubicBezTo>
                          <a:pt x="160065" y="22324"/>
                          <a:pt x="13513" y="12475"/>
                          <a:pt x="907" y="157057"/>
                        </a:cubicBezTo>
                        <a:cubicBezTo>
                          <a:pt x="-11700" y="301508"/>
                          <a:pt x="109901" y="381219"/>
                          <a:pt x="195127" y="421008"/>
                        </a:cubicBezTo>
                        <a:cubicBezTo>
                          <a:pt x="244372" y="443989"/>
                          <a:pt x="311739" y="466970"/>
                          <a:pt x="377792" y="481021"/>
                        </a:cubicBezTo>
                        <a:cubicBezTo>
                          <a:pt x="426118" y="491264"/>
                          <a:pt x="473655" y="496648"/>
                          <a:pt x="512920" y="493759"/>
                        </a:cubicBezTo>
                        <a:cubicBezTo>
                          <a:pt x="512920" y="493759"/>
                          <a:pt x="518829" y="485092"/>
                          <a:pt x="504646" y="476425"/>
                        </a:cubicBezTo>
                        <a:cubicBezTo>
                          <a:pt x="490464" y="467758"/>
                          <a:pt x="377924" y="379380"/>
                          <a:pt x="335901" y="255678"/>
                        </a:cubicBezTo>
                        <a:cubicBezTo>
                          <a:pt x="322244" y="215363"/>
                          <a:pt x="349953" y="209060"/>
                          <a:pt x="356781" y="239263"/>
                        </a:cubicBezTo>
                        <a:cubicBezTo>
                          <a:pt x="363610" y="269466"/>
                          <a:pt x="484555" y="490213"/>
                          <a:pt x="582125" y="528952"/>
                        </a:cubicBezTo>
                        <a:cubicBezTo>
                          <a:pt x="582125" y="528952"/>
                          <a:pt x="634915" y="533942"/>
                          <a:pt x="702282" y="518447"/>
                        </a:cubicBezTo>
                        <a:cubicBezTo>
                          <a:pt x="739314" y="509911"/>
                          <a:pt x="780942" y="495203"/>
                          <a:pt x="820469" y="470121"/>
                        </a:cubicBezTo>
                        <a:cubicBezTo>
                          <a:pt x="820469" y="470121"/>
                          <a:pt x="733273" y="479970"/>
                          <a:pt x="659340" y="409583"/>
                        </a:cubicBezTo>
                        <a:cubicBezTo>
                          <a:pt x="595913" y="349177"/>
                          <a:pt x="524607" y="260011"/>
                          <a:pt x="477201" y="161916"/>
                        </a:cubicBezTo>
                        <a:cubicBezTo>
                          <a:pt x="461048" y="128430"/>
                          <a:pt x="493222" y="118712"/>
                          <a:pt x="513707" y="155219"/>
                        </a:cubicBezTo>
                        <a:cubicBezTo>
                          <a:pt x="534193" y="191726"/>
                          <a:pt x="711736" y="425998"/>
                          <a:pt x="856056" y="437292"/>
                        </a:cubicBezTo>
                        <a:cubicBezTo>
                          <a:pt x="856056" y="437292"/>
                          <a:pt x="917513" y="412210"/>
                          <a:pt x="967677" y="380168"/>
                        </a:cubicBezTo>
                        <a:cubicBezTo>
                          <a:pt x="991709" y="364804"/>
                          <a:pt x="1013245" y="347732"/>
                          <a:pt x="1024013" y="331055"/>
                        </a:cubicBezTo>
                        <a:cubicBezTo>
                          <a:pt x="1024013" y="331055"/>
                          <a:pt x="1001557" y="352722"/>
                          <a:pt x="943908" y="326853"/>
                        </a:cubicBezTo>
                        <a:cubicBezTo>
                          <a:pt x="900442" y="307286"/>
                          <a:pt x="757698" y="229677"/>
                          <a:pt x="699261" y="159027"/>
                        </a:cubicBezTo>
                        <a:cubicBezTo>
                          <a:pt x="651592" y="101378"/>
                          <a:pt x="727101" y="88378"/>
                          <a:pt x="762688" y="127248"/>
                        </a:cubicBezTo>
                        <a:cubicBezTo>
                          <a:pt x="819418" y="189230"/>
                          <a:pt x="957303" y="310569"/>
                          <a:pt x="1063934" y="288507"/>
                        </a:cubicBezTo>
                        <a:cubicBezTo>
                          <a:pt x="1063934" y="288507"/>
                          <a:pt x="1127755" y="259223"/>
                          <a:pt x="1157039" y="158239"/>
                        </a:cubicBezTo>
                        <a:cubicBezTo>
                          <a:pt x="1179626" y="80498"/>
                          <a:pt x="1273913" y="61326"/>
                          <a:pt x="1273913" y="613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2C443B"/>
                      </a:gs>
                      <a:gs pos="54000">
                        <a:srgbClr val="718A6A"/>
                      </a:gs>
                      <a:gs pos="98000">
                        <a:srgbClr val="A0B589"/>
                      </a:gs>
                      <a:gs pos="100000">
                        <a:srgbClr val="A0B589"/>
                      </a:gs>
                    </a:gsLst>
                    <a:lin ang="3402946" scaled="0"/>
                  </a:gra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0" name="Google Shape;240;p26"/>
                  <p:cNvSpPr/>
                  <p:nvPr/>
                </p:nvSpPr>
                <p:spPr>
                  <a:xfrm>
                    <a:off x="4606668" y="3457980"/>
                    <a:ext cx="504527" cy="377714"/>
                  </a:xfrm>
                  <a:custGeom>
                    <a:rect b="b" l="l" r="r" t="t"/>
                    <a:pathLst>
                      <a:path extrusionOk="0" h="377714" w="504527">
                        <a:moveTo>
                          <a:pt x="448192" y="377714"/>
                        </a:moveTo>
                        <a:cubicBezTo>
                          <a:pt x="472223" y="362350"/>
                          <a:pt x="493759" y="345279"/>
                          <a:pt x="504528" y="328601"/>
                        </a:cubicBezTo>
                        <a:cubicBezTo>
                          <a:pt x="504528" y="328601"/>
                          <a:pt x="482072" y="350269"/>
                          <a:pt x="424423" y="324399"/>
                        </a:cubicBezTo>
                        <a:cubicBezTo>
                          <a:pt x="380956" y="304832"/>
                          <a:pt x="238213" y="227223"/>
                          <a:pt x="179776" y="156573"/>
                        </a:cubicBezTo>
                        <a:cubicBezTo>
                          <a:pt x="132107" y="98924"/>
                          <a:pt x="207615" y="85924"/>
                          <a:pt x="243203" y="124794"/>
                        </a:cubicBezTo>
                        <a:cubicBezTo>
                          <a:pt x="243203" y="124794"/>
                          <a:pt x="201706" y="12779"/>
                          <a:pt x="158633" y="5951"/>
                        </a:cubicBezTo>
                        <a:cubicBezTo>
                          <a:pt x="115561" y="-878"/>
                          <a:pt x="0" y="41"/>
                          <a:pt x="0" y="41"/>
                        </a:cubicBezTo>
                        <a:cubicBezTo>
                          <a:pt x="0" y="41"/>
                          <a:pt x="30466" y="100106"/>
                          <a:pt x="113328" y="187039"/>
                        </a:cubicBezTo>
                        <a:cubicBezTo>
                          <a:pt x="286538" y="368653"/>
                          <a:pt x="448061" y="377714"/>
                          <a:pt x="448061" y="377714"/>
                        </a:cubicBezTo>
                        <a:close/>
                      </a:path>
                    </a:pathLst>
                  </a:custGeom>
                  <a:solidFill>
                    <a:srgbClr val="2C443B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1" name="Google Shape;241;p26"/>
                  <p:cNvSpPr/>
                  <p:nvPr/>
                </p:nvSpPr>
                <p:spPr>
                  <a:xfrm>
                    <a:off x="4430438" y="3455001"/>
                    <a:ext cx="477213" cy="518971"/>
                  </a:xfrm>
                  <a:custGeom>
                    <a:rect b="b" l="l" r="r" t="t"/>
                    <a:pathLst>
                      <a:path extrusionOk="0" h="518971" w="477213">
                        <a:moveTo>
                          <a:pt x="359026" y="518972"/>
                        </a:moveTo>
                        <a:cubicBezTo>
                          <a:pt x="396058" y="510436"/>
                          <a:pt x="437686" y="495729"/>
                          <a:pt x="477213" y="470647"/>
                        </a:cubicBezTo>
                        <a:cubicBezTo>
                          <a:pt x="477213" y="470647"/>
                          <a:pt x="390017" y="480496"/>
                          <a:pt x="316085" y="410109"/>
                        </a:cubicBezTo>
                        <a:cubicBezTo>
                          <a:pt x="252658" y="349702"/>
                          <a:pt x="181352" y="260537"/>
                          <a:pt x="133945" y="162441"/>
                        </a:cubicBezTo>
                        <a:cubicBezTo>
                          <a:pt x="117793" y="128955"/>
                          <a:pt x="149966" y="119238"/>
                          <a:pt x="170452" y="155744"/>
                        </a:cubicBezTo>
                        <a:cubicBezTo>
                          <a:pt x="170452" y="155744"/>
                          <a:pt x="128167" y="13132"/>
                          <a:pt x="98095" y="0"/>
                        </a:cubicBezTo>
                        <a:lnTo>
                          <a:pt x="0" y="4465"/>
                        </a:lnTo>
                        <a:cubicBezTo>
                          <a:pt x="0" y="4465"/>
                          <a:pt x="17071" y="93499"/>
                          <a:pt x="77347" y="204201"/>
                        </a:cubicBezTo>
                        <a:cubicBezTo>
                          <a:pt x="227182" y="479839"/>
                          <a:pt x="359157" y="518972"/>
                          <a:pt x="359157" y="518972"/>
                        </a:cubicBezTo>
                        <a:close/>
                      </a:path>
                    </a:pathLst>
                  </a:custGeom>
                  <a:solidFill>
                    <a:srgbClr val="2C443B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" name="Google Shape;242;p26"/>
                  <p:cNvSpPr/>
                  <p:nvPr/>
                </p:nvSpPr>
                <p:spPr>
                  <a:xfrm>
                    <a:off x="4259453" y="3450706"/>
                    <a:ext cx="341738" cy="499520"/>
                  </a:xfrm>
                  <a:custGeom>
                    <a:rect b="b" l="l" r="r" t="t"/>
                    <a:pathLst>
                      <a:path extrusionOk="0" h="499520" w="341738">
                        <a:moveTo>
                          <a:pt x="253190" y="494508"/>
                        </a:moveTo>
                        <a:cubicBezTo>
                          <a:pt x="284444" y="498973"/>
                          <a:pt x="314253" y="500680"/>
                          <a:pt x="340517" y="498710"/>
                        </a:cubicBezTo>
                        <a:cubicBezTo>
                          <a:pt x="340517" y="498710"/>
                          <a:pt x="346427" y="490043"/>
                          <a:pt x="332244" y="481376"/>
                        </a:cubicBezTo>
                        <a:cubicBezTo>
                          <a:pt x="318062" y="472709"/>
                          <a:pt x="205521" y="384331"/>
                          <a:pt x="163499" y="260629"/>
                        </a:cubicBezTo>
                        <a:cubicBezTo>
                          <a:pt x="149842" y="220314"/>
                          <a:pt x="177550" y="214011"/>
                          <a:pt x="184379" y="244214"/>
                        </a:cubicBezTo>
                        <a:cubicBezTo>
                          <a:pt x="184379" y="244214"/>
                          <a:pt x="135791" y="19003"/>
                          <a:pt x="113861" y="5871"/>
                        </a:cubicBezTo>
                        <a:cubicBezTo>
                          <a:pt x="91930" y="-7261"/>
                          <a:pt x="47676" y="5739"/>
                          <a:pt x="47676" y="5739"/>
                        </a:cubicBezTo>
                        <a:cubicBezTo>
                          <a:pt x="47676" y="5739"/>
                          <a:pt x="-24944" y="83086"/>
                          <a:pt x="9068" y="196546"/>
                        </a:cubicBezTo>
                        <a:cubicBezTo>
                          <a:pt x="78142" y="426354"/>
                          <a:pt x="237432" y="492407"/>
                          <a:pt x="253059" y="494639"/>
                        </a:cubicBezTo>
                        <a:close/>
                      </a:path>
                    </a:pathLst>
                  </a:custGeom>
                  <a:solidFill>
                    <a:srgbClr val="2C443B"/>
                  </a:solidFill>
                  <a:ln>
                    <a:noFill/>
                  </a:ln>
                </p:spPr>
                <p:txBody>
                  <a:bodyPr anchorCtr="0" anchor="ctr" bIns="34275" lIns="68575" spcFirstLastPara="1" rIns="68575" wrap="square" tIns="34275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43" name="Google Shape;243;p26"/>
                <p:cNvSpPr/>
                <p:nvPr/>
              </p:nvSpPr>
              <p:spPr>
                <a:xfrm>
                  <a:off x="4767208" y="3138199"/>
                  <a:ext cx="363017" cy="326261"/>
                </a:xfrm>
                <a:custGeom>
                  <a:rect b="b" l="l" r="r" t="t"/>
                  <a:pathLst>
                    <a:path extrusionOk="0" h="326261" w="363017">
                      <a:moveTo>
                        <a:pt x="360796" y="61"/>
                      </a:moveTo>
                      <a:cubicBezTo>
                        <a:pt x="198748" y="41952"/>
                        <a:pt x="63884" y="166573"/>
                        <a:pt x="325" y="320085"/>
                      </a:cubicBezTo>
                      <a:cubicBezTo>
                        <a:pt x="-1776" y="325206"/>
                        <a:pt x="6891" y="328883"/>
                        <a:pt x="9386" y="323893"/>
                      </a:cubicBezTo>
                      <a:cubicBezTo>
                        <a:pt x="84107" y="173533"/>
                        <a:pt x="205577" y="63882"/>
                        <a:pt x="361847" y="3344"/>
                      </a:cubicBezTo>
                      <a:cubicBezTo>
                        <a:pt x="363816" y="2556"/>
                        <a:pt x="363160" y="-464"/>
                        <a:pt x="360927" y="61"/>
                      </a:cubicBezTo>
                      <a:lnTo>
                        <a:pt x="360927" y="61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" name="Google Shape;244;p26"/>
                <p:cNvSpPr/>
                <p:nvPr/>
              </p:nvSpPr>
              <p:spPr>
                <a:xfrm>
                  <a:off x="4564007" y="3453009"/>
                  <a:ext cx="449910" cy="380983"/>
                </a:xfrm>
                <a:custGeom>
                  <a:rect b="b" l="l" r="r" t="t"/>
                  <a:pathLst>
                    <a:path extrusionOk="0" h="380983" w="449910">
                      <a:moveTo>
                        <a:pt x="2215" y="5538"/>
                      </a:moveTo>
                      <a:cubicBezTo>
                        <a:pt x="47782" y="19457"/>
                        <a:pt x="62753" y="67914"/>
                        <a:pt x="83501" y="103633"/>
                      </a:cubicBezTo>
                      <a:cubicBezTo>
                        <a:pt x="102411" y="135937"/>
                        <a:pt x="124341" y="166534"/>
                        <a:pt x="148767" y="194768"/>
                      </a:cubicBezTo>
                      <a:cubicBezTo>
                        <a:pt x="225982" y="283933"/>
                        <a:pt x="330512" y="351169"/>
                        <a:pt x="444628" y="380847"/>
                      </a:cubicBezTo>
                      <a:cubicBezTo>
                        <a:pt x="448962" y="382029"/>
                        <a:pt x="452245" y="375200"/>
                        <a:pt x="447780" y="373230"/>
                      </a:cubicBezTo>
                      <a:cubicBezTo>
                        <a:pt x="321320" y="318339"/>
                        <a:pt x="203264" y="253599"/>
                        <a:pt x="121846" y="138564"/>
                      </a:cubicBezTo>
                      <a:cubicBezTo>
                        <a:pt x="91512" y="95622"/>
                        <a:pt x="63803" y="-1685"/>
                        <a:pt x="2740" y="22"/>
                      </a:cubicBezTo>
                      <a:cubicBezTo>
                        <a:pt x="-412" y="22"/>
                        <a:pt x="-1068" y="4487"/>
                        <a:pt x="1952" y="5406"/>
                      </a:cubicBezTo>
                      <a:lnTo>
                        <a:pt x="1952" y="5406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" name="Google Shape;245;p26"/>
                <p:cNvSpPr/>
                <p:nvPr/>
              </p:nvSpPr>
              <p:spPr>
                <a:xfrm>
                  <a:off x="4367876" y="3456601"/>
                  <a:ext cx="383858" cy="500569"/>
                </a:xfrm>
                <a:custGeom>
                  <a:rect b="b" l="l" r="r" t="t"/>
                  <a:pathLst>
                    <a:path extrusionOk="0" h="500569" w="383858">
                      <a:moveTo>
                        <a:pt x="1630" y="6017"/>
                      </a:moveTo>
                      <a:cubicBezTo>
                        <a:pt x="87775" y="43968"/>
                        <a:pt x="117715" y="163862"/>
                        <a:pt x="160919" y="240552"/>
                      </a:cubicBezTo>
                      <a:cubicBezTo>
                        <a:pt x="217518" y="340748"/>
                        <a:pt x="280157" y="438055"/>
                        <a:pt x="380222" y="500169"/>
                      </a:cubicBezTo>
                      <a:cubicBezTo>
                        <a:pt x="382980" y="501876"/>
                        <a:pt x="385344" y="497674"/>
                        <a:pt x="382717" y="495967"/>
                      </a:cubicBezTo>
                      <a:cubicBezTo>
                        <a:pt x="271096" y="424136"/>
                        <a:pt x="194274" y="293342"/>
                        <a:pt x="136888" y="176600"/>
                      </a:cubicBezTo>
                      <a:cubicBezTo>
                        <a:pt x="102614" y="106869"/>
                        <a:pt x="87512" y="23219"/>
                        <a:pt x="4125" y="107"/>
                      </a:cubicBezTo>
                      <a:cubicBezTo>
                        <a:pt x="710" y="-812"/>
                        <a:pt x="-1785" y="4441"/>
                        <a:pt x="1630" y="6017"/>
                      </a:cubicBezTo>
                      <a:lnTo>
                        <a:pt x="1630" y="6017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" name="Google Shape;246;p26"/>
                <p:cNvSpPr/>
                <p:nvPr/>
              </p:nvSpPr>
              <p:spPr>
                <a:xfrm>
                  <a:off x="4524058" y="3018392"/>
                  <a:ext cx="371241" cy="447381"/>
                </a:xfrm>
                <a:custGeom>
                  <a:rect b="b" l="l" r="r" t="t"/>
                  <a:pathLst>
                    <a:path extrusionOk="0" h="447381" w="371241">
                      <a:moveTo>
                        <a:pt x="369542" y="105"/>
                      </a:moveTo>
                      <a:cubicBezTo>
                        <a:pt x="251749" y="52633"/>
                        <a:pt x="157331" y="134707"/>
                        <a:pt x="95873" y="249348"/>
                      </a:cubicBezTo>
                      <a:cubicBezTo>
                        <a:pt x="76438" y="285592"/>
                        <a:pt x="60023" y="323806"/>
                        <a:pt x="44133" y="361757"/>
                      </a:cubicBezTo>
                      <a:cubicBezTo>
                        <a:pt x="36780" y="379091"/>
                        <a:pt x="25749" y="427285"/>
                        <a:pt x="4738" y="434114"/>
                      </a:cubicBezTo>
                      <a:cubicBezTo>
                        <a:pt x="-2222" y="436346"/>
                        <a:pt x="-1434" y="447640"/>
                        <a:pt x="6576" y="447377"/>
                      </a:cubicBezTo>
                      <a:cubicBezTo>
                        <a:pt x="51093" y="445801"/>
                        <a:pt x="65013" y="354403"/>
                        <a:pt x="76569" y="324463"/>
                      </a:cubicBezTo>
                      <a:cubicBezTo>
                        <a:pt x="131592" y="183032"/>
                        <a:pt x="243082" y="79422"/>
                        <a:pt x="370724" y="1943"/>
                      </a:cubicBezTo>
                      <a:cubicBezTo>
                        <a:pt x="371906" y="1156"/>
                        <a:pt x="370855" y="-420"/>
                        <a:pt x="369673" y="105"/>
                      </a:cubicBezTo>
                      <a:lnTo>
                        <a:pt x="369673" y="105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" name="Google Shape;247;p26"/>
                <p:cNvSpPr/>
                <p:nvPr/>
              </p:nvSpPr>
              <p:spPr>
                <a:xfrm>
                  <a:off x="4361175" y="2932447"/>
                  <a:ext cx="286909" cy="534693"/>
                </a:xfrm>
                <a:custGeom>
                  <a:rect b="b" l="l" r="r" t="t"/>
                  <a:pathLst>
                    <a:path extrusionOk="0" h="534693" w="286909">
                      <a:moveTo>
                        <a:pt x="286595" y="298"/>
                      </a:moveTo>
                      <a:cubicBezTo>
                        <a:pt x="222511" y="50068"/>
                        <a:pt x="168277" y="88807"/>
                        <a:pt x="125861" y="161427"/>
                      </a:cubicBezTo>
                      <a:cubicBezTo>
                        <a:pt x="97496" y="210146"/>
                        <a:pt x="77667" y="263461"/>
                        <a:pt x="66504" y="318747"/>
                      </a:cubicBezTo>
                      <a:cubicBezTo>
                        <a:pt x="54554" y="377709"/>
                        <a:pt x="77404" y="501017"/>
                        <a:pt x="5178" y="520190"/>
                      </a:cubicBezTo>
                      <a:cubicBezTo>
                        <a:pt x="-2569" y="522291"/>
                        <a:pt x="-1388" y="535685"/>
                        <a:pt x="7148" y="534635"/>
                      </a:cubicBezTo>
                      <a:cubicBezTo>
                        <a:pt x="46938" y="530170"/>
                        <a:pt x="65060" y="505613"/>
                        <a:pt x="70707" y="466480"/>
                      </a:cubicBezTo>
                      <a:cubicBezTo>
                        <a:pt x="81475" y="390841"/>
                        <a:pt x="77798" y="319272"/>
                        <a:pt x="104456" y="245602"/>
                      </a:cubicBezTo>
                      <a:cubicBezTo>
                        <a:pt x="142407" y="140810"/>
                        <a:pt x="207804" y="73180"/>
                        <a:pt x="286858" y="298"/>
                      </a:cubicBezTo>
                      <a:cubicBezTo>
                        <a:pt x="286989" y="167"/>
                        <a:pt x="286858" y="-96"/>
                        <a:pt x="286595" y="36"/>
                      </a:cubicBezTo>
                      <a:lnTo>
                        <a:pt x="286595" y="36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" name="Google Shape;248;p26"/>
                <p:cNvSpPr/>
                <p:nvPr/>
              </p:nvSpPr>
              <p:spPr>
                <a:xfrm>
                  <a:off x="4266347" y="2950384"/>
                  <a:ext cx="99512" cy="511243"/>
                </a:xfrm>
                <a:custGeom>
                  <a:rect b="b" l="l" r="r" t="t"/>
                  <a:pathLst>
                    <a:path extrusionOk="0" h="511243" w="99512">
                      <a:moveTo>
                        <a:pt x="89501" y="22545"/>
                      </a:moveTo>
                      <a:cubicBezTo>
                        <a:pt x="95279" y="-2668"/>
                        <a:pt x="88844" y="23333"/>
                        <a:pt x="83198" y="34627"/>
                      </a:cubicBezTo>
                      <a:cubicBezTo>
                        <a:pt x="78339" y="44476"/>
                        <a:pt x="72824" y="54062"/>
                        <a:pt x="67965" y="63911"/>
                      </a:cubicBezTo>
                      <a:cubicBezTo>
                        <a:pt x="60611" y="79144"/>
                        <a:pt x="53388" y="94639"/>
                        <a:pt x="47216" y="110266"/>
                      </a:cubicBezTo>
                      <a:cubicBezTo>
                        <a:pt x="31064" y="150975"/>
                        <a:pt x="19377" y="194179"/>
                        <a:pt x="11235" y="237120"/>
                      </a:cubicBezTo>
                      <a:cubicBezTo>
                        <a:pt x="-5574" y="325629"/>
                        <a:pt x="-10170" y="432654"/>
                        <a:pt x="45641" y="508688"/>
                      </a:cubicBezTo>
                      <a:cubicBezTo>
                        <a:pt x="49317" y="513678"/>
                        <a:pt x="58641" y="510920"/>
                        <a:pt x="56277" y="504223"/>
                      </a:cubicBezTo>
                      <a:cubicBezTo>
                        <a:pt x="21346" y="399824"/>
                        <a:pt x="12679" y="306982"/>
                        <a:pt x="37236" y="198513"/>
                      </a:cubicBezTo>
                      <a:cubicBezTo>
                        <a:pt x="52600" y="130752"/>
                        <a:pt x="82016" y="68507"/>
                        <a:pt x="99481" y="1534"/>
                      </a:cubicBezTo>
                      <a:cubicBezTo>
                        <a:pt x="99744" y="484"/>
                        <a:pt x="98299" y="-567"/>
                        <a:pt x="97512" y="353"/>
                      </a:cubicBezTo>
                      <a:cubicBezTo>
                        <a:pt x="87663" y="12828"/>
                        <a:pt x="90683" y="6393"/>
                        <a:pt x="87269" y="21889"/>
                      </a:cubicBezTo>
                      <a:cubicBezTo>
                        <a:pt x="87006" y="23202"/>
                        <a:pt x="88976" y="23859"/>
                        <a:pt x="89370" y="22414"/>
                      </a:cubicBezTo>
                      <a:lnTo>
                        <a:pt x="89370" y="22414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Google Shape;249;p26"/>
                <p:cNvSpPr/>
                <p:nvPr/>
              </p:nvSpPr>
              <p:spPr>
                <a:xfrm>
                  <a:off x="4306240" y="3452417"/>
                  <a:ext cx="214818" cy="466444"/>
                </a:xfrm>
                <a:custGeom>
                  <a:rect b="b" l="l" r="r" t="t"/>
                  <a:pathLst>
                    <a:path extrusionOk="0" h="466444" w="214818">
                      <a:moveTo>
                        <a:pt x="4041" y="4029"/>
                      </a:moveTo>
                      <a:cubicBezTo>
                        <a:pt x="-1474" y="94901"/>
                        <a:pt x="-7515" y="198906"/>
                        <a:pt x="31355" y="283606"/>
                      </a:cubicBezTo>
                      <a:cubicBezTo>
                        <a:pt x="65630" y="358327"/>
                        <a:pt x="131814" y="429764"/>
                        <a:pt x="206010" y="465877"/>
                      </a:cubicBezTo>
                      <a:cubicBezTo>
                        <a:pt x="211525" y="468503"/>
                        <a:pt x="218091" y="461412"/>
                        <a:pt x="212970" y="456947"/>
                      </a:cubicBezTo>
                      <a:cubicBezTo>
                        <a:pt x="146391" y="398510"/>
                        <a:pt x="80206" y="350842"/>
                        <a:pt x="44356" y="266141"/>
                      </a:cubicBezTo>
                      <a:cubicBezTo>
                        <a:pt x="8506" y="181440"/>
                        <a:pt x="35426" y="90042"/>
                        <a:pt x="12183" y="2978"/>
                      </a:cubicBezTo>
                      <a:cubicBezTo>
                        <a:pt x="10870" y="-1749"/>
                        <a:pt x="4304" y="-436"/>
                        <a:pt x="4041" y="4029"/>
                      </a:cubicBezTo>
                      <a:lnTo>
                        <a:pt x="4041" y="4029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" name="Google Shape;250;p26"/>
                <p:cNvSpPr/>
                <p:nvPr/>
              </p:nvSpPr>
              <p:spPr>
                <a:xfrm>
                  <a:off x="4915986" y="3460238"/>
                  <a:ext cx="263183" cy="172322"/>
                </a:xfrm>
                <a:custGeom>
                  <a:rect b="b" l="l" r="r" t="t"/>
                  <a:pathLst>
                    <a:path extrusionOk="0" h="172322" w="263183">
                      <a:moveTo>
                        <a:pt x="726" y="4086"/>
                      </a:moveTo>
                      <a:cubicBezTo>
                        <a:pt x="72820" y="67907"/>
                        <a:pt x="144914" y="194761"/>
                        <a:pt x="258899" y="168891"/>
                      </a:cubicBezTo>
                      <a:cubicBezTo>
                        <a:pt x="264546" y="167578"/>
                        <a:pt x="264677" y="158649"/>
                        <a:pt x="258899" y="157335"/>
                      </a:cubicBezTo>
                      <a:cubicBezTo>
                        <a:pt x="223312" y="149325"/>
                        <a:pt x="190219" y="145911"/>
                        <a:pt x="158309" y="125950"/>
                      </a:cubicBezTo>
                      <a:cubicBezTo>
                        <a:pt x="132307" y="109667"/>
                        <a:pt x="112478" y="86029"/>
                        <a:pt x="92124" y="63442"/>
                      </a:cubicBezTo>
                      <a:cubicBezTo>
                        <a:pt x="67305" y="35866"/>
                        <a:pt x="41435" y="4086"/>
                        <a:pt x="2433" y="15"/>
                      </a:cubicBezTo>
                      <a:cubicBezTo>
                        <a:pt x="332" y="-247"/>
                        <a:pt x="-850" y="2904"/>
                        <a:pt x="726" y="4218"/>
                      </a:cubicBezTo>
                      <a:lnTo>
                        <a:pt x="726" y="4218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251;p26"/>
                <p:cNvSpPr/>
                <p:nvPr/>
              </p:nvSpPr>
              <p:spPr>
                <a:xfrm>
                  <a:off x="5161195" y="3360714"/>
                  <a:ext cx="470" cy="656"/>
                </a:xfrm>
                <a:custGeom>
                  <a:rect b="b" l="l" r="r" t="t"/>
                  <a:pathLst>
                    <a:path extrusionOk="0" h="656" w="470">
                      <a:moveTo>
                        <a:pt x="295" y="657"/>
                      </a:moveTo>
                      <a:cubicBezTo>
                        <a:pt x="295" y="657"/>
                        <a:pt x="689" y="0"/>
                        <a:pt x="295" y="0"/>
                      </a:cubicBezTo>
                      <a:cubicBezTo>
                        <a:pt x="-98" y="0"/>
                        <a:pt x="-98" y="657"/>
                        <a:pt x="295" y="657"/>
                      </a:cubicBezTo>
                      <a:lnTo>
                        <a:pt x="295" y="657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2" name="Google Shape;252;p26"/>
                <p:cNvSpPr/>
                <p:nvPr/>
              </p:nvSpPr>
              <p:spPr>
                <a:xfrm>
                  <a:off x="4970284" y="3359073"/>
                  <a:ext cx="194747" cy="114929"/>
                </a:xfrm>
                <a:custGeom>
                  <a:rect b="b" l="l" r="r" t="t"/>
                  <a:pathLst>
                    <a:path extrusionOk="0" h="114929" w="194747">
                      <a:moveTo>
                        <a:pt x="190813" y="196"/>
                      </a:moveTo>
                      <a:cubicBezTo>
                        <a:pt x="156013" y="13066"/>
                        <a:pt x="121083" y="26066"/>
                        <a:pt x="90223" y="47077"/>
                      </a:cubicBezTo>
                      <a:cubicBezTo>
                        <a:pt x="78010" y="55482"/>
                        <a:pt x="69080" y="67563"/>
                        <a:pt x="57393" y="75967"/>
                      </a:cubicBezTo>
                      <a:cubicBezTo>
                        <a:pt x="40059" y="88443"/>
                        <a:pt x="21017" y="89231"/>
                        <a:pt x="3946" y="100261"/>
                      </a:cubicBezTo>
                      <a:cubicBezTo>
                        <a:pt x="-4196" y="105514"/>
                        <a:pt x="1451" y="116020"/>
                        <a:pt x="10118" y="114838"/>
                      </a:cubicBezTo>
                      <a:cubicBezTo>
                        <a:pt x="23250" y="113131"/>
                        <a:pt x="26008" y="111161"/>
                        <a:pt x="35725" y="102494"/>
                      </a:cubicBezTo>
                      <a:cubicBezTo>
                        <a:pt x="52797" y="87129"/>
                        <a:pt x="69212" y="79776"/>
                        <a:pt x="88121" y="67432"/>
                      </a:cubicBezTo>
                      <a:cubicBezTo>
                        <a:pt x="122396" y="44976"/>
                        <a:pt x="156539" y="24622"/>
                        <a:pt x="193177" y="6106"/>
                      </a:cubicBezTo>
                      <a:cubicBezTo>
                        <a:pt x="196460" y="4530"/>
                        <a:pt x="194096" y="-1117"/>
                        <a:pt x="190682" y="196"/>
                      </a:cubicBezTo>
                      <a:lnTo>
                        <a:pt x="190682" y="196"/>
                      </a:lnTo>
                      <a:close/>
                    </a:path>
                  </a:pathLst>
                </a:custGeom>
                <a:solidFill>
                  <a:srgbClr val="718A6A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26"/>
                <p:cNvSpPr/>
                <p:nvPr/>
              </p:nvSpPr>
              <p:spPr>
                <a:xfrm>
                  <a:off x="3777845" y="3444474"/>
                  <a:ext cx="1579528" cy="155916"/>
                </a:xfrm>
                <a:custGeom>
                  <a:rect b="b" l="l" r="r" t="t"/>
                  <a:pathLst>
                    <a:path extrusionOk="0" h="155916" w="1579528">
                      <a:moveTo>
                        <a:pt x="1573270" y="56751"/>
                      </a:moveTo>
                      <a:cubicBezTo>
                        <a:pt x="1493691" y="27861"/>
                        <a:pt x="1402687" y="23527"/>
                        <a:pt x="1319168" y="17224"/>
                      </a:cubicBezTo>
                      <a:cubicBezTo>
                        <a:pt x="1194546" y="7900"/>
                        <a:pt x="1069399" y="4355"/>
                        <a:pt x="944515" y="2648"/>
                      </a:cubicBezTo>
                      <a:cubicBezTo>
                        <a:pt x="777740" y="284"/>
                        <a:pt x="607944" y="-4050"/>
                        <a:pt x="441432" y="8820"/>
                      </a:cubicBezTo>
                      <a:cubicBezTo>
                        <a:pt x="287394" y="20638"/>
                        <a:pt x="130993" y="59246"/>
                        <a:pt x="2170" y="146967"/>
                      </a:cubicBezTo>
                      <a:cubicBezTo>
                        <a:pt x="-2821" y="150381"/>
                        <a:pt x="1644" y="158261"/>
                        <a:pt x="7028" y="155240"/>
                      </a:cubicBezTo>
                      <a:cubicBezTo>
                        <a:pt x="238544" y="23396"/>
                        <a:pt x="491464" y="23002"/>
                        <a:pt x="748062" y="22214"/>
                      </a:cubicBezTo>
                      <a:cubicBezTo>
                        <a:pt x="902755" y="21820"/>
                        <a:pt x="1057712" y="23002"/>
                        <a:pt x="1212274" y="30093"/>
                      </a:cubicBezTo>
                      <a:cubicBezTo>
                        <a:pt x="1328360" y="35346"/>
                        <a:pt x="1457972" y="34427"/>
                        <a:pt x="1568674" y="73954"/>
                      </a:cubicBezTo>
                      <a:cubicBezTo>
                        <a:pt x="1579573" y="77893"/>
                        <a:pt x="1584170" y="60691"/>
                        <a:pt x="1573401" y="56751"/>
                      </a:cubicBezTo>
                      <a:lnTo>
                        <a:pt x="1573401" y="5675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2C443B"/>
                    </a:gs>
                    <a:gs pos="84000">
                      <a:srgbClr val="718A6A"/>
                    </a:gs>
                    <a:gs pos="100000">
                      <a:srgbClr val="718A6A"/>
                    </a:gs>
                  </a:gsLst>
                  <a:lin ang="16200000" scaled="0"/>
                </a:gra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26"/>
                <p:cNvSpPr/>
                <p:nvPr/>
              </p:nvSpPr>
              <p:spPr>
                <a:xfrm>
                  <a:off x="4552302" y="2992311"/>
                  <a:ext cx="518841" cy="475343"/>
                </a:xfrm>
                <a:custGeom>
                  <a:rect b="b" l="l" r="r" t="t"/>
                  <a:pathLst>
                    <a:path extrusionOk="0" h="475343" w="518841">
                      <a:moveTo>
                        <a:pt x="131" y="473195"/>
                      </a:moveTo>
                      <a:cubicBezTo>
                        <a:pt x="95075" y="491186"/>
                        <a:pt x="101247" y="390990"/>
                        <a:pt x="110702" y="366695"/>
                      </a:cubicBezTo>
                      <a:cubicBezTo>
                        <a:pt x="167432" y="219224"/>
                        <a:pt x="299933" y="169717"/>
                        <a:pt x="391068" y="117846"/>
                      </a:cubicBezTo>
                      <a:cubicBezTo>
                        <a:pt x="482203" y="65975"/>
                        <a:pt x="518841" y="80552"/>
                        <a:pt x="518841" y="80552"/>
                      </a:cubicBezTo>
                      <a:cubicBezTo>
                        <a:pt x="488375" y="47328"/>
                        <a:pt x="448192" y="21984"/>
                        <a:pt x="410635" y="3468"/>
                      </a:cubicBezTo>
                      <a:cubicBezTo>
                        <a:pt x="353248" y="-24766"/>
                        <a:pt x="175048" y="125332"/>
                        <a:pt x="96782" y="238660"/>
                      </a:cubicBezTo>
                      <a:cubicBezTo>
                        <a:pt x="4465" y="372211"/>
                        <a:pt x="0" y="473064"/>
                        <a:pt x="0" y="473064"/>
                      </a:cubicBezTo>
                      <a:close/>
                    </a:path>
                  </a:pathLst>
                </a:custGeom>
                <a:solidFill>
                  <a:srgbClr val="2C443B"/>
                </a:solidFill>
                <a:ln>
                  <a:noFill/>
                </a:ln>
                <a:effectLst>
                  <a:outerShdw blurRad="63500" sx="102000" rotWithShape="0" algn="ctr" sy="102000">
                    <a:srgbClr val="000000">
                      <a:alpha val="40000"/>
                    </a:srgbClr>
                  </a:outerShdw>
                </a:effectLst>
              </p:spPr>
              <p:txBody>
                <a:bodyPr anchorCtr="0" anchor="ctr" bIns="34275" lIns="68575" spcFirstLastPara="1" rIns="68575" wrap="square" tIns="34275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4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otanical-Presentation-Theme">
  <a:themeElements>
    <a:clrScheme name="Botanical-Presentation-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4C3A"/>
      </a:accent1>
      <a:accent2>
        <a:srgbClr val="987F34"/>
      </a:accent2>
      <a:accent3>
        <a:srgbClr val="C08A86"/>
      </a:accent3>
      <a:accent4>
        <a:srgbClr val="789241"/>
      </a:accent4>
      <a:accent5>
        <a:srgbClr val="D99168"/>
      </a:accent5>
      <a:accent6>
        <a:srgbClr val="174A4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