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1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9131388-CCB8-49F8-85C2-CAFB19795539}" type="datetimeFigureOut">
              <a:rPr lang="fr-CA" smtClean="0"/>
              <a:t>2014-04-13</a:t>
            </a:fld>
            <a:endParaRPr lang="fr-CA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fr-CA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B7517ED-7F5E-4FFA-8BED-D6CC7280400F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1388-CCB8-49F8-85C2-CAFB19795539}" type="datetimeFigureOut">
              <a:rPr lang="fr-CA" smtClean="0"/>
              <a:t>2014-04-13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17ED-7F5E-4FFA-8BED-D6CC7280400F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1388-CCB8-49F8-85C2-CAFB19795539}" type="datetimeFigureOut">
              <a:rPr lang="fr-CA" smtClean="0"/>
              <a:t>2014-04-13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17ED-7F5E-4FFA-8BED-D6CC7280400F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9131388-CCB8-49F8-85C2-CAFB19795539}" type="datetimeFigureOut">
              <a:rPr lang="fr-CA" smtClean="0"/>
              <a:t>2014-04-13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17ED-7F5E-4FFA-8BED-D6CC7280400F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rect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le isocè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9131388-CCB8-49F8-85C2-CAFB19795539}" type="datetimeFigureOut">
              <a:rPr lang="fr-CA" smtClean="0"/>
              <a:t>2014-04-13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B7517ED-7F5E-4FFA-8BED-D6CC7280400F}" type="slidenum">
              <a:rPr lang="fr-CA" smtClean="0"/>
              <a:t>‹N°›</a:t>
            </a:fld>
            <a:endParaRPr lang="fr-CA"/>
          </a:p>
        </p:txBody>
      </p:sp>
      <p:cxnSp>
        <p:nvCxnSpPr>
          <p:cNvPr id="11" name="Connecteur droit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9131388-CCB8-49F8-85C2-CAFB19795539}" type="datetimeFigureOut">
              <a:rPr lang="fr-CA" smtClean="0"/>
              <a:t>2014-04-13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B7517ED-7F5E-4FFA-8BED-D6CC7280400F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9131388-CCB8-49F8-85C2-CAFB19795539}" type="datetimeFigureOut">
              <a:rPr lang="fr-CA" smtClean="0"/>
              <a:t>2014-04-13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B7517ED-7F5E-4FFA-8BED-D6CC7280400F}" type="slidenum">
              <a:rPr lang="fr-CA" smtClean="0"/>
              <a:t>‹N°›</a:t>
            </a:fld>
            <a:endParaRPr lang="fr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1388-CCB8-49F8-85C2-CAFB19795539}" type="datetimeFigureOut">
              <a:rPr lang="fr-CA" smtClean="0"/>
              <a:t>2014-04-13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17ED-7F5E-4FFA-8BED-D6CC7280400F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9131388-CCB8-49F8-85C2-CAFB19795539}" type="datetimeFigureOut">
              <a:rPr lang="fr-CA" smtClean="0"/>
              <a:t>2014-04-13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B7517ED-7F5E-4FFA-8BED-D6CC7280400F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9131388-CCB8-49F8-85C2-CAFB19795539}" type="datetimeFigureOut">
              <a:rPr lang="fr-CA" smtClean="0"/>
              <a:t>2014-04-13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B7517ED-7F5E-4FFA-8BED-D6CC7280400F}" type="slidenum">
              <a:rPr lang="fr-CA" smtClean="0"/>
              <a:t>‹N°›</a:t>
            </a:fld>
            <a:endParaRPr lang="fr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9131388-CCB8-49F8-85C2-CAFB19795539}" type="datetimeFigureOut">
              <a:rPr lang="fr-CA" smtClean="0"/>
              <a:t>2014-04-13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B7517ED-7F5E-4FFA-8BED-D6CC7280400F}" type="slidenum">
              <a:rPr lang="fr-CA" smtClean="0"/>
              <a:t>‹N°›</a:t>
            </a:fld>
            <a:endParaRPr lang="fr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9131388-CCB8-49F8-85C2-CAFB19795539}" type="datetimeFigureOut">
              <a:rPr lang="fr-CA" smtClean="0"/>
              <a:t>2014-04-13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fr-CA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B7517ED-7F5E-4FFA-8BED-D6CC7280400F}" type="slidenum">
              <a:rPr lang="fr-CA" smtClean="0"/>
              <a:t>‹N°›</a:t>
            </a:fld>
            <a:endParaRPr lang="fr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852511"/>
          </a:xfrm>
        </p:spPr>
        <p:txBody>
          <a:bodyPr/>
          <a:lstStyle/>
          <a:p>
            <a:pPr algn="l"/>
            <a:r>
              <a:rPr lang="en-CA" b="1" smtClean="0">
                <a:solidFill>
                  <a:srgbClr val="92D050"/>
                </a:solidFill>
              </a:rPr>
              <a:t>Labo 1</a:t>
            </a:r>
            <a:endParaRPr lang="fr-CA" b="1">
              <a:solidFill>
                <a:srgbClr val="92D05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544" y="1556792"/>
            <a:ext cx="8062912" cy="4824536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endParaRPr lang="en-CA" b="1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CA" b="1" smtClean="0"/>
              <a:t>L'application </a:t>
            </a:r>
            <a:r>
              <a:rPr lang="en-CA" b="1" smtClean="0">
                <a:solidFill>
                  <a:srgbClr val="FFFF00"/>
                </a:solidFill>
              </a:rPr>
              <a:t>Labo1_debogueur</a:t>
            </a:r>
            <a:r>
              <a:rPr lang="en-CA" b="1" smtClean="0"/>
              <a:t> ci-jointe simule le fonctionnement d'une petite caisse enregistreuse.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CA" b="1" smtClean="0"/>
              <a:t>Elle comporte plusieurs bogues à corriger (voir le commentaire de début de l'application).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CA" b="1" smtClean="0"/>
              <a:t>Utlisez les fonctions de débogage de Visual Studio pour trouver et déboguer cette application.</a:t>
            </a:r>
            <a:endParaRPr lang="fr-CA" b="1"/>
          </a:p>
        </p:txBody>
      </p:sp>
    </p:spTree>
    <p:extLst>
      <p:ext uri="{BB962C8B-B14F-4D97-AF65-F5344CB8AC3E}">
        <p14:creationId xmlns:p14="http://schemas.microsoft.com/office/powerpoint/2010/main" val="108994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>
                <a:solidFill>
                  <a:srgbClr val="92D050"/>
                </a:solidFill>
              </a:rPr>
              <a:t>Labo 1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2032"/>
          </a:xfrm>
        </p:spPr>
        <p:txBody>
          <a:bodyPr/>
          <a:lstStyle/>
          <a:p>
            <a:pPr marL="64008" indent="0">
              <a:buNone/>
            </a:pPr>
            <a:r>
              <a:rPr lang="en-CA" smtClean="0"/>
              <a:t>Exemple de soumission avec bons résultats</a:t>
            </a:r>
          </a:p>
          <a:p>
            <a:pPr marL="64008" indent="0">
              <a:buNone/>
            </a:pPr>
            <a:endParaRPr lang="fr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2420888"/>
            <a:ext cx="5846959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166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>
                <a:solidFill>
                  <a:srgbClr val="92D050"/>
                </a:solidFill>
              </a:rPr>
              <a:t>Labo 1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2032"/>
          </a:xfrm>
        </p:spPr>
        <p:txBody>
          <a:bodyPr/>
          <a:lstStyle/>
          <a:p>
            <a:pPr marL="64008" indent="0">
              <a:buNone/>
            </a:pPr>
            <a:r>
              <a:rPr lang="en-CA" smtClean="0"/>
              <a:t>Autre exemple de soumission avec bons résultats : </a:t>
            </a:r>
          </a:p>
          <a:p>
            <a:pPr marL="64008" indent="0">
              <a:buNone/>
            </a:pPr>
            <a:endParaRPr lang="en-CA" smtClean="0"/>
          </a:p>
          <a:p>
            <a:pPr marL="64008" indent="0">
              <a:buNone/>
            </a:pPr>
            <a:endParaRPr lang="fr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20888"/>
            <a:ext cx="609174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24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852511"/>
          </a:xfrm>
        </p:spPr>
        <p:txBody>
          <a:bodyPr/>
          <a:lstStyle/>
          <a:p>
            <a:pPr algn="l"/>
            <a:r>
              <a:rPr lang="en-CA" b="1" smtClean="0">
                <a:solidFill>
                  <a:srgbClr val="92D050"/>
                </a:solidFill>
              </a:rPr>
              <a:t>Labo2</a:t>
            </a:r>
            <a:endParaRPr lang="fr-CA" b="1">
              <a:solidFill>
                <a:srgbClr val="92D05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544" y="1556792"/>
            <a:ext cx="8062912" cy="4824536"/>
          </a:xfrm>
        </p:spPr>
        <p:txBody>
          <a:bodyPr>
            <a:normAutofit fontScale="77500" lnSpcReduction="20000"/>
          </a:bodyPr>
          <a:lstStyle/>
          <a:p>
            <a:pPr algn="l"/>
            <a:endParaRPr lang="en-CA" b="1" smtClean="0"/>
          </a:p>
          <a:p>
            <a:pPr algn="l"/>
            <a:r>
              <a:rPr lang="en-CA" b="1" smtClean="0"/>
              <a:t>L'application </a:t>
            </a:r>
            <a:r>
              <a:rPr lang="en-CA" b="1" smtClean="0">
                <a:solidFill>
                  <a:srgbClr val="FFFF00"/>
                </a:solidFill>
              </a:rPr>
              <a:t>Labo2_debogueur</a:t>
            </a:r>
            <a:r>
              <a:rPr lang="en-CA" b="1" smtClean="0"/>
              <a:t> ci-jointe se veut un petit programme de conversion de degrés Farenheit et Celsius.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CA" b="1" smtClean="0"/>
          </a:p>
          <a:p>
            <a:pPr algn="l"/>
            <a:r>
              <a:rPr lang="en-CA" b="1"/>
              <a:t>Voici les formules </a:t>
            </a:r>
            <a:r>
              <a:rPr lang="en-CA" b="1" smtClean="0"/>
              <a:t>correctes de </a:t>
            </a:r>
            <a:r>
              <a:rPr lang="en-CA" b="1"/>
              <a:t>conversion :</a:t>
            </a:r>
          </a:p>
          <a:p>
            <a:pPr algn="l"/>
            <a:endParaRPr lang="en-CA" b="1"/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CA" sz="2800" b="1">
                <a:solidFill>
                  <a:srgbClr val="FFFF00"/>
                </a:solidFill>
              </a:rPr>
              <a:t>T(c) = (T(f) – 32) * 5/9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CA" sz="2800" b="1">
                <a:solidFill>
                  <a:srgbClr val="FFFF00"/>
                </a:solidFill>
              </a:rPr>
              <a:t>T(f) = T(c) * 9/5 + 32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CA" b="1" smtClean="0"/>
          </a:p>
          <a:p>
            <a:pPr algn="l"/>
            <a:r>
              <a:rPr lang="en-CA" b="1" smtClean="0"/>
              <a:t>Elle comporte plusieurs bogues à corriger (voir le commentaire de début de l'application).</a:t>
            </a:r>
          </a:p>
          <a:p>
            <a:pPr algn="l"/>
            <a:r>
              <a:rPr lang="en-CA" b="1" smtClean="0"/>
              <a:t>Utlisez les fonctions de débogage de Visual Studio pour trouver les bogues et déboguer cette application.</a:t>
            </a:r>
            <a:endParaRPr lang="fr-CA" b="1"/>
          </a:p>
        </p:txBody>
      </p:sp>
    </p:spTree>
    <p:extLst>
      <p:ext uri="{BB962C8B-B14F-4D97-AF65-F5344CB8AC3E}">
        <p14:creationId xmlns:p14="http://schemas.microsoft.com/office/powerpoint/2010/main" val="318632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564479"/>
          </a:xfrm>
        </p:spPr>
        <p:txBody>
          <a:bodyPr>
            <a:normAutofit fontScale="90000"/>
          </a:bodyPr>
          <a:lstStyle/>
          <a:p>
            <a:pPr algn="l"/>
            <a:r>
              <a:rPr lang="en-CA" b="1" smtClean="0">
                <a:solidFill>
                  <a:srgbClr val="92D050"/>
                </a:solidFill>
              </a:rPr>
              <a:t>Labo 2</a:t>
            </a:r>
            <a:endParaRPr lang="fr-CA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544" y="1484784"/>
            <a:ext cx="8062912" cy="4968552"/>
          </a:xfrm>
        </p:spPr>
        <p:txBody>
          <a:bodyPr>
            <a:normAutofit/>
          </a:bodyPr>
          <a:lstStyle/>
          <a:p>
            <a:pPr algn="l"/>
            <a:r>
              <a:rPr lang="en-CA" b="1" smtClean="0"/>
              <a:t>Quelques exemples de conversions correctes : </a:t>
            </a:r>
          </a:p>
          <a:p>
            <a:pPr algn="l"/>
            <a:endParaRPr lang="en-CA" b="1"/>
          </a:p>
          <a:p>
            <a:pPr algn="l"/>
            <a:endParaRPr lang="fr-CA" b="1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fr-CA" b="1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569591"/>
              </p:ext>
            </p:extLst>
          </p:nvPr>
        </p:nvGraphicFramePr>
        <p:xfrm>
          <a:off x="1259632" y="2564904"/>
          <a:ext cx="6480720" cy="403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/>
                <a:gridCol w="3240360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Farhenheit</a:t>
                      </a:r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Celsius</a:t>
                      </a:r>
                      <a:endParaRPr lang="fr-CA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212</a:t>
                      </a:r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100</a:t>
                      </a: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100</a:t>
                      </a:r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37,78</a:t>
                      </a:r>
                      <a:endParaRPr lang="fr-CA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32</a:t>
                      </a:r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0</a:t>
                      </a:r>
                      <a:endParaRPr lang="fr-CA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0</a:t>
                      </a:r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-17,78</a:t>
                      </a:r>
                      <a:endParaRPr lang="fr-CA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-40</a:t>
                      </a:r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-40</a:t>
                      </a:r>
                      <a:endParaRPr lang="fr-CA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77</a:t>
                      </a:r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25</a:t>
                      </a:r>
                      <a:endParaRPr lang="fr-CA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25</a:t>
                      </a:r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-3,78</a:t>
                      </a:r>
                      <a:endParaRPr lang="fr-CA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773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</TotalTime>
  <Words>165</Words>
  <Application>Microsoft Office PowerPoint</Application>
  <PresentationFormat>Affichage à l'écran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Verve</vt:lpstr>
      <vt:lpstr>Labo 1</vt:lpstr>
      <vt:lpstr>Labo 1</vt:lpstr>
      <vt:lpstr>Labo 1</vt:lpstr>
      <vt:lpstr>Labo2</vt:lpstr>
      <vt:lpstr>Labo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Exercice 1</dc:title>
  <dc:creator>Georges</dc:creator>
  <cp:lastModifiedBy>Georges</cp:lastModifiedBy>
  <cp:revision>7</cp:revision>
  <dcterms:created xsi:type="dcterms:W3CDTF">2013-03-25T00:20:08Z</dcterms:created>
  <dcterms:modified xsi:type="dcterms:W3CDTF">2014-04-13T17:12:28Z</dcterms:modified>
</cp:coreProperties>
</file>