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3" r:id="rId4"/>
    <p:sldId id="295" r:id="rId5"/>
    <p:sldId id="296" r:id="rId6"/>
    <p:sldId id="298" r:id="rId7"/>
    <p:sldId id="297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ment Berbatov" initials="KB" lastIdx="1" clrIdx="0">
    <p:extLst>
      <p:ext uri="{19B8F6BF-5375-455C-9EA6-DF929625EA0E}">
        <p15:presenceInfo xmlns:p15="http://schemas.microsoft.com/office/powerpoint/2012/main" userId="a21d037ec520d5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179" y="350757"/>
            <a:ext cx="6995603" cy="1225296"/>
          </a:xfrm>
        </p:spPr>
        <p:txBody>
          <a:bodyPr/>
          <a:lstStyle/>
          <a:p>
            <a:r>
              <a:rPr lang="bg-BG" sz="3600"/>
              <a:t>Класификация на изображения от </a:t>
            </a:r>
            <a:r>
              <a:rPr lang="en-150" sz="3600"/>
              <a:t>Cifar-100 dataset</a:t>
            </a:r>
            <a:br>
              <a:rPr lang="bg-BG" sz="3600"/>
            </a:br>
            <a:r>
              <a:rPr lang="bg-BG" sz="3600"/>
              <a:t>с невронни мрежи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Климент Бербатов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Cifar-100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изображения</a:t>
            </a:r>
          </a:p>
          <a:p>
            <a:r>
              <a:rPr lang="bg-BG"/>
              <a:t>Модели</a:t>
            </a:r>
            <a:endParaRPr lang="en-US" dirty="0"/>
          </a:p>
          <a:p>
            <a:r>
              <a:rPr lang="en-US"/>
              <a:t>​</a:t>
            </a:r>
            <a:r>
              <a:rPr lang="bg-BG"/>
              <a:t>Очаквания</a:t>
            </a:r>
            <a:endParaRPr lang="en-US" dirty="0"/>
          </a:p>
          <a:p>
            <a:endParaRPr lang="en-US" dirty="0"/>
          </a:p>
          <a:p>
            <a:r>
              <a:rPr lang="en-US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ПРИМЕРНИ ИЗОБРАЖЕНИЯ</a:t>
            </a:r>
            <a:b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C9129B-2E7B-66B8-8B4D-E8CDC3D378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6617" y="2230204"/>
            <a:ext cx="9678751" cy="3896269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2E4-02A5-5BFD-2B05-03308445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ПРИМЕРНИ ИЗОБРАЖЕНИЯ</a:t>
            </a:r>
            <a:endParaRPr lang="en-15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EA42AA-F8F8-8AAE-870D-493C1B2024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091" y="2288437"/>
            <a:ext cx="9688277" cy="362000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9052C-CC99-6866-48F6-A61C61D2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1ACA-83A1-6B26-D388-0FC03A0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Модели</a:t>
            </a:r>
            <a:br>
              <a:rPr lang="bg-BG"/>
            </a:b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60E3-8E65-2C9A-6A31-DB85BB32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малко повече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Рекурентна невронна мрежа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Логистична регресия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D3D5-0403-CAFC-1677-EA4650F4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5F2C-EE30-6D02-39F4-61D55A0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D9BDD-D2DB-52F8-DDCC-F2ED66AE8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20710"/>
            <a:ext cx="6172200" cy="34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3A0DA9-5E2D-6181-CC59-0B1AD63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2800"/>
              <a:t>Конволюция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988D4-F39A-C5A0-B8BF-F0117F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51F53-E316-CDCA-3C2F-870E848A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4" y="1440911"/>
            <a:ext cx="347320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A36A18-E849-1803-D150-6599F623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37" y="1440911"/>
            <a:ext cx="336702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C91879-AC9B-A6A8-D2B5-89DE04F6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1440910"/>
            <a:ext cx="3763526" cy="36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052E1-673B-6882-6161-C8BC8F100D4F}"/>
              </a:ext>
            </a:extLst>
          </p:cNvPr>
          <p:cNvSpPr txBox="1"/>
          <p:nvPr/>
        </p:nvSpPr>
        <p:spPr>
          <a:xfrm>
            <a:off x="5604327" y="5180897"/>
            <a:ext cx="142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5747C-09B7-4984-C3CF-A7ABA453D263}"/>
              </a:ext>
            </a:extLst>
          </p:cNvPr>
          <p:cNvSpPr txBox="1"/>
          <p:nvPr/>
        </p:nvSpPr>
        <p:spPr>
          <a:xfrm>
            <a:off x="8909153" y="518089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4154-3BF0-B7B6-C4D8-D95FD30584E4}"/>
              </a:ext>
            </a:extLst>
          </p:cNvPr>
          <p:cNvSpPr txBox="1"/>
          <p:nvPr/>
        </p:nvSpPr>
        <p:spPr>
          <a:xfrm>
            <a:off x="1805945" y="518089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21785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BB3A-7C02-011E-D203-9C306FCD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Очаквания</a:t>
            </a:r>
            <a:br>
              <a:rPr lang="bg-BG"/>
            </a:br>
            <a:endParaRPr lang="en-1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8433D4-0663-192B-7213-805CA86C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87268"/>
            <a:ext cx="6172200" cy="20739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67C0F-12A4-7B55-5C76-2AF63F4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 много добри резултати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Невронните мрежи изискват по-сложни архитектури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Може би по-добре от логистичната регресия ?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514F-DEB9-3FB1-D87E-B98B2BE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C01F-5F26-C022-C137-D45C13A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7F04D-9C56-7278-9A3A-9C096CE9E877}"/>
              </a:ext>
            </a:extLst>
          </p:cNvPr>
          <p:cNvSpPr txBox="1"/>
          <p:nvPr/>
        </p:nvSpPr>
        <p:spPr>
          <a:xfrm>
            <a:off x="5643917" y="4461206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Архитектура на конволюционна невронна мрежа</a:t>
            </a:r>
          </a:p>
          <a:p>
            <a:r>
              <a:rPr lang="bg-BG"/>
              <a:t>за класификация на снимки от </a:t>
            </a:r>
            <a:r>
              <a:rPr lang="en-150"/>
              <a:t>ImageNet dataset</a:t>
            </a:r>
          </a:p>
        </p:txBody>
      </p:sp>
    </p:spTree>
    <p:extLst>
      <p:ext uri="{BB962C8B-B14F-4D97-AF65-F5344CB8AC3E}">
        <p14:creationId xmlns:p14="http://schemas.microsoft.com/office/powerpoint/2010/main" val="85455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951" y="1975104"/>
            <a:ext cx="5612818" cy="1453896"/>
          </a:xfrm>
        </p:spPr>
        <p:txBody>
          <a:bodyPr/>
          <a:lstStyle/>
          <a:p>
            <a:r>
              <a:rPr lang="bg-BG" sz="3200"/>
              <a:t>Благодаря за вниманието!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{8C4671D4-5656-4789-8CE3-9E30B3523515}tf78438558_win32</Template>
  <TotalTime>23</TotalTime>
  <Words>90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Класификация на изображения от Cifar-100 dataset с невронни мрежи</vt:lpstr>
      <vt:lpstr>Cifar-100</vt:lpstr>
      <vt:lpstr>ПРИМЕРНИ ИЗОБРАЖЕНИЯ </vt:lpstr>
      <vt:lpstr>ПРИМЕРНИ ИЗОБРАЖЕНИЯ</vt:lpstr>
      <vt:lpstr>Модели </vt:lpstr>
      <vt:lpstr>PowerPoint Presentation</vt:lpstr>
      <vt:lpstr>Очаквания 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Класификация на изображения от Cifar-100 dataset с невронни мрежи</dc:title>
  <dc:subject/>
  <dc:creator>Kliment Berbatov</dc:creator>
  <cp:lastModifiedBy>Kliment Berbatov</cp:lastModifiedBy>
  <cp:revision>4</cp:revision>
  <dcterms:created xsi:type="dcterms:W3CDTF">2023-01-12T10:50:48Z</dcterms:created>
  <dcterms:modified xsi:type="dcterms:W3CDTF">2023-01-12T19:37:00Z</dcterms:modified>
</cp:coreProperties>
</file>