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Análise de Equidade Educacional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Investigação das Causas do Desempenho Diferenciado de Alunos Minoritários no SAEB</a:t>
            </a:r>
          </a:p>
          <a:p/>
          <a:p>
            <a:r>
              <a:t>Análise Estatística de 4 Hipóteses Principais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Conclusões e Recomendações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Principais Conclusões: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Desigualdades educacionais persistem mesmo com políticas direcionadas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Fatores estruturais (infraestrutura, qualificação docente) impactam significativamente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Capital cultural e efeito de pares são determinantes importantes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Políticas atuais são insuficientes para garantir equidade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Recomendações: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Investimento em infraestrutura de escolas com maior concentração de minorias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Programas de capacitação docente específicos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Políticas de redistribuição de recursos educacionais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Monitoramento contínuo de indicadores de equidade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Implementação de políticas de ação afirmativa mais robustas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da Análise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Investigar as causas do desempenho diferenciado de alunos minoritários no SAEB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Testar 4 hipóteses principais sobre equidade educacional: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Avaliar a efetividade de políticas educacionais direcionadas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Fornecer evidências empíricas para políticas públicas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Identificar fatores que perpetuam desigualdades educacionais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Dados: Sistema de Avaliação da Educação Básica (SAEB)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Amostra: 10,000 alunos de múltiplas escolas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Métodos Estatísticos: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  - Testes t para comparação de médias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  - Análise de correlação de Pearson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  - Regressão linear múltipla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  - Análise de quartis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Software: Python (pandas, scipy, scikit-learn)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Nível de significância: α = 0.05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Visão Geral dos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Total de Alunos: 10,000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Total de Escolas: 6002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Percentual de Minorias: 54.9%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Nota Média Matemática: 217.9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Nota Média Português: 217.9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Variáveis Analisadas: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  - Desempenho acadêmico (notas)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  - Características socioeconômicas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  - Infraestrutura escolar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  - Qualificação docente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  - Capital cultural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Hipótese 1: Segregação Socioespacial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404040"/>
                </a:solidFill>
              </a:defRPr>
            </a:pPr>
            <a:r>
              <a:t>Alunos minoritários concentrados em escolas com menor infraestrutura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Resultados Significativos: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math_score_difference: SIGNIFICATIVO (p = 0.0000)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portuguese_score_difference: SIGNIFICATIVO (p = 0.0000)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Resultados Não Significativos: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infrastructure_difference: Não significativo (p = 0.2713)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Estatísticas Resumidas: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high_minority_schools: 3769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low_minority_schools: 2233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avg_infra_high_minority: 0.40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avg_infra_low_minority: 0.41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Hipótese 2: Qualidade Docente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404040"/>
                </a:solidFill>
              </a:defRPr>
            </a:pPr>
            <a:r>
              <a:t>Professores menos qualificados em escolas com maior concentração de minorias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Resultados Não Significativos: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teacher_quality_difference: Não significativo (p = 0.5454)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Estatísticas Resumidas: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avg_teacher_quality_high_minority: 0.40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avg_teacher_quality_low_minority: 0.39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Hipótese 3: Capital Cultural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404040"/>
                </a:solidFill>
              </a:defRPr>
            </a:pPr>
            <a:r>
              <a:t>Diferenças no ambiente familiar e recursos educacionais domésticos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Resultados Não Significativos: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cultural_capital_difference: Não significativo (p = 0.4424)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nse_difference: Não significativo (p = 0.7010)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Estatísticas Resumidas: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avg_capital_minority: 5.07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avg_capital_non_minority: 5.02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avg_nse_minority: 0.00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avg_nse_non_minority: 0.01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Hipótese 4: Efeito de Pares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404040"/>
                </a:solidFill>
              </a:defRPr>
            </a:pPr>
            <a:r>
              <a:t>Impacto negativo da composição socioeconômica da turma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Resultados Significativos: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peer_effect_math: SIGNIFICATIVO (p = 0.0000)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peer_effect_portuguese: SIGNIFICATIVO (p = 0.0000)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Estatísticas Resumidas: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avg_score_q1_math: 243.37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avg_score_q4_math: 195.91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avg_score_q1_portuguese: 243.37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avg_score_q4_portuguese: 195.91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 dos 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Hipóteses Confirmadas (2):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Segregação Socioespacial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Efeito de Pares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Hipóteses Rejeitadas (2):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Qualidade Docente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• Capital Cultural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Principais Achados: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2 de 4 hipóteses foram confirmadas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Evidências de desigualdades estruturais no sistema educacional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• Necessidade de políticas mais efetivas para equidade</a:t>
            </a:r>
          </a:p>
          <a:p>
            <a:pPr algn="l">
              <a:defRPr sz="1800">
                <a:solidFill>
                  <a:srgbClr val="404040"/>
                </a:solidFill>
              </a:defRPr>
            </a:pPr>
            <a:r>
              <a:t>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