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7a7866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7a7866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b7a7866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b7a7866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bac22c016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bac22c016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b7a7866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b7a7866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50" y="421900"/>
            <a:ext cx="2003825" cy="19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565788"/>
            <a:ext cx="1661075" cy="1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48" y="544079"/>
            <a:ext cx="2498800" cy="170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stCxn id="86" idx="3"/>
            <a:endCxn id="87" idx="1"/>
          </p:cNvCxnSpPr>
          <p:nvPr/>
        </p:nvCxnSpPr>
        <p:spPr>
          <a:xfrm>
            <a:off x="2524575" y="1396325"/>
            <a:ext cx="1545300" cy="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" name="Google Shape;90;p13"/>
          <p:cNvCxnSpPr>
            <a:stCxn id="87" idx="3"/>
            <a:endCxn id="88" idx="1"/>
          </p:cNvCxnSpPr>
          <p:nvPr/>
        </p:nvCxnSpPr>
        <p:spPr>
          <a:xfrm>
            <a:off x="5731100" y="1396325"/>
            <a:ext cx="812400" cy="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109625" y="2073850"/>
            <a:ext cx="37548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Camera calibration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Center pixel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Pixel to world coordinates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Chessboard all squares’ centers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YOLO piece detection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 pixels of detected pieces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Square location of the pieces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Length of squares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Player move detection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323" y="216522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561" y="2416451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811" y="266767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5561" y="2918901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511" y="3170126"/>
            <a:ext cx="251224" cy="2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661" y="3384914"/>
            <a:ext cx="251224" cy="2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3701700" y="2165225"/>
            <a:ext cx="2762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Game_controller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Fixing minor errors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498" y="2248576"/>
            <a:ext cx="251224" cy="2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6463800" y="2265675"/>
            <a:ext cx="2762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Pick and place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HRI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1373" y="2370751"/>
            <a:ext cx="251224" cy="2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463" y="194888"/>
            <a:ext cx="4753723" cy="4753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3236475" y="194900"/>
            <a:ext cx="0" cy="6327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3952000" y="736250"/>
            <a:ext cx="176400" cy="186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484175" y="466050"/>
            <a:ext cx="22839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Square size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Board dimensions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left inner corner of the board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Camera calibration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 points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b="1" lang="en" sz="11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findChessboardCorners</a:t>
            </a:r>
            <a:endParaRPr b="1" sz="11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b="1" lang="en" sz="11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calibrateCamera</a:t>
            </a:r>
            <a:endParaRPr b="1" sz="11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Intrinsic matrix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Extrinsic matrix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1705450"/>
            <a:ext cx="8708399" cy="29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5"/>
          <p:cNvCxnSpPr/>
          <p:nvPr/>
        </p:nvCxnSpPr>
        <p:spPr>
          <a:xfrm rot="10800000">
            <a:off x="283225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7534175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 flipH="1" rot="10800000">
            <a:off x="283200" y="1023050"/>
            <a:ext cx="7272300" cy="93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3846050" y="749125"/>
            <a:ext cx="9300" cy="2832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7765504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8988052" y="1014125"/>
            <a:ext cx="0" cy="52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7765500" y="1022920"/>
            <a:ext cx="1226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8365983" y="749174"/>
            <a:ext cx="1800" cy="2829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406500" y="319675"/>
            <a:ext cx="10257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Given this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984750" y="356275"/>
            <a:ext cx="9318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63" y="600063"/>
            <a:ext cx="3288137" cy="1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00062"/>
            <a:ext cx="4096725" cy="120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6"/>
          <p:cNvCxnSpPr/>
          <p:nvPr/>
        </p:nvCxnSpPr>
        <p:spPr>
          <a:xfrm>
            <a:off x="3654350" y="1204488"/>
            <a:ext cx="740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401950" y="2201725"/>
            <a:ext cx="1461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Karsilastirma: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