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6c5b7f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36c5b7f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36c5b7f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36c5b7f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6c5b7f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36c5b7f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36c5b7f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36c5b7f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36c5b7f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36c5b7f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6c5b7f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36c5b7f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en.m.wikipedia.org/wiki/File:Icon-round-Question_mark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aw.i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TITOLO DELLA TESI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52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 di Laurea Magistrale in … (LM31 o LM66 o …)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120" l="-80" r="-80" t="-130"/>
          <a:stretch/>
        </p:blipFill>
        <p:spPr>
          <a:xfrm>
            <a:off x="311697" y="85875"/>
            <a:ext cx="1583875" cy="10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08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Tesi di laurea in MATERIA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64100" y="3548825"/>
            <a:ext cx="3032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Relatore: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Prof. Davide Berardi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Correlatore: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Se presente…</a:t>
            </a:r>
            <a:endParaRPr sz="2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996275" y="3548825"/>
            <a:ext cx="30324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Candidato: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John Doe</a:t>
            </a:r>
            <a:endParaRPr sz="2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55800" y="3548825"/>
            <a:ext cx="30324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Anno Accademico: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20xx/20yy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 e’ la *Research Question*. Cosa avete svolto e perche’ e’ utile?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 chi e’ utile?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Quali sono gli obiettivi della tesi?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950" y="7129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00" y="13144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19294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530550" y="4098100"/>
            <a:ext cx="2883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</a:rPr>
              <a:t>Fonte immagine: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u="sng">
                <a:solidFill>
                  <a:schemeClr val="hlink"/>
                </a:solidFill>
                <a:hlinkClick r:id="rId4"/>
              </a:rPr>
              <a:t>https://en.m.wikipedia.org/wiki/File:Icon-round-Question_mark.svg</a:t>
            </a:r>
            <a:r>
              <a:rPr lang="it" sz="1300">
                <a:solidFill>
                  <a:schemeClr val="dk2"/>
                </a:solidFill>
              </a:rPr>
              <a:t> (CC0)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Big Picture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Un immagine in grado di spiegare l’idea del progetto (schematica), consiglio </a:t>
            </a:r>
            <a:r>
              <a:rPr lang="it" u="sng">
                <a:solidFill>
                  <a:schemeClr val="hlink"/>
                </a:solidFill>
                <a:hlinkClick r:id="rId3"/>
              </a:rPr>
              <a:t>draw.io</a:t>
            </a:r>
            <a:r>
              <a:rPr lang="it"/>
              <a:t> per disegnarla.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650" y="1745650"/>
            <a:ext cx="3752686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Discussione (anche piu’ slide)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Discussione sugli aspetti tecnici e i particolari sulla tesi svolta.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(anche piu’ slide)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Presentazione dei risultati con grafici o tabelle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1692375"/>
            <a:ext cx="7319849" cy="31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Riprendiamo le research question e diamo risposta a ognuna di esse.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non sono presenti le research question diamo una chiara panoramica di dove siamo arrivati rispetto agli obiettivi prefissati nella slide “introduttiva”.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323275"/>
            <a:ext cx="8676000" cy="4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4500"/>
              <a:t>Grazie per l’attenzione!</a:t>
            </a:r>
            <a:endParaRPr sz="45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