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61" r:id="rId7"/>
    <p:sldId id="273" r:id="rId8"/>
    <p:sldId id="262" r:id="rId9"/>
    <p:sldId id="264" r:id="rId10"/>
    <p:sldId id="269" r:id="rId11"/>
    <p:sldId id="268" r:id="rId12"/>
    <p:sldId id="266" r:id="rId13"/>
    <p:sldId id="270" r:id="rId14"/>
    <p:sldId id="271" r:id="rId15"/>
    <p:sldId id="27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78" autoAdjust="0"/>
    <p:restoredTop sz="94660"/>
  </p:normalViewPr>
  <p:slideViewPr>
    <p:cSldViewPr>
      <p:cViewPr varScale="1">
        <p:scale>
          <a:sx n="53" d="100"/>
          <a:sy n="53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FD7E-3B47-451A-8AC1-6949C3A65FC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2E6A-48B7-4A8E-9C67-69BB7B196E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" Target="slide12.xml"/><Relationship Id="rId7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9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.png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slide" Target="slide16.xml"/><Relationship Id="rId4" Type="http://schemas.openxmlformats.org/officeDocument/2006/relationships/image" Target="../media/image9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5.xml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9.png"/><Relationship Id="rId4" Type="http://schemas.openxmlformats.org/officeDocument/2006/relationships/slide" Target="slide5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slide" Target="slide5.xml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t-air-balloon-clip-art-1220545833341596910maidis_Vertical_Striped_Hot_Air_Balloons_1.svg.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524000" cy="2510855"/>
          </a:xfrm>
          <a:prstGeom prst="rect">
            <a:avLst/>
          </a:prstGeom>
        </p:spPr>
      </p:pic>
      <p:pic>
        <p:nvPicPr>
          <p:cNvPr id="11" name="Picture 10" descr="rinG8xL8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635" y="152400"/>
            <a:ext cx="1557365" cy="2563814"/>
          </a:xfrm>
          <a:prstGeom prst="rect">
            <a:avLst/>
          </a:prstGeom>
        </p:spPr>
      </p:pic>
      <p:pic>
        <p:nvPicPr>
          <p:cNvPr id="12" name="Picture 11" descr="large-Vertical-Striped-Hot-Air-Balloons-2-0-99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152400"/>
            <a:ext cx="824275" cy="1353185"/>
          </a:xfrm>
          <a:prstGeom prst="rect">
            <a:avLst/>
          </a:prstGeom>
        </p:spPr>
      </p:pic>
      <p:pic>
        <p:nvPicPr>
          <p:cNvPr id="13" name="Picture 12" descr="12205457591348504686maidis_Horizontal_Striped_Hot_Air_Balloons.svg.h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00" y="3352800"/>
            <a:ext cx="829723" cy="1364736"/>
          </a:xfrm>
          <a:prstGeom prst="rect">
            <a:avLst/>
          </a:prstGeom>
        </p:spPr>
      </p:pic>
      <p:pic>
        <p:nvPicPr>
          <p:cNvPr id="15" name="Picture 14" descr="cooltext141571066392463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200400"/>
            <a:ext cx="1643529" cy="675967"/>
          </a:xfrm>
          <a:prstGeom prst="rect">
            <a:avLst/>
          </a:prstGeom>
        </p:spPr>
      </p:pic>
      <p:pic>
        <p:nvPicPr>
          <p:cNvPr id="16" name="Picture 15" descr="cooltext14157159706743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1600200"/>
            <a:ext cx="6374604" cy="1333333"/>
          </a:xfrm>
          <a:prstGeom prst="rect">
            <a:avLst/>
          </a:prstGeom>
        </p:spPr>
      </p:pic>
      <p:pic>
        <p:nvPicPr>
          <p:cNvPr id="17" name="Picture 16" descr="cooltext141571231604048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800" y="3962400"/>
            <a:ext cx="2034466" cy="616324"/>
          </a:xfrm>
          <a:prstGeom prst="rect">
            <a:avLst/>
          </a:prstGeom>
        </p:spPr>
      </p:pic>
      <p:pic>
        <p:nvPicPr>
          <p:cNvPr id="18" name="Picture 17" descr="cooltext141571251571612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1000" y="4724400"/>
            <a:ext cx="1171654" cy="69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oltext1415821411828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1697687" cy="8888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33400" y="1066800"/>
            <a:ext cx="81534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143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How Many Are They ? </a:t>
            </a:r>
            <a:endParaRPr lang="en-US" sz="3200" dirty="0"/>
          </a:p>
        </p:txBody>
      </p:sp>
      <p:sp>
        <p:nvSpPr>
          <p:cNvPr id="23" name="Equal 22"/>
          <p:cNvSpPr/>
          <p:nvPr/>
        </p:nvSpPr>
        <p:spPr>
          <a:xfrm>
            <a:off x="6629400" y="3352800"/>
            <a:ext cx="6858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514600"/>
            <a:ext cx="983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25" name="Rounded Rectangle 24"/>
          <p:cNvSpPr/>
          <p:nvPr/>
        </p:nvSpPr>
        <p:spPr>
          <a:xfrm>
            <a:off x="1219200" y="47244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ounded Rectangle 25">
            <a:hlinkClick r:id="rId3" action="ppaction://hlinksldjump"/>
          </p:cNvPr>
          <p:cNvSpPr/>
          <p:nvPr/>
        </p:nvSpPr>
        <p:spPr>
          <a:xfrm>
            <a:off x="5791200" y="47244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0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05200" y="46482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8" name="Picture 27" descr="cooltext1415712515716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3463"/>
            <a:ext cx="1300921" cy="774537"/>
          </a:xfrm>
          <a:prstGeom prst="rect">
            <a:avLst/>
          </a:prstGeom>
        </p:spPr>
      </p:pic>
      <p:pic>
        <p:nvPicPr>
          <p:cNvPr id="29" name="Picture 28" descr="cooltext141576496244645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267" y="6132957"/>
            <a:ext cx="1464733" cy="725043"/>
          </a:xfrm>
          <a:prstGeom prst="rect">
            <a:avLst/>
          </a:prstGeom>
        </p:spPr>
      </p:pic>
      <p:pic>
        <p:nvPicPr>
          <p:cNvPr id="30" name="Picture 29" descr="bunny-20clip-20art-bunny1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1371600" y="2819400"/>
            <a:ext cx="1054064" cy="1371600"/>
          </a:xfrm>
          <a:prstGeom prst="rect">
            <a:avLst/>
          </a:prstGeom>
        </p:spPr>
      </p:pic>
      <p:pic>
        <p:nvPicPr>
          <p:cNvPr id="31" name="Picture 30" descr="bunny-20clip-20art-bunny1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800600" y="2743200"/>
            <a:ext cx="1054064" cy="1371600"/>
          </a:xfrm>
          <a:prstGeom prst="rect">
            <a:avLst/>
          </a:prstGeom>
        </p:spPr>
      </p:pic>
      <p:sp>
        <p:nvSpPr>
          <p:cNvPr id="32" name="Minus 31"/>
          <p:cNvSpPr/>
          <p:nvPr/>
        </p:nvSpPr>
        <p:spPr>
          <a:xfrm>
            <a:off x="3124200" y="3352800"/>
            <a:ext cx="914400" cy="6096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oltext1415821411828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1697687" cy="8888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33400" y="1066800"/>
            <a:ext cx="81534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143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How Many Are They ? </a:t>
            </a:r>
            <a:endParaRPr lang="en-US" sz="3200" dirty="0"/>
          </a:p>
        </p:txBody>
      </p:sp>
      <p:sp>
        <p:nvSpPr>
          <p:cNvPr id="22" name="Plus 21"/>
          <p:cNvSpPr/>
          <p:nvPr/>
        </p:nvSpPr>
        <p:spPr>
          <a:xfrm>
            <a:off x="3429000" y="3200400"/>
            <a:ext cx="838200" cy="914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 22"/>
          <p:cNvSpPr/>
          <p:nvPr/>
        </p:nvSpPr>
        <p:spPr>
          <a:xfrm>
            <a:off x="6629400" y="3352800"/>
            <a:ext cx="6858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514600"/>
            <a:ext cx="983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25" name="Rounded Rectangle 24">
            <a:hlinkClick r:id="rId3" action="ppaction://hlinksldjump"/>
          </p:cNvPr>
          <p:cNvSpPr/>
          <p:nvPr/>
        </p:nvSpPr>
        <p:spPr>
          <a:xfrm>
            <a:off x="1219200" y="47244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hlinkClick r:id="rId4" action="ppaction://hlinksldjump"/>
          </p:cNvPr>
          <p:cNvSpPr/>
          <p:nvPr/>
        </p:nvSpPr>
        <p:spPr>
          <a:xfrm>
            <a:off x="5791200" y="47244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05200" y="46482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28" name="Picture 27" descr="cooltext1415712515716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83463"/>
            <a:ext cx="1300921" cy="774537"/>
          </a:xfrm>
          <a:prstGeom prst="rect">
            <a:avLst/>
          </a:prstGeom>
        </p:spPr>
      </p:pic>
      <p:pic>
        <p:nvPicPr>
          <p:cNvPr id="29" name="Picture 28" descr="cooltext141576496244645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267" y="6132957"/>
            <a:ext cx="1464733" cy="725043"/>
          </a:xfrm>
          <a:prstGeom prst="rect">
            <a:avLst/>
          </a:prstGeom>
        </p:spPr>
      </p:pic>
      <p:pic>
        <p:nvPicPr>
          <p:cNvPr id="30" name="Picture 29" descr="dogs-clipart-acqbdMoc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000" y="2819400"/>
            <a:ext cx="1675106" cy="1255271"/>
          </a:xfrm>
          <a:prstGeom prst="rect">
            <a:avLst/>
          </a:prstGeom>
        </p:spPr>
      </p:pic>
      <p:pic>
        <p:nvPicPr>
          <p:cNvPr id="32" name="Picture 31" descr="dogs-clipart-acqbdMoc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19600" y="3200400"/>
            <a:ext cx="1675106" cy="1255271"/>
          </a:xfrm>
          <a:prstGeom prst="rect">
            <a:avLst/>
          </a:prstGeom>
        </p:spPr>
      </p:pic>
      <p:pic>
        <p:nvPicPr>
          <p:cNvPr id="33" name="Picture 32" descr="dogs-clipart-acqbdMoc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1000" y="2057400"/>
            <a:ext cx="1675106" cy="1255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ltext1415879597528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28600"/>
            <a:ext cx="2438400" cy="10566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33800" y="1828800"/>
            <a:ext cx="1752600" cy="13716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4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6" name="Picture 5" descr="sad-monkey-face-clip-art-16024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124200"/>
            <a:ext cx="1295400" cy="121119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57400" y="3657600"/>
            <a:ext cx="5105400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Sorry you are failed, Take the Tutorial Again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 descr="cooltext141571231604048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724400"/>
            <a:ext cx="2112863" cy="640073"/>
          </a:xfrm>
          <a:prstGeom prst="rect">
            <a:avLst/>
          </a:prstGeom>
        </p:spPr>
      </p:pic>
      <p:pic>
        <p:nvPicPr>
          <p:cNvPr id="9" name="Picture 8" descr="cooltext141571251571612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4648200"/>
            <a:ext cx="1226399" cy="730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ltext1415879597528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28600"/>
            <a:ext cx="2438400" cy="10566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33800" y="1828800"/>
            <a:ext cx="1752600" cy="13716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7400" y="3657600"/>
            <a:ext cx="5105400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Good Job!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 descr="cooltext14157125157161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648200"/>
            <a:ext cx="1226399" cy="730168"/>
          </a:xfrm>
          <a:prstGeom prst="rect">
            <a:avLst/>
          </a:prstGeom>
        </p:spPr>
      </p:pic>
      <p:pic>
        <p:nvPicPr>
          <p:cNvPr id="10" name="Picture 9" descr="cute-cartoon-monkey-face-1695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200400"/>
            <a:ext cx="1329334" cy="1244574"/>
          </a:xfrm>
          <a:prstGeom prst="rect">
            <a:avLst/>
          </a:prstGeom>
        </p:spPr>
      </p:pic>
      <p:pic>
        <p:nvPicPr>
          <p:cNvPr id="11" name="Picture 10" descr="cooltext141591484893339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4724400"/>
            <a:ext cx="3810000" cy="565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oltext1415792040690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7200"/>
            <a:ext cx="1904643" cy="914229"/>
          </a:xfrm>
          <a:prstGeom prst="rect">
            <a:avLst/>
          </a:prstGeom>
        </p:spPr>
      </p:pic>
      <p:pic>
        <p:nvPicPr>
          <p:cNvPr id="7" name="Picture 6" descr="cooltext1415792191847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533400"/>
            <a:ext cx="952040" cy="787264"/>
          </a:xfrm>
          <a:prstGeom prst="rect">
            <a:avLst/>
          </a:prstGeom>
        </p:spPr>
      </p:pic>
      <p:pic>
        <p:nvPicPr>
          <p:cNvPr id="8" name="Picture 7" descr="cooltext1415792373706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57200"/>
            <a:ext cx="790509" cy="91432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362200" y="2133600"/>
            <a:ext cx="4419600" cy="23622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24384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Subtraction is </a:t>
            </a:r>
            <a:r>
              <a:rPr lang="en-US" sz="2400" dirty="0"/>
              <a:t>taking one number away from another.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1" name="Picture 10" descr="cooltext141576496244645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4572000"/>
            <a:ext cx="1269841" cy="628571"/>
          </a:xfrm>
          <a:prstGeom prst="rect">
            <a:avLst/>
          </a:prstGeom>
        </p:spPr>
      </p:pic>
      <p:pic>
        <p:nvPicPr>
          <p:cNvPr id="12" name="Picture 11" descr="cooltext14157860779305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533400"/>
            <a:ext cx="3271920" cy="715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ltext1415800731641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2895600" cy="946638"/>
          </a:xfrm>
          <a:prstGeom prst="rect">
            <a:avLst/>
          </a:prstGeom>
        </p:spPr>
      </p:pic>
      <p:sp>
        <p:nvSpPr>
          <p:cNvPr id="10" name="Equal 9"/>
          <p:cNvSpPr/>
          <p:nvPr/>
        </p:nvSpPr>
        <p:spPr>
          <a:xfrm>
            <a:off x="5486400" y="2819400"/>
            <a:ext cx="6858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cooltext14157125157161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132118"/>
            <a:ext cx="1219200" cy="725882"/>
          </a:xfrm>
          <a:prstGeom prst="rect">
            <a:avLst/>
          </a:prstGeom>
        </p:spPr>
      </p:pic>
      <p:pic>
        <p:nvPicPr>
          <p:cNvPr id="16" name="Picture 15" descr="cooltext141581691561269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42" y="5638800"/>
            <a:ext cx="2990458" cy="622257"/>
          </a:xfrm>
          <a:prstGeom prst="rect">
            <a:avLst/>
          </a:prstGeom>
        </p:spPr>
      </p:pic>
      <p:pic>
        <p:nvPicPr>
          <p:cNvPr id="17" name="Picture 16" descr="cooltext141581866918530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720" y="6189223"/>
            <a:ext cx="3441280" cy="668777"/>
          </a:xfrm>
          <a:prstGeom prst="rect">
            <a:avLst/>
          </a:prstGeom>
        </p:spPr>
      </p:pic>
      <p:pic>
        <p:nvPicPr>
          <p:cNvPr id="18" name="Picture 17" descr="cute-turtle-clip-art-1003091 (1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" y="2133600"/>
            <a:ext cx="1140612" cy="1051805"/>
          </a:xfrm>
          <a:prstGeom prst="rect">
            <a:avLst/>
          </a:prstGeom>
        </p:spPr>
      </p:pic>
      <p:pic>
        <p:nvPicPr>
          <p:cNvPr id="19" name="Picture 18" descr="cute-turtle-clip-art-1003091 (1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4800" y="3200400"/>
            <a:ext cx="1140612" cy="1051805"/>
          </a:xfrm>
          <a:prstGeom prst="rect">
            <a:avLst/>
          </a:prstGeom>
        </p:spPr>
      </p:pic>
      <p:pic>
        <p:nvPicPr>
          <p:cNvPr id="20" name="Picture 19" descr="cute-turtle-clip-art-1003091 (1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05000" y="3276600"/>
            <a:ext cx="1140612" cy="1051805"/>
          </a:xfrm>
          <a:prstGeom prst="rect">
            <a:avLst/>
          </a:prstGeom>
        </p:spPr>
      </p:pic>
      <p:pic>
        <p:nvPicPr>
          <p:cNvPr id="21" name="Picture 20" descr="cute-turtle-clip-art-1003091 (1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0200" y="1828800"/>
            <a:ext cx="1140612" cy="1051805"/>
          </a:xfrm>
          <a:prstGeom prst="rect">
            <a:avLst/>
          </a:prstGeom>
        </p:spPr>
      </p:pic>
      <p:pic>
        <p:nvPicPr>
          <p:cNvPr id="22" name="Picture 21" descr="cute-turtle-clip-art-1003091 (1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91000" y="3048000"/>
            <a:ext cx="1140612" cy="1051805"/>
          </a:xfrm>
          <a:prstGeom prst="rect">
            <a:avLst/>
          </a:prstGeom>
        </p:spPr>
      </p:pic>
      <p:pic>
        <p:nvPicPr>
          <p:cNvPr id="23" name="Picture 22" descr="cute-turtle-clip-art-1003091 (1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91000" y="1752600"/>
            <a:ext cx="1140612" cy="1051805"/>
          </a:xfrm>
          <a:prstGeom prst="rect">
            <a:avLst/>
          </a:prstGeom>
        </p:spPr>
      </p:pic>
      <p:sp>
        <p:nvSpPr>
          <p:cNvPr id="24" name="Minus 23"/>
          <p:cNvSpPr/>
          <p:nvPr/>
        </p:nvSpPr>
        <p:spPr>
          <a:xfrm>
            <a:off x="3124200" y="2819400"/>
            <a:ext cx="838200" cy="7620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ute-turtle-clip-art-1003091 (1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4200" y="2971800"/>
            <a:ext cx="1140612" cy="1051805"/>
          </a:xfrm>
          <a:prstGeom prst="rect">
            <a:avLst/>
          </a:prstGeom>
        </p:spPr>
      </p:pic>
      <p:pic>
        <p:nvPicPr>
          <p:cNvPr id="26" name="Picture 25" descr="cute-turtle-clip-art-1003091 (1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53200" y="1676400"/>
            <a:ext cx="1140612" cy="105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ltext1415800731641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2895600" cy="946638"/>
          </a:xfrm>
          <a:prstGeom prst="rect">
            <a:avLst/>
          </a:prstGeom>
        </p:spPr>
      </p:pic>
      <p:sp>
        <p:nvSpPr>
          <p:cNvPr id="10" name="Equal 9"/>
          <p:cNvSpPr/>
          <p:nvPr/>
        </p:nvSpPr>
        <p:spPr>
          <a:xfrm>
            <a:off x="5486400" y="2819400"/>
            <a:ext cx="6858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cooltext14157125157161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132118"/>
            <a:ext cx="1219200" cy="725882"/>
          </a:xfrm>
          <a:prstGeom prst="rect">
            <a:avLst/>
          </a:prstGeom>
        </p:spPr>
      </p:pic>
      <p:pic>
        <p:nvPicPr>
          <p:cNvPr id="16" name="Picture 15" descr="cooltext14158169156126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542" y="5638800"/>
            <a:ext cx="2990458" cy="622257"/>
          </a:xfrm>
          <a:prstGeom prst="rect">
            <a:avLst/>
          </a:prstGeom>
        </p:spPr>
      </p:pic>
      <p:pic>
        <p:nvPicPr>
          <p:cNvPr id="17" name="Picture 16" descr="cooltext141581866918530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720" y="6189223"/>
            <a:ext cx="3441280" cy="668777"/>
          </a:xfrm>
          <a:prstGeom prst="rect">
            <a:avLst/>
          </a:prstGeom>
        </p:spPr>
      </p:pic>
      <p:sp>
        <p:nvSpPr>
          <p:cNvPr id="24" name="Minus 23"/>
          <p:cNvSpPr/>
          <p:nvPr/>
        </p:nvSpPr>
        <p:spPr>
          <a:xfrm>
            <a:off x="3124200" y="2819400"/>
            <a:ext cx="838200" cy="7620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giraffe-clip-art-Kcj78jnc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1000" y="2209800"/>
            <a:ext cx="1752600" cy="1752600"/>
          </a:xfrm>
          <a:prstGeom prst="rect">
            <a:avLst/>
          </a:prstGeom>
        </p:spPr>
      </p:pic>
      <p:pic>
        <p:nvPicPr>
          <p:cNvPr id="28" name="Picture 27" descr="giraffe-clip-art-Kcj78jnc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000" y="3276600"/>
            <a:ext cx="1752600" cy="1752600"/>
          </a:xfrm>
          <a:prstGeom prst="rect">
            <a:avLst/>
          </a:prstGeom>
        </p:spPr>
      </p:pic>
      <p:pic>
        <p:nvPicPr>
          <p:cNvPr id="29" name="Picture 28" descr="giraffe-clip-art-Kcj78jnc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000" y="2057400"/>
            <a:ext cx="1752600" cy="1752600"/>
          </a:xfrm>
          <a:prstGeom prst="rect">
            <a:avLst/>
          </a:prstGeom>
        </p:spPr>
      </p:pic>
      <p:pic>
        <p:nvPicPr>
          <p:cNvPr id="30" name="Picture 29" descr="giraffe-clip-art-Kcj78jnc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2057400"/>
            <a:ext cx="1752600" cy="1752600"/>
          </a:xfrm>
          <a:prstGeom prst="rect">
            <a:avLst/>
          </a:prstGeom>
        </p:spPr>
      </p:pic>
      <p:pic>
        <p:nvPicPr>
          <p:cNvPr id="31" name="Picture 30" descr="giraffe-clip-art-Kcj78jnc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10000" y="1371600"/>
            <a:ext cx="1752600" cy="1752600"/>
          </a:xfrm>
          <a:prstGeom prst="rect">
            <a:avLst/>
          </a:prstGeom>
        </p:spPr>
      </p:pic>
      <p:pic>
        <p:nvPicPr>
          <p:cNvPr id="32" name="Picture 31" descr="giraffe-clip-art-Kcj78jncq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67200" y="2895600"/>
            <a:ext cx="17526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447800"/>
          <a:ext cx="60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ooltext1415755962606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85800"/>
            <a:ext cx="3305503" cy="647533"/>
          </a:xfrm>
          <a:prstGeom prst="rect">
            <a:avLst/>
          </a:prstGeom>
        </p:spPr>
      </p:pic>
      <p:pic>
        <p:nvPicPr>
          <p:cNvPr id="8" name="Picture 7" descr="cooltext14157589210418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572000"/>
            <a:ext cx="1676399" cy="61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2667000"/>
            <a:ext cx="4724400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John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cooltext1415763903155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81200"/>
            <a:ext cx="4039887" cy="685638"/>
          </a:xfrm>
          <a:prstGeom prst="rect">
            <a:avLst/>
          </a:prstGeom>
        </p:spPr>
      </p:pic>
      <p:pic>
        <p:nvPicPr>
          <p:cNvPr id="7" name="Picture 6" descr="cooltext14157589210418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495800"/>
            <a:ext cx="1721763" cy="627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1524000"/>
          <a:ext cx="3886200" cy="2971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86200"/>
              </a:tblGrid>
              <a:tr h="371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John</a:t>
                      </a:r>
                      <a:endParaRPr lang="en-US" dirty="0" smtClean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ooltext1415755962606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85800"/>
            <a:ext cx="3305503" cy="647533"/>
          </a:xfrm>
          <a:prstGeom prst="rect">
            <a:avLst/>
          </a:prstGeom>
        </p:spPr>
      </p:pic>
      <p:pic>
        <p:nvPicPr>
          <p:cNvPr id="8" name="Picture 7" descr="cooltext14157589210418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572000"/>
            <a:ext cx="1676399" cy="611250"/>
          </a:xfrm>
          <a:prstGeom prst="rect">
            <a:avLst/>
          </a:prstGeom>
        </p:spPr>
      </p:pic>
      <p:pic>
        <p:nvPicPr>
          <p:cNvPr id="9" name="Picture 8" descr="cooltext141576496244645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4572000"/>
            <a:ext cx="1154229" cy="57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ltext1415712316040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1000"/>
            <a:ext cx="4317461" cy="1307937"/>
          </a:xfrm>
          <a:prstGeom prst="rect">
            <a:avLst/>
          </a:prstGeom>
        </p:spPr>
      </p:pic>
      <p:pic>
        <p:nvPicPr>
          <p:cNvPr id="5" name="Picture 4" descr="hot-air-balloon-clip-art-1220545833341596910maidis_Vertical_Striped_Hot_Air_Balloons_1.svg.h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2133600" cy="3515194"/>
          </a:xfrm>
          <a:prstGeom prst="rect">
            <a:avLst/>
          </a:prstGeom>
        </p:spPr>
      </p:pic>
      <p:pic>
        <p:nvPicPr>
          <p:cNvPr id="6" name="Picture 5" descr="rinG8xL8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1577912"/>
            <a:ext cx="2209800" cy="3637885"/>
          </a:xfrm>
          <a:prstGeom prst="rect">
            <a:avLst/>
          </a:prstGeom>
        </p:spPr>
      </p:pic>
      <p:pic>
        <p:nvPicPr>
          <p:cNvPr id="7" name="Picture 6" descr="cooltext141578548080201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2438400"/>
            <a:ext cx="1981200" cy="631776"/>
          </a:xfrm>
          <a:prstGeom prst="rect">
            <a:avLst/>
          </a:prstGeom>
        </p:spPr>
      </p:pic>
      <p:pic>
        <p:nvPicPr>
          <p:cNvPr id="8" name="Picture 7" descr="cooltext141578607793056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2590800"/>
            <a:ext cx="2205117" cy="482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ltext1415785480802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57200"/>
            <a:ext cx="2906802" cy="926937"/>
          </a:xfrm>
          <a:prstGeom prst="rect">
            <a:avLst/>
          </a:prstGeom>
        </p:spPr>
      </p:pic>
      <p:pic>
        <p:nvPicPr>
          <p:cNvPr id="6" name="Picture 5" descr="cooltext14157920406908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57200"/>
            <a:ext cx="1904643" cy="914229"/>
          </a:xfrm>
          <a:prstGeom prst="rect">
            <a:avLst/>
          </a:prstGeom>
        </p:spPr>
      </p:pic>
      <p:pic>
        <p:nvPicPr>
          <p:cNvPr id="7" name="Picture 6" descr="cooltext1415792191847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533400"/>
            <a:ext cx="952040" cy="787264"/>
          </a:xfrm>
          <a:prstGeom prst="rect">
            <a:avLst/>
          </a:prstGeom>
        </p:spPr>
      </p:pic>
      <p:pic>
        <p:nvPicPr>
          <p:cNvPr id="8" name="Picture 7" descr="cooltext14157923737066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57200"/>
            <a:ext cx="790509" cy="91432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362200" y="2133600"/>
            <a:ext cx="4419600" cy="23622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24384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Addition is finding the total, </a:t>
            </a:r>
            <a:endParaRPr lang="en-US" sz="2400" dirty="0" smtClean="0"/>
          </a:p>
          <a:p>
            <a:pPr algn="ctr"/>
            <a:r>
              <a:rPr lang="en-US" sz="2400" dirty="0" smtClean="0"/>
              <a:t>or </a:t>
            </a:r>
            <a:r>
              <a:rPr lang="en-US" sz="2400" dirty="0"/>
              <a:t>sum, by combining two or </a:t>
            </a:r>
            <a:endParaRPr lang="en-US" sz="2400" dirty="0" smtClean="0"/>
          </a:p>
          <a:p>
            <a:pPr algn="ctr"/>
            <a:r>
              <a:rPr lang="en-US" sz="2400" dirty="0" smtClean="0"/>
              <a:t>more </a:t>
            </a:r>
            <a:r>
              <a:rPr lang="en-US" sz="2400" dirty="0"/>
              <a:t>numbers. </a:t>
            </a:r>
          </a:p>
        </p:txBody>
      </p:sp>
      <p:pic>
        <p:nvPicPr>
          <p:cNvPr id="11" name="Picture 10" descr="cooltext141576496244645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4572000"/>
            <a:ext cx="1269841" cy="6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ltext1415800731641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2895600" cy="946638"/>
          </a:xfrm>
          <a:prstGeom prst="rect">
            <a:avLst/>
          </a:prstGeom>
        </p:spPr>
      </p:pic>
      <p:pic>
        <p:nvPicPr>
          <p:cNvPr id="5" name="Picture 4" descr="colorful_animal_bird_twitter_animal_xmas_christmas_stuffed_animal-999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981200"/>
            <a:ext cx="1371600" cy="1371600"/>
          </a:xfrm>
          <a:prstGeom prst="rect">
            <a:avLst/>
          </a:prstGeom>
        </p:spPr>
      </p:pic>
      <p:pic>
        <p:nvPicPr>
          <p:cNvPr id="6" name="Picture 5" descr="colorful_animal_bird_twitter_animal_xmas_christmas_stuffed_animal-999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048000"/>
            <a:ext cx="1371600" cy="1371600"/>
          </a:xfrm>
          <a:prstGeom prst="rect">
            <a:avLst/>
          </a:prstGeom>
        </p:spPr>
      </p:pic>
      <p:pic>
        <p:nvPicPr>
          <p:cNvPr id="7" name="Picture 6" descr="colorful_animal_bird_twitter_animal_xmas_christmas_stuffed_animal-999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1905000"/>
            <a:ext cx="1371600" cy="1371600"/>
          </a:xfrm>
          <a:prstGeom prst="rect">
            <a:avLst/>
          </a:prstGeom>
        </p:spPr>
      </p:pic>
      <p:pic>
        <p:nvPicPr>
          <p:cNvPr id="8" name="Picture 7" descr="colorful_animal_bird_twitter_animal_xmas_christmas_stuffed_animal-999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2286000"/>
            <a:ext cx="1371600" cy="1371600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3048000" y="2590800"/>
            <a:ext cx="838200" cy="914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5486400" y="2819400"/>
            <a:ext cx="6858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colorful_animal_bird_twitter_animal_xmas_christmas_stuffed_animal-999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667000"/>
            <a:ext cx="1371600" cy="1371600"/>
          </a:xfrm>
          <a:prstGeom prst="rect">
            <a:avLst/>
          </a:prstGeom>
        </p:spPr>
      </p:pic>
      <p:pic>
        <p:nvPicPr>
          <p:cNvPr id="12" name="Picture 11" descr="colorful_animal_bird_twitter_animal_xmas_christmas_stuffed_animal-999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438400"/>
            <a:ext cx="1371600" cy="1371600"/>
          </a:xfrm>
          <a:prstGeom prst="rect">
            <a:avLst/>
          </a:prstGeom>
        </p:spPr>
      </p:pic>
      <p:pic>
        <p:nvPicPr>
          <p:cNvPr id="13" name="Picture 12" descr="colorful_animal_bird_twitter_animal_xmas_christmas_stuffed_animal-999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1447800"/>
            <a:ext cx="1371600" cy="1371600"/>
          </a:xfrm>
          <a:prstGeom prst="rect">
            <a:avLst/>
          </a:prstGeom>
        </p:spPr>
      </p:pic>
      <p:pic>
        <p:nvPicPr>
          <p:cNvPr id="14" name="Picture 13" descr="colorful_animal_bird_twitter_animal_xmas_christmas_stuffed_animal-999p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295400"/>
            <a:ext cx="1371600" cy="1371600"/>
          </a:xfrm>
          <a:prstGeom prst="rect">
            <a:avLst/>
          </a:prstGeom>
        </p:spPr>
      </p:pic>
      <p:pic>
        <p:nvPicPr>
          <p:cNvPr id="15" name="Picture 14" descr="cooltext14157125157161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6132118"/>
            <a:ext cx="1219200" cy="725882"/>
          </a:xfrm>
          <a:prstGeom prst="rect">
            <a:avLst/>
          </a:prstGeom>
        </p:spPr>
      </p:pic>
      <p:pic>
        <p:nvPicPr>
          <p:cNvPr id="16" name="Picture 15" descr="cooltext141581691561269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542" y="5638800"/>
            <a:ext cx="2990458" cy="622257"/>
          </a:xfrm>
          <a:prstGeom prst="rect">
            <a:avLst/>
          </a:prstGeom>
        </p:spPr>
      </p:pic>
      <p:pic>
        <p:nvPicPr>
          <p:cNvPr id="17" name="Picture 16" descr="cooltext141581866918530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2720" y="6189223"/>
            <a:ext cx="3441280" cy="668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oltext1415800731641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2895600" cy="946638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3048000" y="2590800"/>
            <a:ext cx="838200" cy="914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5715000" y="2819400"/>
            <a:ext cx="6858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cooltext14157125157161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132118"/>
            <a:ext cx="1219200" cy="725882"/>
          </a:xfrm>
          <a:prstGeom prst="rect">
            <a:avLst/>
          </a:prstGeom>
        </p:spPr>
      </p:pic>
      <p:pic>
        <p:nvPicPr>
          <p:cNvPr id="16" name="Picture 15" descr="cooltext14158169156126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542" y="5638800"/>
            <a:ext cx="2990458" cy="622257"/>
          </a:xfrm>
          <a:prstGeom prst="rect">
            <a:avLst/>
          </a:prstGeom>
        </p:spPr>
      </p:pic>
      <p:pic>
        <p:nvPicPr>
          <p:cNvPr id="17" name="Picture 16" descr="cooltext141581866918530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720" y="6189223"/>
            <a:ext cx="3441280" cy="668777"/>
          </a:xfrm>
          <a:prstGeom prst="rect">
            <a:avLst/>
          </a:prstGeom>
        </p:spPr>
      </p:pic>
      <p:pic>
        <p:nvPicPr>
          <p:cNvPr id="20" name="Picture 19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3124200"/>
            <a:ext cx="1379630" cy="904875"/>
          </a:xfrm>
          <a:prstGeom prst="rect">
            <a:avLst/>
          </a:prstGeom>
        </p:spPr>
      </p:pic>
      <p:pic>
        <p:nvPicPr>
          <p:cNvPr id="23" name="Picture 22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1905000"/>
            <a:ext cx="1379630" cy="904875"/>
          </a:xfrm>
          <a:prstGeom prst="rect">
            <a:avLst/>
          </a:prstGeom>
        </p:spPr>
      </p:pic>
      <p:pic>
        <p:nvPicPr>
          <p:cNvPr id="26" name="Picture 25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438400"/>
            <a:ext cx="1379630" cy="904875"/>
          </a:xfrm>
          <a:prstGeom prst="rect">
            <a:avLst/>
          </a:prstGeom>
        </p:spPr>
      </p:pic>
      <p:pic>
        <p:nvPicPr>
          <p:cNvPr id="27" name="Picture 26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2057400"/>
            <a:ext cx="1379630" cy="904875"/>
          </a:xfrm>
          <a:prstGeom prst="rect">
            <a:avLst/>
          </a:prstGeom>
        </p:spPr>
      </p:pic>
      <p:pic>
        <p:nvPicPr>
          <p:cNvPr id="28" name="Picture 27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505200"/>
            <a:ext cx="1379630" cy="904875"/>
          </a:xfrm>
          <a:prstGeom prst="rect">
            <a:avLst/>
          </a:prstGeom>
        </p:spPr>
      </p:pic>
      <p:pic>
        <p:nvPicPr>
          <p:cNvPr id="29" name="Picture 28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3276600"/>
            <a:ext cx="1379630" cy="904875"/>
          </a:xfrm>
          <a:prstGeom prst="rect">
            <a:avLst/>
          </a:prstGeom>
        </p:spPr>
      </p:pic>
      <p:pic>
        <p:nvPicPr>
          <p:cNvPr id="30" name="Picture 29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00" y="2057400"/>
            <a:ext cx="1379630" cy="904875"/>
          </a:xfrm>
          <a:prstGeom prst="rect">
            <a:avLst/>
          </a:prstGeom>
        </p:spPr>
      </p:pic>
      <p:pic>
        <p:nvPicPr>
          <p:cNvPr id="31" name="Picture 30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2438400"/>
            <a:ext cx="1379630" cy="904875"/>
          </a:xfrm>
          <a:prstGeom prst="rect">
            <a:avLst/>
          </a:prstGeom>
        </p:spPr>
      </p:pic>
      <p:pic>
        <p:nvPicPr>
          <p:cNvPr id="32" name="Picture 31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400" y="1143000"/>
            <a:ext cx="1379630" cy="904875"/>
          </a:xfrm>
          <a:prstGeom prst="rect">
            <a:avLst/>
          </a:prstGeom>
        </p:spPr>
      </p:pic>
      <p:pic>
        <p:nvPicPr>
          <p:cNvPr id="33" name="Picture 32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524000"/>
            <a:ext cx="1379630" cy="904875"/>
          </a:xfrm>
          <a:prstGeom prst="rect">
            <a:avLst/>
          </a:prstGeom>
        </p:spPr>
      </p:pic>
      <p:pic>
        <p:nvPicPr>
          <p:cNvPr id="34" name="Picture 33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4370" y="2971800"/>
            <a:ext cx="1379630" cy="904875"/>
          </a:xfrm>
          <a:prstGeom prst="rect">
            <a:avLst/>
          </a:prstGeom>
        </p:spPr>
      </p:pic>
      <p:pic>
        <p:nvPicPr>
          <p:cNvPr id="35" name="Picture 34" descr="Fish 01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3429000"/>
            <a:ext cx="1379630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oltext1415821411828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1697687" cy="8888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33400" y="1066800"/>
            <a:ext cx="81534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143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How Many Are They ? </a:t>
            </a:r>
            <a:endParaRPr lang="en-US" sz="3200" dirty="0"/>
          </a:p>
        </p:txBody>
      </p:sp>
      <p:pic>
        <p:nvPicPr>
          <p:cNvPr id="14" name="Picture 13" descr="kitty-cat-clip-art-242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057400"/>
            <a:ext cx="854632" cy="1037905"/>
          </a:xfrm>
          <a:prstGeom prst="rect">
            <a:avLst/>
          </a:prstGeom>
        </p:spPr>
      </p:pic>
      <p:pic>
        <p:nvPicPr>
          <p:cNvPr id="15" name="Picture 14" descr="kitty-cat-clip-art-242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276600"/>
            <a:ext cx="854632" cy="1037905"/>
          </a:xfrm>
          <a:prstGeom prst="rect">
            <a:avLst/>
          </a:prstGeom>
        </p:spPr>
      </p:pic>
      <p:pic>
        <p:nvPicPr>
          <p:cNvPr id="16" name="Picture 15" descr="kitty-cat-clip-art-242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352800"/>
            <a:ext cx="854632" cy="1037905"/>
          </a:xfrm>
          <a:prstGeom prst="rect">
            <a:avLst/>
          </a:prstGeom>
        </p:spPr>
      </p:pic>
      <p:pic>
        <p:nvPicPr>
          <p:cNvPr id="17" name="Picture 16" descr="kitty-cat-clip-art-242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209800"/>
            <a:ext cx="854632" cy="1037905"/>
          </a:xfrm>
          <a:prstGeom prst="rect">
            <a:avLst/>
          </a:prstGeom>
        </p:spPr>
      </p:pic>
      <p:pic>
        <p:nvPicPr>
          <p:cNvPr id="18" name="Picture 17" descr="kitty-cat-clip-art-242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971800"/>
            <a:ext cx="854632" cy="1037905"/>
          </a:xfrm>
          <a:prstGeom prst="rect">
            <a:avLst/>
          </a:prstGeom>
        </p:spPr>
      </p:pic>
      <p:pic>
        <p:nvPicPr>
          <p:cNvPr id="19" name="Picture 18" descr="kitty-cat-clip-art-242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2590800"/>
            <a:ext cx="854632" cy="1037905"/>
          </a:xfrm>
          <a:prstGeom prst="rect">
            <a:avLst/>
          </a:prstGeom>
        </p:spPr>
      </p:pic>
      <p:pic>
        <p:nvPicPr>
          <p:cNvPr id="20" name="Picture 19" descr="kitty-cat-clip-art-242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276600"/>
            <a:ext cx="854632" cy="1037905"/>
          </a:xfrm>
          <a:prstGeom prst="rect">
            <a:avLst/>
          </a:prstGeom>
        </p:spPr>
      </p:pic>
      <p:pic>
        <p:nvPicPr>
          <p:cNvPr id="21" name="Picture 20" descr="kitty-cat-clip-art-2420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209800"/>
            <a:ext cx="854632" cy="1037905"/>
          </a:xfrm>
          <a:prstGeom prst="rect">
            <a:avLst/>
          </a:prstGeom>
        </p:spPr>
      </p:pic>
      <p:sp>
        <p:nvSpPr>
          <p:cNvPr id="22" name="Plus 21"/>
          <p:cNvSpPr/>
          <p:nvPr/>
        </p:nvSpPr>
        <p:spPr>
          <a:xfrm>
            <a:off x="3429000" y="3200400"/>
            <a:ext cx="838200" cy="914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 22"/>
          <p:cNvSpPr/>
          <p:nvPr/>
        </p:nvSpPr>
        <p:spPr>
          <a:xfrm>
            <a:off x="6629400" y="3352800"/>
            <a:ext cx="685800" cy="533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514600"/>
            <a:ext cx="983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25" name="Rounded Rectangle 24"/>
          <p:cNvSpPr/>
          <p:nvPr/>
        </p:nvSpPr>
        <p:spPr>
          <a:xfrm>
            <a:off x="1219200" y="46482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9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91200" y="46482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ounded Rectangle 26">
            <a:hlinkClick r:id="rId4" action="ppaction://hlinksldjump"/>
          </p:cNvPr>
          <p:cNvSpPr/>
          <p:nvPr/>
        </p:nvSpPr>
        <p:spPr>
          <a:xfrm>
            <a:off x="3581400" y="4648200"/>
            <a:ext cx="12192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8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28" name="Picture 27" descr="cooltext1415712515716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83463"/>
            <a:ext cx="1300921" cy="774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70</Words>
  <Application>Microsoft Office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</dc:creator>
  <cp:lastModifiedBy>John</cp:lastModifiedBy>
  <cp:revision>28</cp:revision>
  <dcterms:created xsi:type="dcterms:W3CDTF">2015-10-09T08:16:35Z</dcterms:created>
  <dcterms:modified xsi:type="dcterms:W3CDTF">2015-10-16T06:16:36Z</dcterms:modified>
</cp:coreProperties>
</file>