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C9269-1F0B-4DD8-AED6-A3CC54C21039}" v="201" dt="2021-06-22T04:34:06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" userId="29a252908359a5c9" providerId="LiveId" clId="{8FAC9269-1F0B-4DD8-AED6-A3CC54C21039}"/>
    <pc:docChg chg="undo custSel addSld modSld">
      <pc:chgData name="Bernard" userId="29a252908359a5c9" providerId="LiveId" clId="{8FAC9269-1F0B-4DD8-AED6-A3CC54C21039}" dt="2021-06-22T04:34:06.465" v="3860"/>
      <pc:docMkLst>
        <pc:docMk/>
      </pc:docMkLst>
      <pc:sldChg chg="addSp delSp modSp mod setBg setClrOvrMap">
        <pc:chgData name="Bernard" userId="29a252908359a5c9" providerId="LiveId" clId="{8FAC9269-1F0B-4DD8-AED6-A3CC54C21039}" dt="2021-06-22T03:54:50.972" v="2741" actId="20577"/>
        <pc:sldMkLst>
          <pc:docMk/>
          <pc:sldMk cId="1979465518" sldId="256"/>
        </pc:sldMkLst>
        <pc:spChg chg="mod">
          <ac:chgData name="Bernard" userId="29a252908359a5c9" providerId="LiveId" clId="{8FAC9269-1F0B-4DD8-AED6-A3CC54C21039}" dt="2021-06-22T03:54:50.972" v="2741" actId="20577"/>
          <ac:spMkLst>
            <pc:docMk/>
            <pc:sldMk cId="1979465518" sldId="256"/>
            <ac:spMk id="2" creationId="{53A6BAD2-0FB0-450E-9CA5-6AD728FF86D2}"/>
          </ac:spMkLst>
        </pc:spChg>
        <pc:spChg chg="mod">
          <ac:chgData name="Bernard" userId="29a252908359a5c9" providerId="LiveId" clId="{8FAC9269-1F0B-4DD8-AED6-A3CC54C21039}" dt="2021-06-22T03:53:55.304" v="2716" actId="20577"/>
          <ac:spMkLst>
            <pc:docMk/>
            <pc:sldMk cId="1979465518" sldId="256"/>
            <ac:spMk id="3" creationId="{96347CCF-EBA1-4A73-8A4F-E293AC25FEF5}"/>
          </ac:spMkLst>
        </pc:spChg>
        <pc:spChg chg="add del">
          <ac:chgData name="Bernard" userId="29a252908359a5c9" providerId="LiveId" clId="{8FAC9269-1F0B-4DD8-AED6-A3CC54C21039}" dt="2021-06-22T01:17:23.753" v="681" actId="26606"/>
          <ac:spMkLst>
            <pc:docMk/>
            <pc:sldMk cId="1979465518" sldId="256"/>
            <ac:spMk id="8" creationId="{787F4F1C-8D3D-4EC1-B72D-A0470A5A08B8}"/>
          </ac:spMkLst>
        </pc:spChg>
        <pc:spChg chg="add del">
          <ac:chgData name="Bernard" userId="29a252908359a5c9" providerId="LiveId" clId="{8FAC9269-1F0B-4DD8-AED6-A3CC54C21039}" dt="2021-06-22T01:17:48.249" v="682" actId="26606"/>
          <ac:spMkLst>
            <pc:docMk/>
            <pc:sldMk cId="1979465518" sldId="256"/>
            <ac:spMk id="21" creationId="{489B7BFD-8F45-4093-AD9C-91B15B0503D9}"/>
          </ac:spMkLst>
        </pc:spChg>
        <pc:spChg chg="add del">
          <ac:chgData name="Bernard" userId="29a252908359a5c9" providerId="LiveId" clId="{8FAC9269-1F0B-4DD8-AED6-A3CC54C21039}" dt="2021-06-22T01:17:48.249" v="682" actId="26606"/>
          <ac:spMkLst>
            <pc:docMk/>
            <pc:sldMk cId="1979465518" sldId="256"/>
            <ac:spMk id="27" creationId="{498F8FF6-43B4-494A-AF8F-123A4983EDF7}"/>
          </ac:spMkLst>
        </pc:spChg>
        <pc:spChg chg="add del">
          <ac:chgData name="Bernard" userId="29a252908359a5c9" providerId="LiveId" clId="{8FAC9269-1F0B-4DD8-AED6-A3CC54C21039}" dt="2021-06-22T01:17:48.249" v="682" actId="26606"/>
          <ac:spMkLst>
            <pc:docMk/>
            <pc:sldMk cId="1979465518" sldId="256"/>
            <ac:spMk id="29" creationId="{2B06059C-C357-4011-82B9-9C0106301384}"/>
          </ac:spMkLst>
        </pc:spChg>
        <pc:spChg chg="add del">
          <ac:chgData name="Bernard" userId="29a252908359a5c9" providerId="LiveId" clId="{8FAC9269-1F0B-4DD8-AED6-A3CC54C21039}" dt="2021-06-22T01:17:48.249" v="682" actId="26606"/>
          <ac:spMkLst>
            <pc:docMk/>
            <pc:sldMk cId="1979465518" sldId="256"/>
            <ac:spMk id="31" creationId="{5AFEC601-A132-47EE-B0C2-B38ACD9FCE6F}"/>
          </ac:spMkLst>
        </pc:spChg>
        <pc:spChg chg="add del">
          <ac:chgData name="Bernard" userId="29a252908359a5c9" providerId="LiveId" clId="{8FAC9269-1F0B-4DD8-AED6-A3CC54C21039}" dt="2021-06-22T01:17:48.249" v="682" actId="26606"/>
          <ac:spMkLst>
            <pc:docMk/>
            <pc:sldMk cId="1979465518" sldId="256"/>
            <ac:spMk id="33" creationId="{279CAF82-0ECF-42BE-8F37-F71941E5D410}"/>
          </ac:spMkLst>
        </pc:spChg>
        <pc:spChg chg="add del">
          <ac:chgData name="Bernard" userId="29a252908359a5c9" providerId="LiveId" clId="{8FAC9269-1F0B-4DD8-AED6-A3CC54C21039}" dt="2021-06-22T01:17:48.249" v="682" actId="26606"/>
          <ac:spMkLst>
            <pc:docMk/>
            <pc:sldMk cId="1979465518" sldId="256"/>
            <ac:spMk id="35" creationId="{218E095B-4870-4AD5-9C41-C16D59523501}"/>
          </ac:spMkLst>
        </pc:spChg>
        <pc:spChg chg="add del">
          <ac:chgData name="Bernard" userId="29a252908359a5c9" providerId="LiveId" clId="{8FAC9269-1F0B-4DD8-AED6-A3CC54C21039}" dt="2021-06-22T01:17:48.249" v="682" actId="26606"/>
          <ac:spMkLst>
            <pc:docMk/>
            <pc:sldMk cId="1979465518" sldId="256"/>
            <ac:spMk id="44" creationId="{033BC44A-0661-43B4-9C14-FD5963C226AE}"/>
          </ac:spMkLst>
        </pc:spChg>
        <pc:spChg chg="add del">
          <ac:chgData name="Bernard" userId="29a252908359a5c9" providerId="LiveId" clId="{8FAC9269-1F0B-4DD8-AED6-A3CC54C21039}" dt="2021-06-22T01:17:48.249" v="682" actId="26606"/>
          <ac:spMkLst>
            <pc:docMk/>
            <pc:sldMk cId="1979465518" sldId="256"/>
            <ac:spMk id="46" creationId="{BE8CB2F0-2F5A-4EBD-B214-E0309C31F578}"/>
          </ac:spMkLst>
        </pc:spChg>
        <pc:spChg chg="add del">
          <ac:chgData name="Bernard" userId="29a252908359a5c9" providerId="LiveId" clId="{8FAC9269-1F0B-4DD8-AED6-A3CC54C21039}" dt="2021-06-22T01:17:48.249" v="682" actId="26606"/>
          <ac:spMkLst>
            <pc:docMk/>
            <pc:sldMk cId="1979465518" sldId="256"/>
            <ac:spMk id="48" creationId="{FFD3887D-244B-4EC4-9208-E304984C5D0F}"/>
          </ac:spMkLst>
        </pc:spChg>
        <pc:spChg chg="add del">
          <ac:chgData name="Bernard" userId="29a252908359a5c9" providerId="LiveId" clId="{8FAC9269-1F0B-4DD8-AED6-A3CC54C21039}" dt="2021-06-22T01:17:48.249" v="682" actId="26606"/>
          <ac:spMkLst>
            <pc:docMk/>
            <pc:sldMk cId="1979465518" sldId="256"/>
            <ac:spMk id="50" creationId="{97224C31-855E-4593-8A58-5B2B0CC4F537}"/>
          </ac:spMkLst>
        </pc:spChg>
        <pc:spChg chg="add del">
          <ac:chgData name="Bernard" userId="29a252908359a5c9" providerId="LiveId" clId="{8FAC9269-1F0B-4DD8-AED6-A3CC54C21039}" dt="2021-06-22T01:18:51.731" v="685" actId="26606"/>
          <ac:spMkLst>
            <pc:docMk/>
            <pc:sldMk cId="1979465518" sldId="256"/>
            <ac:spMk id="56" creationId="{E91DC736-0EF8-4F87-9146-EBF1D2EE4D3D}"/>
          </ac:spMkLst>
        </pc:spChg>
        <pc:spChg chg="add del">
          <ac:chgData name="Bernard" userId="29a252908359a5c9" providerId="LiveId" clId="{8FAC9269-1F0B-4DD8-AED6-A3CC54C21039}" dt="2021-06-22T01:18:51.731" v="685" actId="26606"/>
          <ac:spMkLst>
            <pc:docMk/>
            <pc:sldMk cId="1979465518" sldId="256"/>
            <ac:spMk id="58" creationId="{097CD68E-23E3-4007-8847-CD0944C4F7BE}"/>
          </ac:spMkLst>
        </pc:spChg>
        <pc:spChg chg="add del">
          <ac:chgData name="Bernard" userId="29a252908359a5c9" providerId="LiveId" clId="{8FAC9269-1F0B-4DD8-AED6-A3CC54C21039}" dt="2021-06-22T01:18:51.731" v="685" actId="26606"/>
          <ac:spMkLst>
            <pc:docMk/>
            <pc:sldMk cId="1979465518" sldId="256"/>
            <ac:spMk id="60" creationId="{AF2F604E-43BE-4DC3-B983-E071523364F8}"/>
          </ac:spMkLst>
        </pc:spChg>
        <pc:spChg chg="add del">
          <ac:chgData name="Bernard" userId="29a252908359a5c9" providerId="LiveId" clId="{8FAC9269-1F0B-4DD8-AED6-A3CC54C21039}" dt="2021-06-22T01:18:51.731" v="685" actId="26606"/>
          <ac:spMkLst>
            <pc:docMk/>
            <pc:sldMk cId="1979465518" sldId="256"/>
            <ac:spMk id="62" creationId="{08C9B587-E65E-4B52-B37C-ABEBB6E87928}"/>
          </ac:spMkLst>
        </pc:spChg>
        <pc:spChg chg="add del">
          <ac:chgData name="Bernard" userId="29a252908359a5c9" providerId="LiveId" clId="{8FAC9269-1F0B-4DD8-AED6-A3CC54C21039}" dt="2021-06-22T01:18:51.723" v="684" actId="26606"/>
          <ac:spMkLst>
            <pc:docMk/>
            <pc:sldMk cId="1979465518" sldId="256"/>
            <ac:spMk id="67" creationId="{657F69E0-C4B0-4BEC-A689-4F8D877F05D4}"/>
          </ac:spMkLst>
        </pc:spChg>
        <pc:spChg chg="add del">
          <ac:chgData name="Bernard" userId="29a252908359a5c9" providerId="LiveId" clId="{8FAC9269-1F0B-4DD8-AED6-A3CC54C21039}" dt="2021-06-22T01:18:51.723" v="684" actId="26606"/>
          <ac:spMkLst>
            <pc:docMk/>
            <pc:sldMk cId="1979465518" sldId="256"/>
            <ac:spMk id="69" creationId="{9F6380B4-6A1C-481E-8408-B4E6C75B9B81}"/>
          </ac:spMkLst>
        </pc:spChg>
        <pc:spChg chg="add">
          <ac:chgData name="Bernard" userId="29a252908359a5c9" providerId="LiveId" clId="{8FAC9269-1F0B-4DD8-AED6-A3CC54C21039}" dt="2021-06-22T01:18:51.731" v="685" actId="26606"/>
          <ac:spMkLst>
            <pc:docMk/>
            <pc:sldMk cId="1979465518" sldId="256"/>
            <ac:spMk id="71" creationId="{D47766EE-4192-4B2D-A5A0-F60F9A5F743F}"/>
          </ac:spMkLst>
        </pc:spChg>
        <pc:spChg chg="add">
          <ac:chgData name="Bernard" userId="29a252908359a5c9" providerId="LiveId" clId="{8FAC9269-1F0B-4DD8-AED6-A3CC54C21039}" dt="2021-06-22T01:18:51.731" v="685" actId="26606"/>
          <ac:spMkLst>
            <pc:docMk/>
            <pc:sldMk cId="1979465518" sldId="256"/>
            <ac:spMk id="72" creationId="{D6705569-F545-4F47-A260-A9202826EA20}"/>
          </ac:spMkLst>
        </pc:spChg>
        <pc:grpChg chg="add del">
          <ac:chgData name="Bernard" userId="29a252908359a5c9" providerId="LiveId" clId="{8FAC9269-1F0B-4DD8-AED6-A3CC54C21039}" dt="2021-06-22T01:17:23.753" v="681" actId="26606"/>
          <ac:grpSpMkLst>
            <pc:docMk/>
            <pc:sldMk cId="1979465518" sldId="256"/>
            <ac:grpSpMk id="10" creationId="{D1E3DD61-64DB-46AD-B249-E273CD86B051}"/>
          </ac:grpSpMkLst>
        </pc:grpChg>
        <pc:grpChg chg="add del">
          <ac:chgData name="Bernard" userId="29a252908359a5c9" providerId="LiveId" clId="{8FAC9269-1F0B-4DD8-AED6-A3CC54C21039}" dt="2021-06-22T01:17:48.249" v="682" actId="26606"/>
          <ac:grpSpMkLst>
            <pc:docMk/>
            <pc:sldMk cId="1979465518" sldId="256"/>
            <ac:grpSpMk id="23" creationId="{042BC7E5-76DB-4826-8C07-4A49B6353F76}"/>
          </ac:grpSpMkLst>
        </pc:grpChg>
        <pc:grpChg chg="add del">
          <ac:chgData name="Bernard" userId="29a252908359a5c9" providerId="LiveId" clId="{8FAC9269-1F0B-4DD8-AED6-A3CC54C21039}" dt="2021-06-22T01:17:48.249" v="682" actId="26606"/>
          <ac:grpSpMkLst>
            <pc:docMk/>
            <pc:sldMk cId="1979465518" sldId="256"/>
            <ac:grpSpMk id="37" creationId="{FB9739EB-7F66-433D-841F-AB3CD18700B7}"/>
          </ac:grpSpMkLst>
        </pc:grpChg>
        <pc:picChg chg="add mod">
          <ac:chgData name="Bernard" userId="29a252908359a5c9" providerId="LiveId" clId="{8FAC9269-1F0B-4DD8-AED6-A3CC54C21039}" dt="2021-06-22T01:18:51.731" v="685" actId="26606"/>
          <ac:picMkLst>
            <pc:docMk/>
            <pc:sldMk cId="1979465518" sldId="256"/>
            <ac:picMk id="52" creationId="{22833FB1-4F27-4A06-B226-33AEBAF41C89}"/>
          </ac:picMkLst>
        </pc:picChg>
      </pc:sldChg>
      <pc:sldChg chg="addSp delSp modSp new mod">
        <pc:chgData name="Bernard" userId="29a252908359a5c9" providerId="LiveId" clId="{8FAC9269-1F0B-4DD8-AED6-A3CC54C21039}" dt="2021-06-22T03:43:30.796" v="2602" actId="20577"/>
        <pc:sldMkLst>
          <pc:docMk/>
          <pc:sldMk cId="1206946956" sldId="257"/>
        </pc:sldMkLst>
        <pc:spChg chg="mod">
          <ac:chgData name="Bernard" userId="29a252908359a5c9" providerId="LiveId" clId="{8FAC9269-1F0B-4DD8-AED6-A3CC54C21039}" dt="2021-06-22T00:51:40.062" v="160" actId="20577"/>
          <ac:spMkLst>
            <pc:docMk/>
            <pc:sldMk cId="1206946956" sldId="257"/>
            <ac:spMk id="2" creationId="{C4200F3B-D981-47B6-BB88-31427FB10F72}"/>
          </ac:spMkLst>
        </pc:spChg>
        <pc:spChg chg="mod">
          <ac:chgData name="Bernard" userId="29a252908359a5c9" providerId="LiveId" clId="{8FAC9269-1F0B-4DD8-AED6-A3CC54C21039}" dt="2021-06-22T03:42:34.293" v="2590" actId="20577"/>
          <ac:spMkLst>
            <pc:docMk/>
            <pc:sldMk cId="1206946956" sldId="257"/>
            <ac:spMk id="3" creationId="{7B733C43-EAF8-4570-8AF8-DB8DC48F7527}"/>
          </ac:spMkLst>
        </pc:spChg>
        <pc:spChg chg="add mod">
          <ac:chgData name="Bernard" userId="29a252908359a5c9" providerId="LiveId" clId="{8FAC9269-1F0B-4DD8-AED6-A3CC54C21039}" dt="2021-06-22T01:10:28.471" v="590" actId="14100"/>
          <ac:spMkLst>
            <pc:docMk/>
            <pc:sldMk cId="1206946956" sldId="257"/>
            <ac:spMk id="5" creationId="{5C85C74B-A257-47AD-9739-F85AE16ADBFD}"/>
          </ac:spMkLst>
        </pc:spChg>
        <pc:spChg chg="add del mod">
          <ac:chgData name="Bernard" userId="29a252908359a5c9" providerId="LiveId" clId="{8FAC9269-1F0B-4DD8-AED6-A3CC54C21039}" dt="2021-06-22T01:03:53.737" v="469" actId="478"/>
          <ac:spMkLst>
            <pc:docMk/>
            <pc:sldMk cId="1206946956" sldId="257"/>
            <ac:spMk id="12" creationId="{0F17ECEF-6D21-40DA-8E7B-8CD106A5EBF7}"/>
          </ac:spMkLst>
        </pc:spChg>
        <pc:spChg chg="add mod">
          <ac:chgData name="Bernard" userId="29a252908359a5c9" providerId="LiveId" clId="{8FAC9269-1F0B-4DD8-AED6-A3CC54C21039}" dt="2021-06-22T01:11:38.388" v="610" actId="21"/>
          <ac:spMkLst>
            <pc:docMk/>
            <pc:sldMk cId="1206946956" sldId="257"/>
            <ac:spMk id="20" creationId="{2EC1B74E-9B15-4AD9-9E1F-5F88C6A6721A}"/>
          </ac:spMkLst>
        </pc:spChg>
        <pc:spChg chg="add del mod">
          <ac:chgData name="Bernard" userId="29a252908359a5c9" providerId="LiveId" clId="{8FAC9269-1F0B-4DD8-AED6-A3CC54C21039}" dt="2021-06-22T01:05:59.832" v="491" actId="478"/>
          <ac:spMkLst>
            <pc:docMk/>
            <pc:sldMk cId="1206946956" sldId="257"/>
            <ac:spMk id="25" creationId="{91180CFC-20A8-4339-B0BE-9E09B586424D}"/>
          </ac:spMkLst>
        </pc:spChg>
        <pc:spChg chg="add mod">
          <ac:chgData name="Bernard" userId="29a252908359a5c9" providerId="LiveId" clId="{8FAC9269-1F0B-4DD8-AED6-A3CC54C21039}" dt="2021-06-22T01:07:42.823" v="558" actId="1037"/>
          <ac:spMkLst>
            <pc:docMk/>
            <pc:sldMk cId="1206946956" sldId="257"/>
            <ac:spMk id="26" creationId="{DE35C71B-4077-4FC5-A0F2-1BA3220BBB84}"/>
          </ac:spMkLst>
        </pc:spChg>
        <pc:spChg chg="add mod">
          <ac:chgData name="Bernard" userId="29a252908359a5c9" providerId="LiveId" clId="{8FAC9269-1F0B-4DD8-AED6-A3CC54C21039}" dt="2021-06-22T01:07:42.823" v="558" actId="1037"/>
          <ac:spMkLst>
            <pc:docMk/>
            <pc:sldMk cId="1206946956" sldId="257"/>
            <ac:spMk id="27" creationId="{FD6D4481-122D-407E-A124-B92B1EE6E960}"/>
          </ac:spMkLst>
        </pc:spChg>
        <pc:spChg chg="add mod">
          <ac:chgData name="Bernard" userId="29a252908359a5c9" providerId="LiveId" clId="{8FAC9269-1F0B-4DD8-AED6-A3CC54C21039}" dt="2021-06-22T01:07:42.823" v="558" actId="1037"/>
          <ac:spMkLst>
            <pc:docMk/>
            <pc:sldMk cId="1206946956" sldId="257"/>
            <ac:spMk id="28" creationId="{CFD02CB4-45AD-4A37-879A-22C5600E0D04}"/>
          </ac:spMkLst>
        </pc:spChg>
        <pc:spChg chg="add mod">
          <ac:chgData name="Bernard" userId="29a252908359a5c9" providerId="LiveId" clId="{8FAC9269-1F0B-4DD8-AED6-A3CC54C21039}" dt="2021-06-22T03:43:30.796" v="2602" actId="20577"/>
          <ac:spMkLst>
            <pc:docMk/>
            <pc:sldMk cId="1206946956" sldId="257"/>
            <ac:spMk id="29" creationId="{EAE77AE6-34F5-401C-B30B-EB151D9249CD}"/>
          </ac:spMkLst>
        </pc:spChg>
        <pc:spChg chg="add mod">
          <ac:chgData name="Bernard" userId="29a252908359a5c9" providerId="LiveId" clId="{8FAC9269-1F0B-4DD8-AED6-A3CC54C21039}" dt="2021-06-22T01:12:03.076" v="618" actId="1076"/>
          <ac:spMkLst>
            <pc:docMk/>
            <pc:sldMk cId="1206946956" sldId="257"/>
            <ac:spMk id="31" creationId="{596BD0F4-62C5-486C-9CB7-E0046C07B13E}"/>
          </ac:spMkLst>
        </pc:spChg>
        <pc:spChg chg="add mod">
          <ac:chgData name="Bernard" userId="29a252908359a5c9" providerId="LiveId" clId="{8FAC9269-1F0B-4DD8-AED6-A3CC54C21039}" dt="2021-06-22T01:12:09.485" v="620" actId="1076"/>
          <ac:spMkLst>
            <pc:docMk/>
            <pc:sldMk cId="1206946956" sldId="257"/>
            <ac:spMk id="32" creationId="{896CD363-A348-48B6-B6BD-1700CCCBCCF1}"/>
          </ac:spMkLst>
        </pc:spChg>
        <pc:spChg chg="add mod">
          <ac:chgData name="Bernard" userId="29a252908359a5c9" providerId="LiveId" clId="{8FAC9269-1F0B-4DD8-AED6-A3CC54C21039}" dt="2021-06-22T01:12:23.359" v="628" actId="1037"/>
          <ac:spMkLst>
            <pc:docMk/>
            <pc:sldMk cId="1206946956" sldId="257"/>
            <ac:spMk id="33" creationId="{9E439CC6-A520-4BFC-A761-AFB7D0C8D777}"/>
          </ac:spMkLst>
        </pc:spChg>
        <pc:picChg chg="add mod">
          <ac:chgData name="Bernard" userId="29a252908359a5c9" providerId="LiveId" clId="{8FAC9269-1F0B-4DD8-AED6-A3CC54C21039}" dt="2021-06-22T01:07:42.823" v="558" actId="1037"/>
          <ac:picMkLst>
            <pc:docMk/>
            <pc:sldMk cId="1206946956" sldId="257"/>
            <ac:picMk id="7" creationId="{EAEFE9D4-8721-4590-8477-7F4DE794616C}"/>
          </ac:picMkLst>
        </pc:picChg>
        <pc:picChg chg="add mod">
          <ac:chgData name="Bernard" userId="29a252908359a5c9" providerId="LiveId" clId="{8FAC9269-1F0B-4DD8-AED6-A3CC54C21039}" dt="2021-06-22T01:07:42.823" v="558" actId="1037"/>
          <ac:picMkLst>
            <pc:docMk/>
            <pc:sldMk cId="1206946956" sldId="257"/>
            <ac:picMk id="8" creationId="{116273D6-E442-4D2B-B49C-361A52E257F3}"/>
          </ac:picMkLst>
        </pc:picChg>
        <pc:picChg chg="add mod">
          <ac:chgData name="Bernard" userId="29a252908359a5c9" providerId="LiveId" clId="{8FAC9269-1F0B-4DD8-AED6-A3CC54C21039}" dt="2021-06-22T01:07:42.823" v="558" actId="1037"/>
          <ac:picMkLst>
            <pc:docMk/>
            <pc:sldMk cId="1206946956" sldId="257"/>
            <ac:picMk id="9" creationId="{10F3AD16-D4BE-44B7-9E25-633666FE16B2}"/>
          </ac:picMkLst>
        </pc:picChg>
        <pc:picChg chg="add del mod">
          <ac:chgData name="Bernard" userId="29a252908359a5c9" providerId="LiveId" clId="{8FAC9269-1F0B-4DD8-AED6-A3CC54C21039}" dt="2021-06-22T01:03:31.057" v="461" actId="478"/>
          <ac:picMkLst>
            <pc:docMk/>
            <pc:sldMk cId="1206946956" sldId="257"/>
            <ac:picMk id="11" creationId="{309B4F78-D17E-4596-A7D5-524AEA97D2CF}"/>
          </ac:picMkLst>
        </pc:picChg>
        <pc:picChg chg="add mod">
          <ac:chgData name="Bernard" userId="29a252908359a5c9" providerId="LiveId" clId="{8FAC9269-1F0B-4DD8-AED6-A3CC54C21039}" dt="2021-06-22T00:59:21.353" v="426" actId="1076"/>
          <ac:picMkLst>
            <pc:docMk/>
            <pc:sldMk cId="1206946956" sldId="257"/>
            <ac:picMk id="14" creationId="{63CCE79D-A330-4913-9DB9-B5CBC92012CA}"/>
          </ac:picMkLst>
        </pc:picChg>
        <pc:picChg chg="add mod">
          <ac:chgData name="Bernard" userId="29a252908359a5c9" providerId="LiveId" clId="{8FAC9269-1F0B-4DD8-AED6-A3CC54C21039}" dt="2021-06-22T01:01:51.328" v="431" actId="1076"/>
          <ac:picMkLst>
            <pc:docMk/>
            <pc:sldMk cId="1206946956" sldId="257"/>
            <ac:picMk id="16" creationId="{B16B6803-6A74-4FA2-B76A-65D2A19060C0}"/>
          </ac:picMkLst>
        </pc:picChg>
        <pc:picChg chg="add mod">
          <ac:chgData name="Bernard" userId="29a252908359a5c9" providerId="LiveId" clId="{8FAC9269-1F0B-4DD8-AED6-A3CC54C21039}" dt="2021-06-22T01:01:56.664" v="433" actId="1076"/>
          <ac:picMkLst>
            <pc:docMk/>
            <pc:sldMk cId="1206946956" sldId="257"/>
            <ac:picMk id="18" creationId="{E5FAC089-7FAD-44EA-8C54-C48E38E374BD}"/>
          </ac:picMkLst>
        </pc:picChg>
        <pc:picChg chg="add del mod">
          <ac:chgData name="Bernard" userId="29a252908359a5c9" providerId="LiveId" clId="{8FAC9269-1F0B-4DD8-AED6-A3CC54C21039}" dt="2021-06-22T01:00:24.421" v="429" actId="931"/>
          <ac:picMkLst>
            <pc:docMk/>
            <pc:sldMk cId="1206946956" sldId="257"/>
            <ac:picMk id="22" creationId="{87A36CAE-203B-4AA5-945A-152C778BC453}"/>
          </ac:picMkLst>
        </pc:picChg>
        <pc:picChg chg="add mod">
          <ac:chgData name="Bernard" userId="29a252908359a5c9" providerId="LiveId" clId="{8FAC9269-1F0B-4DD8-AED6-A3CC54C21039}" dt="2021-06-22T01:07:42.823" v="558" actId="1037"/>
          <ac:picMkLst>
            <pc:docMk/>
            <pc:sldMk cId="1206946956" sldId="257"/>
            <ac:picMk id="24" creationId="{B0DB9667-7D2A-4FD3-8F5F-D91A12C28665}"/>
          </ac:picMkLst>
        </pc:picChg>
      </pc:sldChg>
      <pc:sldChg chg="addSp delSp modSp new mod setBg">
        <pc:chgData name="Bernard" userId="29a252908359a5c9" providerId="LiveId" clId="{8FAC9269-1F0B-4DD8-AED6-A3CC54C21039}" dt="2021-06-22T02:42:53.278" v="1819" actId="9405"/>
        <pc:sldMkLst>
          <pc:docMk/>
          <pc:sldMk cId="3218862093" sldId="258"/>
        </pc:sldMkLst>
        <pc:spChg chg="mod">
          <ac:chgData name="Bernard" userId="29a252908359a5c9" providerId="LiveId" clId="{8FAC9269-1F0B-4DD8-AED6-A3CC54C21039}" dt="2021-06-22T01:20:43.743" v="699" actId="26606"/>
          <ac:spMkLst>
            <pc:docMk/>
            <pc:sldMk cId="3218862093" sldId="258"/>
            <ac:spMk id="2" creationId="{F2017077-E928-47B3-815F-27F2F79F3F0F}"/>
          </ac:spMkLst>
        </pc:spChg>
        <pc:spChg chg="add del">
          <ac:chgData name="Bernard" userId="29a252908359a5c9" providerId="LiveId" clId="{8FAC9269-1F0B-4DD8-AED6-A3CC54C21039}" dt="2021-06-22T01:21:20.363" v="701" actId="478"/>
          <ac:spMkLst>
            <pc:docMk/>
            <pc:sldMk cId="3218862093" sldId="258"/>
            <ac:spMk id="3" creationId="{EAC4A5CE-997A-4DFF-B5E0-BA3568143A0C}"/>
          </ac:spMkLst>
        </pc:spChg>
        <pc:spChg chg="add mod">
          <ac:chgData name="Bernard" userId="29a252908359a5c9" providerId="LiveId" clId="{8FAC9269-1F0B-4DD8-AED6-A3CC54C21039}" dt="2021-06-22T01:32:40.175" v="896" actId="1076"/>
          <ac:spMkLst>
            <pc:docMk/>
            <pc:sldMk cId="3218862093" sldId="258"/>
            <ac:spMk id="4" creationId="{058A570C-DAAC-4542-AA9F-741FB6CB800E}"/>
          </ac:spMkLst>
        </pc:spChg>
        <pc:spChg chg="add mod">
          <ac:chgData name="Bernard" userId="29a252908359a5c9" providerId="LiveId" clId="{8FAC9269-1F0B-4DD8-AED6-A3CC54C21039}" dt="2021-06-22T01:33:05.407" v="904" actId="1076"/>
          <ac:spMkLst>
            <pc:docMk/>
            <pc:sldMk cId="3218862093" sldId="258"/>
            <ac:spMk id="7" creationId="{359ACC71-1651-436A-B426-94D2E143B978}"/>
          </ac:spMkLst>
        </pc:spChg>
        <pc:spChg chg="add mod">
          <ac:chgData name="Bernard" userId="29a252908359a5c9" providerId="LiveId" clId="{8FAC9269-1F0B-4DD8-AED6-A3CC54C21039}" dt="2021-06-22T01:29:57.608" v="828" actId="14100"/>
          <ac:spMkLst>
            <pc:docMk/>
            <pc:sldMk cId="3218862093" sldId="258"/>
            <ac:spMk id="9" creationId="{4A4DC2F1-CB71-4353-9E28-6A9A7AFAD35C}"/>
          </ac:spMkLst>
        </pc:spChg>
        <pc:spChg chg="add mod">
          <ac:chgData name="Bernard" userId="29a252908359a5c9" providerId="LiveId" clId="{8FAC9269-1F0B-4DD8-AED6-A3CC54C21039}" dt="2021-06-22T01:29:54.520" v="827" actId="1076"/>
          <ac:spMkLst>
            <pc:docMk/>
            <pc:sldMk cId="3218862093" sldId="258"/>
            <ac:spMk id="11" creationId="{09E7BD4A-F0B7-49E2-95DB-C52A0198BC11}"/>
          </ac:spMkLst>
        </pc:spChg>
        <pc:spChg chg="add mod">
          <ac:chgData name="Bernard" userId="29a252908359a5c9" providerId="LiveId" clId="{8FAC9269-1F0B-4DD8-AED6-A3CC54C21039}" dt="2021-06-22T01:33:02.230" v="902" actId="1076"/>
          <ac:spMkLst>
            <pc:docMk/>
            <pc:sldMk cId="3218862093" sldId="258"/>
            <ac:spMk id="12" creationId="{763A1C72-F061-4FAF-8D9B-D5BFB26A434F}"/>
          </ac:spMkLst>
        </pc:spChg>
        <pc:spChg chg="add del">
          <ac:chgData name="Bernard" userId="29a252908359a5c9" providerId="LiveId" clId="{8FAC9269-1F0B-4DD8-AED6-A3CC54C21039}" dt="2021-06-22T01:20:43.743" v="699" actId="26606"/>
          <ac:spMkLst>
            <pc:docMk/>
            <pc:sldMk cId="3218862093" sldId="258"/>
            <ac:spMk id="71" creationId="{854DEE1C-7FD6-4FA0-A96A-BDF952F199AB}"/>
          </ac:spMkLst>
        </pc:spChg>
        <pc:picChg chg="add mod">
          <ac:chgData name="Bernard" userId="29a252908359a5c9" providerId="LiveId" clId="{8FAC9269-1F0B-4DD8-AED6-A3CC54C21039}" dt="2021-06-22T01:33:44.830" v="911" actId="1076"/>
          <ac:picMkLst>
            <pc:docMk/>
            <pc:sldMk cId="3218862093" sldId="258"/>
            <ac:picMk id="10" creationId="{5466A4A0-5C9F-44FD-962A-93BAADD147B4}"/>
          </ac:picMkLst>
        </pc:picChg>
        <pc:picChg chg="add mod">
          <ac:chgData name="Bernard" userId="29a252908359a5c9" providerId="LiveId" clId="{8FAC9269-1F0B-4DD8-AED6-A3CC54C21039}" dt="2021-06-22T01:33:45.878" v="912" actId="1076"/>
          <ac:picMkLst>
            <pc:docMk/>
            <pc:sldMk cId="3218862093" sldId="258"/>
            <ac:picMk id="14" creationId="{09F62E72-1AC5-4375-A269-97D2C3077BA9}"/>
          </ac:picMkLst>
        </pc:picChg>
        <pc:picChg chg="add mod">
          <ac:chgData name="Bernard" userId="29a252908359a5c9" providerId="LiveId" clId="{8FAC9269-1F0B-4DD8-AED6-A3CC54C21039}" dt="2021-06-22T01:35:34.910" v="914" actId="1076"/>
          <ac:picMkLst>
            <pc:docMk/>
            <pc:sldMk cId="3218862093" sldId="258"/>
            <ac:picMk id="16" creationId="{9D03E424-CFC7-4F0B-A0F6-3EBEF80C7162}"/>
          </ac:picMkLst>
        </pc:picChg>
        <pc:picChg chg="add mod">
          <ac:chgData name="Bernard" userId="29a252908359a5c9" providerId="LiveId" clId="{8FAC9269-1F0B-4DD8-AED6-A3CC54C21039}" dt="2021-06-22T01:22:15.882" v="703" actId="1076"/>
          <ac:picMkLst>
            <pc:docMk/>
            <pc:sldMk cId="3218862093" sldId="258"/>
            <ac:picMk id="1026" creationId="{E50BEB0E-295B-46AD-8504-1157C29BFF55}"/>
          </ac:picMkLst>
        </pc:picChg>
        <pc:inkChg chg="add del">
          <ac:chgData name="Bernard" userId="29a252908359a5c9" providerId="LiveId" clId="{8FAC9269-1F0B-4DD8-AED6-A3CC54C21039}" dt="2021-06-22T02:42:53.278" v="1819" actId="9405"/>
          <ac:inkMkLst>
            <pc:docMk/>
            <pc:sldMk cId="3218862093" sldId="258"/>
            <ac:inkMk id="17" creationId="{0C9B8664-D548-4031-8306-6C1177000DB8}"/>
          </ac:inkMkLst>
        </pc:inkChg>
        <pc:inkChg chg="add del">
          <ac:chgData name="Bernard" userId="29a252908359a5c9" providerId="LiveId" clId="{8FAC9269-1F0B-4DD8-AED6-A3CC54C21039}" dt="2021-06-22T02:42:52.876" v="1818" actId="9405"/>
          <ac:inkMkLst>
            <pc:docMk/>
            <pc:sldMk cId="3218862093" sldId="258"/>
            <ac:inkMk id="18" creationId="{A304D81C-8447-43CD-A527-7B2372F04AFA}"/>
          </ac:inkMkLst>
        </pc:inkChg>
        <pc:inkChg chg="add del">
          <ac:chgData name="Bernard" userId="29a252908359a5c9" providerId="LiveId" clId="{8FAC9269-1F0B-4DD8-AED6-A3CC54C21039}" dt="2021-06-22T02:42:52.462" v="1817" actId="9405"/>
          <ac:inkMkLst>
            <pc:docMk/>
            <pc:sldMk cId="3218862093" sldId="258"/>
            <ac:inkMk id="19" creationId="{321BAEA1-AAF6-48A0-B6D6-8150365F22D9}"/>
          </ac:inkMkLst>
        </pc:inkChg>
        <pc:inkChg chg="add del">
          <ac:chgData name="Bernard" userId="29a252908359a5c9" providerId="LiveId" clId="{8FAC9269-1F0B-4DD8-AED6-A3CC54C21039}" dt="2021-06-22T02:42:52.022" v="1816" actId="9405"/>
          <ac:inkMkLst>
            <pc:docMk/>
            <pc:sldMk cId="3218862093" sldId="258"/>
            <ac:inkMk id="20" creationId="{EB6375DD-FE7B-4F7C-B243-B52860031C0A}"/>
          </ac:inkMkLst>
        </pc:inkChg>
      </pc:sldChg>
      <pc:sldChg chg="addSp delSp modSp new mod setBg">
        <pc:chgData name="Bernard" userId="29a252908359a5c9" providerId="LiveId" clId="{8FAC9269-1F0B-4DD8-AED6-A3CC54C21039}" dt="2021-06-22T03:10:48.907" v="2459" actId="478"/>
        <pc:sldMkLst>
          <pc:docMk/>
          <pc:sldMk cId="12449765" sldId="259"/>
        </pc:sldMkLst>
        <pc:spChg chg="add del mod ord">
          <ac:chgData name="Bernard" userId="29a252908359a5c9" providerId="LiveId" clId="{8FAC9269-1F0B-4DD8-AED6-A3CC54C21039}" dt="2021-06-22T03:10:41.766" v="2449" actId="1076"/>
          <ac:spMkLst>
            <pc:docMk/>
            <pc:sldMk cId="12449765" sldId="259"/>
            <ac:spMk id="2" creationId="{50E7C16E-F830-4B19-BF35-D120987F6760}"/>
          </ac:spMkLst>
        </pc:spChg>
        <pc:spChg chg="del">
          <ac:chgData name="Bernard" userId="29a252908359a5c9" providerId="LiveId" clId="{8FAC9269-1F0B-4DD8-AED6-A3CC54C21039}" dt="2021-06-22T02:08:03.101" v="916" actId="478"/>
          <ac:spMkLst>
            <pc:docMk/>
            <pc:sldMk cId="12449765" sldId="259"/>
            <ac:spMk id="3" creationId="{4880C13F-3C4A-4700-B4DE-20A35E270A2E}"/>
          </ac:spMkLst>
        </pc:spChg>
        <pc:spChg chg="add mod">
          <ac:chgData name="Bernard" userId="29a252908359a5c9" providerId="LiveId" clId="{8FAC9269-1F0B-4DD8-AED6-A3CC54C21039}" dt="2021-06-22T02:22:18.960" v="1177" actId="1076"/>
          <ac:spMkLst>
            <pc:docMk/>
            <pc:sldMk cId="12449765" sldId="259"/>
            <ac:spMk id="8" creationId="{A5A6CF22-7116-4C0B-9C7E-D91B6612B8CB}"/>
          </ac:spMkLst>
        </pc:spChg>
        <pc:spChg chg="add mod">
          <ac:chgData name="Bernard" userId="29a252908359a5c9" providerId="LiveId" clId="{8FAC9269-1F0B-4DD8-AED6-A3CC54C21039}" dt="2021-06-22T02:33:38.103" v="1557" actId="20577"/>
          <ac:spMkLst>
            <pc:docMk/>
            <pc:sldMk cId="12449765" sldId="259"/>
            <ac:spMk id="9" creationId="{ABBDC338-D1CB-4BE5-8DF3-0FF6F36F9C61}"/>
          </ac:spMkLst>
        </pc:spChg>
        <pc:spChg chg="add del mod">
          <ac:chgData name="Bernard" userId="29a252908359a5c9" providerId="LiveId" clId="{8FAC9269-1F0B-4DD8-AED6-A3CC54C21039}" dt="2021-06-22T03:07:58.161" v="2309" actId="478"/>
          <ac:spMkLst>
            <pc:docMk/>
            <pc:sldMk cId="12449765" sldId="259"/>
            <ac:spMk id="13" creationId="{C71FAFE0-5F2B-42AF-9A69-405324DD22E7}"/>
          </ac:spMkLst>
        </pc:spChg>
        <pc:spChg chg="add del mod">
          <ac:chgData name="Bernard" userId="29a252908359a5c9" providerId="LiveId" clId="{8FAC9269-1F0B-4DD8-AED6-A3CC54C21039}" dt="2021-06-22T03:08:01.568" v="2315" actId="22"/>
          <ac:spMkLst>
            <pc:docMk/>
            <pc:sldMk cId="12449765" sldId="259"/>
            <ac:spMk id="17" creationId="{19E28F6F-2270-449C-A68D-BD20B79989BF}"/>
          </ac:spMkLst>
        </pc:spChg>
        <pc:spChg chg="add del">
          <ac:chgData name="Bernard" userId="29a252908359a5c9" providerId="LiveId" clId="{8FAC9269-1F0B-4DD8-AED6-A3CC54C21039}" dt="2021-06-22T03:08:12.910" v="2319" actId="22"/>
          <ac:spMkLst>
            <pc:docMk/>
            <pc:sldMk cId="12449765" sldId="259"/>
            <ac:spMk id="21" creationId="{2106B083-273E-48F7-8FCD-BA4CC1BA80F9}"/>
          </ac:spMkLst>
        </pc:spChg>
        <pc:spChg chg="add">
          <ac:chgData name="Bernard" userId="29a252908359a5c9" providerId="LiveId" clId="{8FAC9269-1F0B-4DD8-AED6-A3CC54C21039}" dt="2021-06-22T02:15:56.883" v="1133" actId="26606"/>
          <ac:spMkLst>
            <pc:docMk/>
            <pc:sldMk cId="12449765" sldId="259"/>
            <ac:spMk id="75" creationId="{D4771268-CB57-404A-9271-370EB28F6090}"/>
          </ac:spMkLst>
        </pc:spChg>
        <pc:picChg chg="add del mod">
          <ac:chgData name="Bernard" userId="29a252908359a5c9" providerId="LiveId" clId="{8FAC9269-1F0B-4DD8-AED6-A3CC54C21039}" dt="2021-06-22T02:19:11.580" v="1155" actId="478"/>
          <ac:picMkLst>
            <pc:docMk/>
            <pc:sldMk cId="12449765" sldId="259"/>
            <ac:picMk id="5" creationId="{FE9721C0-2ACC-4C6B-8B19-0DD17319B05D}"/>
          </ac:picMkLst>
        </pc:picChg>
        <pc:picChg chg="add mod">
          <ac:chgData name="Bernard" userId="29a252908359a5c9" providerId="LiveId" clId="{8FAC9269-1F0B-4DD8-AED6-A3CC54C21039}" dt="2021-06-22T02:22:18.960" v="1177" actId="1076"/>
          <ac:picMkLst>
            <pc:docMk/>
            <pc:sldMk cId="12449765" sldId="259"/>
            <ac:picMk id="7" creationId="{EE8D9F4D-E809-4DB2-BF28-0339A7F29D0C}"/>
          </ac:picMkLst>
        </pc:picChg>
        <pc:picChg chg="add del mod">
          <ac:chgData name="Bernard" userId="29a252908359a5c9" providerId="LiveId" clId="{8FAC9269-1F0B-4DD8-AED6-A3CC54C21039}" dt="2021-06-22T02:20:13.724" v="1166" actId="478"/>
          <ac:picMkLst>
            <pc:docMk/>
            <pc:sldMk cId="12449765" sldId="259"/>
            <ac:picMk id="10" creationId="{6C988DEA-DA31-4CE5-9D97-2D9E34AA4109}"/>
          </ac:picMkLst>
        </pc:picChg>
        <pc:picChg chg="add del mod">
          <ac:chgData name="Bernard" userId="29a252908359a5c9" providerId="LiveId" clId="{8FAC9269-1F0B-4DD8-AED6-A3CC54C21039}" dt="2021-06-22T02:15:01.628" v="1123" actId="478"/>
          <ac:picMkLst>
            <pc:docMk/>
            <pc:sldMk cId="12449765" sldId="259"/>
            <ac:picMk id="2050" creationId="{B6BDAB5E-A366-4B6D-8C73-BF4C86321653}"/>
          </ac:picMkLst>
        </pc:picChg>
        <pc:picChg chg="add del mod">
          <ac:chgData name="Bernard" userId="29a252908359a5c9" providerId="LiveId" clId="{8FAC9269-1F0B-4DD8-AED6-A3CC54C21039}" dt="2021-06-22T02:15:41.483" v="1126" actId="478"/>
          <ac:picMkLst>
            <pc:docMk/>
            <pc:sldMk cId="12449765" sldId="259"/>
            <ac:picMk id="2052" creationId="{0C4E1F08-D013-4B38-B95E-9F72149F8787}"/>
          </ac:picMkLst>
        </pc:picChg>
        <pc:picChg chg="add mod">
          <ac:chgData name="Bernard" userId="29a252908359a5c9" providerId="LiveId" clId="{8FAC9269-1F0B-4DD8-AED6-A3CC54C21039}" dt="2021-06-22T02:16:59.378" v="1135" actId="1076"/>
          <ac:picMkLst>
            <pc:docMk/>
            <pc:sldMk cId="12449765" sldId="259"/>
            <ac:picMk id="2054" creationId="{89081178-301B-4CB8-9296-2574B171ECA7}"/>
          </ac:picMkLst>
        </pc:picChg>
        <pc:picChg chg="add del mod">
          <ac:chgData name="Bernard" userId="29a252908359a5c9" providerId="LiveId" clId="{8FAC9269-1F0B-4DD8-AED6-A3CC54C21039}" dt="2021-06-22T03:08:03.854" v="2317"/>
          <ac:picMkLst>
            <pc:docMk/>
            <pc:sldMk cId="12449765" sldId="259"/>
            <ac:picMk id="2056" creationId="{34C8E0F7-77CC-48AB-A1FD-7774F1837ACC}"/>
          </ac:picMkLst>
        </pc:picChg>
        <pc:picChg chg="add del mod">
          <ac:chgData name="Bernard" userId="29a252908359a5c9" providerId="LiveId" clId="{8FAC9269-1F0B-4DD8-AED6-A3CC54C21039}" dt="2021-06-22T03:08:45.116" v="2329" actId="478"/>
          <ac:picMkLst>
            <pc:docMk/>
            <pc:sldMk cId="12449765" sldId="259"/>
            <ac:picMk id="2058" creationId="{BA9AD7FD-24DF-422D-AC49-C0A370816506}"/>
          </ac:picMkLst>
        </pc:picChg>
        <pc:picChg chg="add del mod">
          <ac:chgData name="Bernard" userId="29a252908359a5c9" providerId="LiveId" clId="{8FAC9269-1F0B-4DD8-AED6-A3CC54C21039}" dt="2021-06-22T03:10:48.907" v="2459" actId="478"/>
          <ac:picMkLst>
            <pc:docMk/>
            <pc:sldMk cId="12449765" sldId="259"/>
            <ac:picMk id="2060" creationId="{24F353DF-1464-4295-9887-5618BA78C985}"/>
          </ac:picMkLst>
        </pc:picChg>
      </pc:sldChg>
      <pc:sldChg chg="addSp delSp modSp new mod setBg">
        <pc:chgData name="Bernard" userId="29a252908359a5c9" providerId="LiveId" clId="{8FAC9269-1F0B-4DD8-AED6-A3CC54C21039}" dt="2021-06-22T04:06:56.780" v="2913" actId="20577"/>
        <pc:sldMkLst>
          <pc:docMk/>
          <pc:sldMk cId="1858033653" sldId="260"/>
        </pc:sldMkLst>
        <pc:spChg chg="add del mod">
          <ac:chgData name="Bernard" userId="29a252908359a5c9" providerId="LiveId" clId="{8FAC9269-1F0B-4DD8-AED6-A3CC54C21039}" dt="2021-06-22T02:48:37.889" v="1919" actId="1076"/>
          <ac:spMkLst>
            <pc:docMk/>
            <pc:sldMk cId="1858033653" sldId="260"/>
            <ac:spMk id="2" creationId="{F609FDB3-A9BC-4D72-B847-FCCDC921C7CB}"/>
          </ac:spMkLst>
        </pc:spChg>
        <pc:spChg chg="del">
          <ac:chgData name="Bernard" userId="29a252908359a5c9" providerId="LiveId" clId="{8FAC9269-1F0B-4DD8-AED6-A3CC54C21039}" dt="2021-06-22T02:23:53.058" v="1178" actId="478"/>
          <ac:spMkLst>
            <pc:docMk/>
            <pc:sldMk cId="1858033653" sldId="260"/>
            <ac:spMk id="3" creationId="{8F940E36-49E1-4CE2-A317-42B6A14240A1}"/>
          </ac:spMkLst>
        </pc:spChg>
        <pc:spChg chg="add mod">
          <ac:chgData name="Bernard" userId="29a252908359a5c9" providerId="LiveId" clId="{8FAC9269-1F0B-4DD8-AED6-A3CC54C21039}" dt="2021-06-22T04:06:56.780" v="2913" actId="20577"/>
          <ac:spMkLst>
            <pc:docMk/>
            <pc:sldMk cId="1858033653" sldId="260"/>
            <ac:spMk id="6" creationId="{62416D54-CC91-4891-B4AC-AF9C0C6CCC91}"/>
          </ac:spMkLst>
        </pc:spChg>
        <pc:spChg chg="add mod">
          <ac:chgData name="Bernard" userId="29a252908359a5c9" providerId="LiveId" clId="{8FAC9269-1F0B-4DD8-AED6-A3CC54C21039}" dt="2021-06-22T02:39:43.323" v="1807" actId="1076"/>
          <ac:spMkLst>
            <pc:docMk/>
            <pc:sldMk cId="1858033653" sldId="260"/>
            <ac:spMk id="8" creationId="{FF2C7AF0-F7A7-428B-B30E-696F2F10AD2E}"/>
          </ac:spMkLst>
        </pc:spChg>
        <pc:spChg chg="add del mod">
          <ac:chgData name="Bernard" userId="29a252908359a5c9" providerId="LiveId" clId="{8FAC9269-1F0B-4DD8-AED6-A3CC54C21039}" dt="2021-06-22T03:49:22.729" v="2688" actId="478"/>
          <ac:spMkLst>
            <pc:docMk/>
            <pc:sldMk cId="1858033653" sldId="260"/>
            <ac:spMk id="10" creationId="{51266FF1-3277-4388-BD7E-C34B979C304A}"/>
          </ac:spMkLst>
        </pc:spChg>
        <pc:spChg chg="add del">
          <ac:chgData name="Bernard" userId="29a252908359a5c9" providerId="LiveId" clId="{8FAC9269-1F0B-4DD8-AED6-A3CC54C21039}" dt="2021-06-22T02:48:13.630" v="1915" actId="22"/>
          <ac:spMkLst>
            <pc:docMk/>
            <pc:sldMk cId="1858033653" sldId="260"/>
            <ac:spMk id="25" creationId="{8FBACD3E-E324-42E9-B112-3C8ED34C08CB}"/>
          </ac:spMkLst>
        </pc:spChg>
        <pc:spChg chg="add del mod">
          <ac:chgData name="Bernard" userId="29a252908359a5c9" providerId="LiveId" clId="{8FAC9269-1F0B-4DD8-AED6-A3CC54C21039}" dt="2021-06-22T03:49:21.441" v="2687" actId="478"/>
          <ac:spMkLst>
            <pc:docMk/>
            <pc:sldMk cId="1858033653" sldId="260"/>
            <ac:spMk id="26" creationId="{6352902F-ADF3-4191-99FE-A577F187E0C3}"/>
          </ac:spMkLst>
        </pc:spChg>
        <pc:grpChg chg="mod">
          <ac:chgData name="Bernard" userId="29a252908359a5c9" providerId="LiveId" clId="{8FAC9269-1F0B-4DD8-AED6-A3CC54C21039}" dt="2021-06-22T02:43:20.566" v="1829"/>
          <ac:grpSpMkLst>
            <pc:docMk/>
            <pc:sldMk cId="1858033653" sldId="260"/>
            <ac:grpSpMk id="14" creationId="{1039884B-FB1B-4FF9-AAE2-972F08C8D307}"/>
          </ac:grpSpMkLst>
        </pc:grpChg>
        <pc:picChg chg="add del mod ord">
          <ac:chgData name="Bernard" userId="29a252908359a5c9" providerId="LiveId" clId="{8FAC9269-1F0B-4DD8-AED6-A3CC54C21039}" dt="2021-06-22T02:46:29.123" v="1856" actId="478"/>
          <ac:picMkLst>
            <pc:docMk/>
            <pc:sldMk cId="1858033653" sldId="260"/>
            <ac:picMk id="17" creationId="{8DA90C04-002B-43AF-BC81-AB1FC06D2144}"/>
          </ac:picMkLst>
        </pc:picChg>
        <pc:picChg chg="add del mod ord">
          <ac:chgData name="Bernard" userId="29a252908359a5c9" providerId="LiveId" clId="{8FAC9269-1F0B-4DD8-AED6-A3CC54C21039}" dt="2021-06-22T02:46:27.594" v="1855" actId="478"/>
          <ac:picMkLst>
            <pc:docMk/>
            <pc:sldMk cId="1858033653" sldId="260"/>
            <ac:picMk id="21" creationId="{8A757513-517B-45AD-B3A4-FD2633FF5B89}"/>
          </ac:picMkLst>
        </pc:picChg>
        <pc:picChg chg="add del mod">
          <ac:chgData name="Bernard" userId="29a252908359a5c9" providerId="LiveId" clId="{8FAC9269-1F0B-4DD8-AED6-A3CC54C21039}" dt="2021-06-22T02:26:04.032" v="1190" actId="478"/>
          <ac:picMkLst>
            <pc:docMk/>
            <pc:sldMk cId="1858033653" sldId="260"/>
            <ac:picMk id="3074" creationId="{1B906BD2-A007-488D-AB11-8AED4C096C31}"/>
          </ac:picMkLst>
        </pc:picChg>
        <pc:picChg chg="add mod">
          <ac:chgData name="Bernard" userId="29a252908359a5c9" providerId="LiveId" clId="{8FAC9269-1F0B-4DD8-AED6-A3CC54C21039}" dt="2021-06-22T02:28:11.580" v="1317" actId="26606"/>
          <ac:picMkLst>
            <pc:docMk/>
            <pc:sldMk cId="1858033653" sldId="260"/>
            <ac:picMk id="3076" creationId="{D9C2258C-49E5-4148-B062-A8F65EA42A39}"/>
          </ac:picMkLst>
        </pc:picChg>
        <pc:picChg chg="add del">
          <ac:chgData name="Bernard" userId="29a252908359a5c9" providerId="LiveId" clId="{8FAC9269-1F0B-4DD8-AED6-A3CC54C21039}" dt="2021-06-22T02:41:49.128" v="1811"/>
          <ac:picMkLst>
            <pc:docMk/>
            <pc:sldMk cId="1858033653" sldId="260"/>
            <ac:picMk id="3078" creationId="{E9B625FF-C002-42A0-B46B-40129908B6B0}"/>
          </ac:picMkLst>
        </pc:picChg>
        <pc:picChg chg="add del mod">
          <ac:chgData name="Bernard" userId="29a252908359a5c9" providerId="LiveId" clId="{8FAC9269-1F0B-4DD8-AED6-A3CC54C21039}" dt="2021-06-22T02:46:15.851" v="1850" actId="478"/>
          <ac:picMkLst>
            <pc:docMk/>
            <pc:sldMk cId="1858033653" sldId="260"/>
            <ac:picMk id="3080" creationId="{98C5E356-190A-4FB2-96D5-498408AE8EA1}"/>
          </ac:picMkLst>
        </pc:picChg>
        <pc:picChg chg="add mod">
          <ac:chgData name="Bernard" userId="29a252908359a5c9" providerId="LiveId" clId="{8FAC9269-1F0B-4DD8-AED6-A3CC54C21039}" dt="2021-06-22T02:46:38.177" v="1859" actId="1076"/>
          <ac:picMkLst>
            <pc:docMk/>
            <pc:sldMk cId="1858033653" sldId="260"/>
            <ac:picMk id="3082" creationId="{A515D897-A175-4FA4-963D-DB5FEE42F099}"/>
          </ac:picMkLst>
        </pc:picChg>
        <pc:inkChg chg="add del">
          <ac:chgData name="Bernard" userId="29a252908359a5c9" providerId="LiveId" clId="{8FAC9269-1F0B-4DD8-AED6-A3CC54C21039}" dt="2021-06-22T02:43:06.652" v="1823" actId="9405"/>
          <ac:inkMkLst>
            <pc:docMk/>
            <pc:sldMk cId="1858033653" sldId="260"/>
            <ac:inkMk id="7" creationId="{F1A75107-71BE-4314-9A09-6F5AD96EC07D}"/>
          </ac:inkMkLst>
        </pc:inkChg>
        <pc:inkChg chg="add del">
          <ac:chgData name="Bernard" userId="29a252908359a5c9" providerId="LiveId" clId="{8FAC9269-1F0B-4DD8-AED6-A3CC54C21039}" dt="2021-06-22T02:43:06.261" v="1822" actId="9405"/>
          <ac:inkMkLst>
            <pc:docMk/>
            <pc:sldMk cId="1858033653" sldId="260"/>
            <ac:inkMk id="9" creationId="{64B110BE-C53F-4A5A-A737-CD0DBFD27DB1}"/>
          </ac:inkMkLst>
        </pc:inkChg>
        <pc:inkChg chg="add del">
          <ac:chgData name="Bernard" userId="29a252908359a5c9" providerId="LiveId" clId="{8FAC9269-1F0B-4DD8-AED6-A3CC54C21039}" dt="2021-06-22T02:43:21.646" v="1831" actId="9405"/>
          <ac:inkMkLst>
            <pc:docMk/>
            <pc:sldMk cId="1858033653" sldId="260"/>
            <ac:inkMk id="11" creationId="{EABD7715-E290-4DE1-B629-7EBFC626CDF7}"/>
          </ac:inkMkLst>
        </pc:inkChg>
        <pc:inkChg chg="add del mod">
          <ac:chgData name="Bernard" userId="29a252908359a5c9" providerId="LiveId" clId="{8FAC9269-1F0B-4DD8-AED6-A3CC54C21039}" dt="2021-06-22T02:43:21.204" v="1830" actId="9405"/>
          <ac:inkMkLst>
            <pc:docMk/>
            <pc:sldMk cId="1858033653" sldId="260"/>
            <ac:inkMk id="12" creationId="{D53E7CA0-EECE-4C79-8934-161BB71CFE60}"/>
          </ac:inkMkLst>
        </pc:inkChg>
        <pc:inkChg chg="add del mod">
          <ac:chgData name="Bernard" userId="29a252908359a5c9" providerId="LiveId" clId="{8FAC9269-1F0B-4DD8-AED6-A3CC54C21039}" dt="2021-06-22T02:43:20.566" v="1829"/>
          <ac:inkMkLst>
            <pc:docMk/>
            <pc:sldMk cId="1858033653" sldId="260"/>
            <ac:inkMk id="13" creationId="{97A234E9-4CAE-4C3D-AF4A-726E57DE2DCD}"/>
          </ac:inkMkLst>
        </pc:inkChg>
        <pc:inkChg chg="add">
          <ac:chgData name="Bernard" userId="29a252908359a5c9" providerId="LiveId" clId="{8FAC9269-1F0B-4DD8-AED6-A3CC54C21039}" dt="2021-06-22T02:43:52.147" v="1832" actId="9405"/>
          <ac:inkMkLst>
            <pc:docMk/>
            <pc:sldMk cId="1858033653" sldId="260"/>
            <ac:inkMk id="15" creationId="{9D81AE54-891B-420C-9108-D13CE12210D5}"/>
          </ac:inkMkLst>
        </pc:inkChg>
      </pc:sldChg>
      <pc:sldChg chg="addSp delSp modSp new mod">
        <pc:chgData name="Bernard" userId="29a252908359a5c9" providerId="LiveId" clId="{8FAC9269-1F0B-4DD8-AED6-A3CC54C21039}" dt="2021-06-22T04:00:47.588" v="2803" actId="1076"/>
        <pc:sldMkLst>
          <pc:docMk/>
          <pc:sldMk cId="848469489" sldId="261"/>
        </pc:sldMkLst>
        <pc:spChg chg="del mod">
          <ac:chgData name="Bernard" userId="29a252908359a5c9" providerId="LiveId" clId="{8FAC9269-1F0B-4DD8-AED6-A3CC54C21039}" dt="2021-06-22T03:40:45.684" v="2580" actId="478"/>
          <ac:spMkLst>
            <pc:docMk/>
            <pc:sldMk cId="848469489" sldId="261"/>
            <ac:spMk id="2" creationId="{C7D0C4BD-3305-45B1-A857-1D468DEA4525}"/>
          </ac:spMkLst>
        </pc:spChg>
        <pc:spChg chg="del">
          <ac:chgData name="Bernard" userId="29a252908359a5c9" providerId="LiveId" clId="{8FAC9269-1F0B-4DD8-AED6-A3CC54C21039}" dt="2021-06-22T03:37:02.565" v="2465" actId="478"/>
          <ac:spMkLst>
            <pc:docMk/>
            <pc:sldMk cId="848469489" sldId="261"/>
            <ac:spMk id="3" creationId="{1375CBBC-0E4D-4E25-8DB5-CB0ED9693E48}"/>
          </ac:spMkLst>
        </pc:spChg>
        <pc:spChg chg="add mod">
          <ac:chgData name="Bernard" userId="29a252908359a5c9" providerId="LiveId" clId="{8FAC9269-1F0B-4DD8-AED6-A3CC54C21039}" dt="2021-06-22T04:00:29.020" v="2797" actId="14100"/>
          <ac:spMkLst>
            <pc:docMk/>
            <pc:sldMk cId="848469489" sldId="261"/>
            <ac:spMk id="6" creationId="{5D71D904-EC91-4B84-855F-0BA2BA05A473}"/>
          </ac:spMkLst>
        </pc:spChg>
        <pc:spChg chg="add mod">
          <ac:chgData name="Bernard" userId="29a252908359a5c9" providerId="LiveId" clId="{8FAC9269-1F0B-4DD8-AED6-A3CC54C21039}" dt="2021-06-22T03:53:06.599" v="2697" actId="1076"/>
          <ac:spMkLst>
            <pc:docMk/>
            <pc:sldMk cId="848469489" sldId="261"/>
            <ac:spMk id="29" creationId="{06935923-894B-4F66-B41D-3D6614CCE548}"/>
          </ac:spMkLst>
        </pc:spChg>
        <pc:spChg chg="add mod">
          <ac:chgData name="Bernard" userId="29a252908359a5c9" providerId="LiveId" clId="{8FAC9269-1F0B-4DD8-AED6-A3CC54C21039}" dt="2021-06-22T03:49:06.832" v="2685" actId="1076"/>
          <ac:spMkLst>
            <pc:docMk/>
            <pc:sldMk cId="848469489" sldId="261"/>
            <ac:spMk id="34" creationId="{02F0D148-0D72-4EE3-BFF3-35D0A7353044}"/>
          </ac:spMkLst>
        </pc:spChg>
        <pc:spChg chg="add mod">
          <ac:chgData name="Bernard" userId="29a252908359a5c9" providerId="LiveId" clId="{8FAC9269-1F0B-4DD8-AED6-A3CC54C21039}" dt="2021-06-22T04:00:47.588" v="2803" actId="1076"/>
          <ac:spMkLst>
            <pc:docMk/>
            <pc:sldMk cId="848469489" sldId="261"/>
            <ac:spMk id="37" creationId="{3F0BDA6C-BCE1-4DE2-8063-A201C7B568E4}"/>
          </ac:spMkLst>
        </pc:spChg>
        <pc:picChg chg="add mod">
          <ac:chgData name="Bernard" userId="29a252908359a5c9" providerId="LiveId" clId="{8FAC9269-1F0B-4DD8-AED6-A3CC54C21039}" dt="2021-06-22T03:40:01.099" v="2563" actId="1076"/>
          <ac:picMkLst>
            <pc:docMk/>
            <pc:sldMk cId="848469489" sldId="261"/>
            <ac:picMk id="5" creationId="{2490518C-886E-463B-816E-278ACC2E16EB}"/>
          </ac:picMkLst>
        </pc:picChg>
        <pc:picChg chg="add mod">
          <ac:chgData name="Bernard" userId="29a252908359a5c9" providerId="LiveId" clId="{8FAC9269-1F0B-4DD8-AED6-A3CC54C21039}" dt="2021-06-22T03:41:13.946" v="2587" actId="1076"/>
          <ac:picMkLst>
            <pc:docMk/>
            <pc:sldMk cId="848469489" sldId="261"/>
            <ac:picMk id="8" creationId="{378AA488-1D2B-42F2-9BB1-84953354614F}"/>
          </ac:picMkLst>
        </pc:picChg>
        <pc:picChg chg="add del mod">
          <ac:chgData name="Bernard" userId="29a252908359a5c9" providerId="LiveId" clId="{8FAC9269-1F0B-4DD8-AED6-A3CC54C21039}" dt="2021-06-22T03:39:00.814" v="2512" actId="478"/>
          <ac:picMkLst>
            <pc:docMk/>
            <pc:sldMk cId="848469489" sldId="261"/>
            <ac:picMk id="9" creationId="{0F84F364-F543-4022-ADEA-60BA835B7DF6}"/>
          </ac:picMkLst>
        </pc:picChg>
        <pc:picChg chg="add del mod">
          <ac:chgData name="Bernard" userId="29a252908359a5c9" providerId="LiveId" clId="{8FAC9269-1F0B-4DD8-AED6-A3CC54C21039}" dt="2021-06-22T03:38:59.335" v="2511" actId="478"/>
          <ac:picMkLst>
            <pc:docMk/>
            <pc:sldMk cId="848469489" sldId="261"/>
            <ac:picMk id="10" creationId="{05B4A0A0-8C91-47E4-BE1F-CE9F8EFA90F2}"/>
          </ac:picMkLst>
        </pc:picChg>
        <pc:picChg chg="add mod">
          <ac:chgData name="Bernard" userId="29a252908359a5c9" providerId="LiveId" clId="{8FAC9269-1F0B-4DD8-AED6-A3CC54C21039}" dt="2021-06-22T03:41:13.946" v="2587" actId="1076"/>
          <ac:picMkLst>
            <pc:docMk/>
            <pc:sldMk cId="848469489" sldId="261"/>
            <ac:picMk id="11" creationId="{1710FA76-1540-49AE-8B15-BD963E6D7532}"/>
          </ac:picMkLst>
        </pc:picChg>
        <pc:picChg chg="add mod">
          <ac:chgData name="Bernard" userId="29a252908359a5c9" providerId="LiveId" clId="{8FAC9269-1F0B-4DD8-AED6-A3CC54C21039}" dt="2021-06-22T03:41:13.946" v="2587" actId="1076"/>
          <ac:picMkLst>
            <pc:docMk/>
            <pc:sldMk cId="848469489" sldId="261"/>
            <ac:picMk id="12" creationId="{ABA900B1-BB66-4A81-8567-67AF75C86D90}"/>
          </ac:picMkLst>
        </pc:picChg>
        <pc:picChg chg="add del mod">
          <ac:chgData name="Bernard" userId="29a252908359a5c9" providerId="LiveId" clId="{8FAC9269-1F0B-4DD8-AED6-A3CC54C21039}" dt="2021-06-22T03:39:54.231" v="2558"/>
          <ac:picMkLst>
            <pc:docMk/>
            <pc:sldMk cId="848469489" sldId="261"/>
            <ac:picMk id="13" creationId="{33E2C5A0-4B95-4A62-B1C7-7B5A1387F1DE}"/>
          </ac:picMkLst>
        </pc:picChg>
        <pc:picChg chg="add del mod">
          <ac:chgData name="Bernard" userId="29a252908359a5c9" providerId="LiveId" clId="{8FAC9269-1F0B-4DD8-AED6-A3CC54C21039}" dt="2021-06-22T03:39:52.494" v="2556"/>
          <ac:picMkLst>
            <pc:docMk/>
            <pc:sldMk cId="848469489" sldId="261"/>
            <ac:picMk id="14" creationId="{199572CF-750C-4AF5-9AD9-08DBDE1CECD1}"/>
          </ac:picMkLst>
        </pc:picChg>
        <pc:picChg chg="add del mod">
          <ac:chgData name="Bernard" userId="29a252908359a5c9" providerId="LiveId" clId="{8FAC9269-1F0B-4DD8-AED6-A3CC54C21039}" dt="2021-06-22T03:39:51.857" v="2554"/>
          <ac:picMkLst>
            <pc:docMk/>
            <pc:sldMk cId="848469489" sldId="261"/>
            <ac:picMk id="15" creationId="{81F2BA6B-07EF-48BD-9218-18A64509D785}"/>
          </ac:picMkLst>
        </pc:picChg>
        <pc:picChg chg="add del mod">
          <ac:chgData name="Bernard" userId="29a252908359a5c9" providerId="LiveId" clId="{8FAC9269-1F0B-4DD8-AED6-A3CC54C21039}" dt="2021-06-22T03:39:51.304" v="2552"/>
          <ac:picMkLst>
            <pc:docMk/>
            <pc:sldMk cId="848469489" sldId="261"/>
            <ac:picMk id="16" creationId="{D9A26F41-09F3-416F-BE2F-58A97FC41FD8}"/>
          </ac:picMkLst>
        </pc:picChg>
        <pc:picChg chg="add del mod">
          <ac:chgData name="Bernard" userId="29a252908359a5c9" providerId="LiveId" clId="{8FAC9269-1F0B-4DD8-AED6-A3CC54C21039}" dt="2021-06-22T03:39:50.616" v="2550"/>
          <ac:picMkLst>
            <pc:docMk/>
            <pc:sldMk cId="848469489" sldId="261"/>
            <ac:picMk id="17" creationId="{56211FCD-D8FF-4542-B141-262874DC1D90}"/>
          </ac:picMkLst>
        </pc:picChg>
        <pc:picChg chg="add del mod">
          <ac:chgData name="Bernard" userId="29a252908359a5c9" providerId="LiveId" clId="{8FAC9269-1F0B-4DD8-AED6-A3CC54C21039}" dt="2021-06-22T03:39:50.028" v="2548"/>
          <ac:picMkLst>
            <pc:docMk/>
            <pc:sldMk cId="848469489" sldId="261"/>
            <ac:picMk id="18" creationId="{936966DC-52FD-4215-BB4C-ABA3966547EC}"/>
          </ac:picMkLst>
        </pc:picChg>
        <pc:picChg chg="add del mod">
          <ac:chgData name="Bernard" userId="29a252908359a5c9" providerId="LiveId" clId="{8FAC9269-1F0B-4DD8-AED6-A3CC54C21039}" dt="2021-06-22T03:39:49.584" v="2546"/>
          <ac:picMkLst>
            <pc:docMk/>
            <pc:sldMk cId="848469489" sldId="261"/>
            <ac:picMk id="19" creationId="{BC035B99-B6BE-4D4A-83E0-7B96F219A924}"/>
          </ac:picMkLst>
        </pc:picChg>
        <pc:picChg chg="add mod">
          <ac:chgData name="Bernard" userId="29a252908359a5c9" providerId="LiveId" clId="{8FAC9269-1F0B-4DD8-AED6-A3CC54C21039}" dt="2021-06-22T03:41:13.946" v="2587" actId="1076"/>
          <ac:picMkLst>
            <pc:docMk/>
            <pc:sldMk cId="848469489" sldId="261"/>
            <ac:picMk id="20" creationId="{6F3D2616-00A5-40EC-A5C6-E889676ADE3A}"/>
          </ac:picMkLst>
        </pc:picChg>
        <pc:picChg chg="add mod">
          <ac:chgData name="Bernard" userId="29a252908359a5c9" providerId="LiveId" clId="{8FAC9269-1F0B-4DD8-AED6-A3CC54C21039}" dt="2021-06-22T03:41:13.946" v="2587" actId="1076"/>
          <ac:picMkLst>
            <pc:docMk/>
            <pc:sldMk cId="848469489" sldId="261"/>
            <ac:picMk id="21" creationId="{65BDEB53-B4FD-472D-B1D5-850336E0F3FA}"/>
          </ac:picMkLst>
        </pc:picChg>
        <pc:picChg chg="add mod">
          <ac:chgData name="Bernard" userId="29a252908359a5c9" providerId="LiveId" clId="{8FAC9269-1F0B-4DD8-AED6-A3CC54C21039}" dt="2021-06-22T03:41:13.946" v="2587" actId="1076"/>
          <ac:picMkLst>
            <pc:docMk/>
            <pc:sldMk cId="848469489" sldId="261"/>
            <ac:picMk id="22" creationId="{999594DB-E794-47BF-A502-5B5844DB0C26}"/>
          </ac:picMkLst>
        </pc:picChg>
        <pc:picChg chg="add mod">
          <ac:chgData name="Bernard" userId="29a252908359a5c9" providerId="LiveId" clId="{8FAC9269-1F0B-4DD8-AED6-A3CC54C21039}" dt="2021-06-22T03:41:13.946" v="2587" actId="1076"/>
          <ac:picMkLst>
            <pc:docMk/>
            <pc:sldMk cId="848469489" sldId="261"/>
            <ac:picMk id="23" creationId="{14251780-3FEC-4AA7-9A63-A420517A7E7A}"/>
          </ac:picMkLst>
        </pc:picChg>
        <pc:picChg chg="add mod">
          <ac:chgData name="Bernard" userId="29a252908359a5c9" providerId="LiveId" clId="{8FAC9269-1F0B-4DD8-AED6-A3CC54C21039}" dt="2021-06-22T03:41:13.946" v="2587" actId="1076"/>
          <ac:picMkLst>
            <pc:docMk/>
            <pc:sldMk cId="848469489" sldId="261"/>
            <ac:picMk id="24" creationId="{5E0647F1-A7F5-4C9F-947F-E8D40FAB30C2}"/>
          </ac:picMkLst>
        </pc:picChg>
        <pc:picChg chg="add mod">
          <ac:chgData name="Bernard" userId="29a252908359a5c9" providerId="LiveId" clId="{8FAC9269-1F0B-4DD8-AED6-A3CC54C21039}" dt="2021-06-22T03:52:56.751" v="2696" actId="688"/>
          <ac:picMkLst>
            <pc:docMk/>
            <pc:sldMk cId="848469489" sldId="261"/>
            <ac:picMk id="25" creationId="{04019D77-0E9A-4B37-9C2D-EE428D398ED0}"/>
          </ac:picMkLst>
        </pc:picChg>
        <pc:picChg chg="add mod">
          <ac:chgData name="Bernard" userId="29a252908359a5c9" providerId="LiveId" clId="{8FAC9269-1F0B-4DD8-AED6-A3CC54C21039}" dt="2021-06-22T03:52:39.807" v="2690" actId="14100"/>
          <ac:picMkLst>
            <pc:docMk/>
            <pc:sldMk cId="848469489" sldId="261"/>
            <ac:picMk id="26" creationId="{BC38CFB9-BC6A-4978-B79B-615E670D31EE}"/>
          </ac:picMkLst>
        </pc:picChg>
        <pc:picChg chg="add mod">
          <ac:chgData name="Bernard" userId="29a252908359a5c9" providerId="LiveId" clId="{8FAC9269-1F0B-4DD8-AED6-A3CC54C21039}" dt="2021-06-22T03:52:44.999" v="2691" actId="688"/>
          <ac:picMkLst>
            <pc:docMk/>
            <pc:sldMk cId="848469489" sldId="261"/>
            <ac:picMk id="27" creationId="{87410283-CAE6-4335-BDF2-747A376D898F}"/>
          </ac:picMkLst>
        </pc:picChg>
        <pc:picChg chg="add mod">
          <ac:chgData name="Bernard" userId="29a252908359a5c9" providerId="LiveId" clId="{8FAC9269-1F0B-4DD8-AED6-A3CC54C21039}" dt="2021-06-22T03:52:50.255" v="2693" actId="688"/>
          <ac:picMkLst>
            <pc:docMk/>
            <pc:sldMk cId="848469489" sldId="261"/>
            <ac:picMk id="28" creationId="{5855B208-777B-460A-A479-D5BA5C8AD610}"/>
          </ac:picMkLst>
        </pc:picChg>
        <pc:picChg chg="add mod">
          <ac:chgData name="Bernard" userId="29a252908359a5c9" providerId="LiveId" clId="{8FAC9269-1F0B-4DD8-AED6-A3CC54C21039}" dt="2021-06-22T03:49:06.832" v="2685" actId="1076"/>
          <ac:picMkLst>
            <pc:docMk/>
            <pc:sldMk cId="848469489" sldId="261"/>
            <ac:picMk id="30" creationId="{C3754687-FA63-4EDA-ADAA-591196D9BAC5}"/>
          </ac:picMkLst>
        </pc:picChg>
        <pc:picChg chg="add mod">
          <ac:chgData name="Bernard" userId="29a252908359a5c9" providerId="LiveId" clId="{8FAC9269-1F0B-4DD8-AED6-A3CC54C21039}" dt="2021-06-22T03:49:06.832" v="2685" actId="1076"/>
          <ac:picMkLst>
            <pc:docMk/>
            <pc:sldMk cId="848469489" sldId="261"/>
            <ac:picMk id="31" creationId="{7A7455B9-91AD-421A-9D84-D52F5045B71B}"/>
          </ac:picMkLst>
        </pc:picChg>
        <pc:picChg chg="add mod">
          <ac:chgData name="Bernard" userId="29a252908359a5c9" providerId="LiveId" clId="{8FAC9269-1F0B-4DD8-AED6-A3CC54C21039}" dt="2021-06-22T03:49:06.832" v="2685" actId="1076"/>
          <ac:picMkLst>
            <pc:docMk/>
            <pc:sldMk cId="848469489" sldId="261"/>
            <ac:picMk id="32" creationId="{018F312D-65CF-452F-A3F9-561EA6CC8481}"/>
          </ac:picMkLst>
        </pc:picChg>
        <pc:picChg chg="add mod">
          <ac:chgData name="Bernard" userId="29a252908359a5c9" providerId="LiveId" clId="{8FAC9269-1F0B-4DD8-AED6-A3CC54C21039}" dt="2021-06-22T03:59:47.525" v="2743" actId="1076"/>
          <ac:picMkLst>
            <pc:docMk/>
            <pc:sldMk cId="848469489" sldId="261"/>
            <ac:picMk id="36" creationId="{AC93543E-6F78-4C80-B413-A9F41DC743BF}"/>
          </ac:picMkLst>
        </pc:picChg>
      </pc:sldChg>
      <pc:sldChg chg="addSp delSp modSp new mod setBg setClrOvrMap">
        <pc:chgData name="Bernard" userId="29a252908359a5c9" providerId="LiveId" clId="{8FAC9269-1F0B-4DD8-AED6-A3CC54C21039}" dt="2021-06-22T04:28:38.296" v="3824" actId="20577"/>
        <pc:sldMkLst>
          <pc:docMk/>
          <pc:sldMk cId="2596252674" sldId="262"/>
        </pc:sldMkLst>
        <pc:spChg chg="mod ord">
          <ac:chgData name="Bernard" userId="29a252908359a5c9" providerId="LiveId" clId="{8FAC9269-1F0B-4DD8-AED6-A3CC54C21039}" dt="2021-06-22T03:04:28.409" v="2279" actId="207"/>
          <ac:spMkLst>
            <pc:docMk/>
            <pc:sldMk cId="2596252674" sldId="262"/>
            <ac:spMk id="2" creationId="{23D749A8-9D78-411A-B679-2291D36B2504}"/>
          </ac:spMkLst>
        </pc:spChg>
        <pc:spChg chg="add del mod">
          <ac:chgData name="Bernard" userId="29a252908359a5c9" providerId="LiveId" clId="{8FAC9269-1F0B-4DD8-AED6-A3CC54C21039}" dt="2021-06-22T04:28:38.296" v="3824" actId="20577"/>
          <ac:spMkLst>
            <pc:docMk/>
            <pc:sldMk cId="2596252674" sldId="262"/>
            <ac:spMk id="3" creationId="{85D16C42-E6D6-4687-885E-044ACF95796B}"/>
          </ac:spMkLst>
        </pc:spChg>
        <pc:spChg chg="add del">
          <ac:chgData name="Bernard" userId="29a252908359a5c9" providerId="LiveId" clId="{8FAC9269-1F0B-4DD8-AED6-A3CC54C21039}" dt="2021-06-22T03:01:20.212" v="1984" actId="26606"/>
          <ac:spMkLst>
            <pc:docMk/>
            <pc:sldMk cId="2596252674" sldId="262"/>
            <ac:spMk id="71" creationId="{87CC2527-562A-4F69-B487-4371E5B243E7}"/>
          </ac:spMkLst>
        </pc:spChg>
        <pc:spChg chg="add del">
          <ac:chgData name="Bernard" userId="29a252908359a5c9" providerId="LiveId" clId="{8FAC9269-1F0B-4DD8-AED6-A3CC54C21039}" dt="2021-06-22T03:01:16.834" v="1976" actId="26606"/>
          <ac:spMkLst>
            <pc:docMk/>
            <pc:sldMk cId="2596252674" sldId="262"/>
            <ac:spMk id="74" creationId="{5A59F003-E00A-43F9-91DC-CC54E3B87466}"/>
          </ac:spMkLst>
        </pc:spChg>
        <pc:spChg chg="add del">
          <ac:chgData name="Bernard" userId="29a252908359a5c9" providerId="LiveId" clId="{8FAC9269-1F0B-4DD8-AED6-A3CC54C21039}" dt="2021-06-22T03:01:16.834" v="1976" actId="26606"/>
          <ac:spMkLst>
            <pc:docMk/>
            <pc:sldMk cId="2596252674" sldId="262"/>
            <ac:spMk id="75" creationId="{D74A4382-E3AD-430A-9A1F-DFA3E0E77A7D}"/>
          </ac:spMkLst>
        </pc:spChg>
        <pc:spChg chg="add del">
          <ac:chgData name="Bernard" userId="29a252908359a5c9" providerId="LiveId" clId="{8FAC9269-1F0B-4DD8-AED6-A3CC54C21039}" dt="2021-06-22T03:01:16.834" v="1976" actId="26606"/>
          <ac:spMkLst>
            <pc:docMk/>
            <pc:sldMk cId="2596252674" sldId="262"/>
            <ac:spMk id="77" creationId="{79F40191-0F44-4FD1-82CC-ACB507C14BE6}"/>
          </ac:spMkLst>
        </pc:spChg>
        <pc:spChg chg="add">
          <ac:chgData name="Bernard" userId="29a252908359a5c9" providerId="LiveId" clId="{8FAC9269-1F0B-4DD8-AED6-A3CC54C21039}" dt="2021-06-22T03:01:30.405" v="1987" actId="26606"/>
          <ac:spMkLst>
            <pc:docMk/>
            <pc:sldMk cId="2596252674" sldId="262"/>
            <ac:spMk id="4100" creationId="{5E8D2E83-FB3A-40E7-A9E5-7AB389D612B4}"/>
          </ac:spMkLst>
        </pc:spChg>
        <pc:picChg chg="add mod ord">
          <ac:chgData name="Bernard" userId="29a252908359a5c9" providerId="LiveId" clId="{8FAC9269-1F0B-4DD8-AED6-A3CC54C21039}" dt="2021-06-22T03:01:30.405" v="1987" actId="26606"/>
          <ac:picMkLst>
            <pc:docMk/>
            <pc:sldMk cId="2596252674" sldId="262"/>
            <ac:picMk id="4098" creationId="{5875C4F2-452F-4F65-AD58-DCAA96DC28A0}"/>
          </ac:picMkLst>
        </pc:picChg>
        <pc:cxnChg chg="add del">
          <ac:chgData name="Bernard" userId="29a252908359a5c9" providerId="LiveId" clId="{8FAC9269-1F0B-4DD8-AED6-A3CC54C21039}" dt="2021-06-22T03:01:20.212" v="1984" actId="26606"/>
          <ac:cxnSpMkLst>
            <pc:docMk/>
            <pc:sldMk cId="2596252674" sldId="262"/>
            <ac:cxnSpMk id="73" creationId="{BCDAEC91-5BCE-4B55-9CC0-43EF94CB734B}"/>
          </ac:cxnSpMkLst>
        </pc:cxnChg>
      </pc:sldChg>
      <pc:sldChg chg="addSp delSp modSp new mod setBg">
        <pc:chgData name="Bernard" userId="29a252908359a5c9" providerId="LiveId" clId="{8FAC9269-1F0B-4DD8-AED6-A3CC54C21039}" dt="2021-06-22T04:30:36.490" v="3846" actId="1076"/>
        <pc:sldMkLst>
          <pc:docMk/>
          <pc:sldMk cId="620071437" sldId="263"/>
        </pc:sldMkLst>
        <pc:spChg chg="mod">
          <ac:chgData name="Bernard" userId="29a252908359a5c9" providerId="LiveId" clId="{8FAC9269-1F0B-4DD8-AED6-A3CC54C21039}" dt="2021-06-22T04:29:28.149" v="3835" actId="20577"/>
          <ac:spMkLst>
            <pc:docMk/>
            <pc:sldMk cId="620071437" sldId="263"/>
            <ac:spMk id="2" creationId="{0FECA71F-33EA-40BB-A2BA-A2EBEA07212F}"/>
          </ac:spMkLst>
        </pc:spChg>
        <pc:spChg chg="del">
          <ac:chgData name="Bernard" userId="29a252908359a5c9" providerId="LiveId" clId="{8FAC9269-1F0B-4DD8-AED6-A3CC54C21039}" dt="2021-06-22T04:16:28.209" v="2914" actId="478"/>
          <ac:spMkLst>
            <pc:docMk/>
            <pc:sldMk cId="620071437" sldId="263"/>
            <ac:spMk id="3" creationId="{0F0C0A40-AB50-42DC-A431-F185CDF1E125}"/>
          </ac:spMkLst>
        </pc:spChg>
        <pc:spChg chg="add">
          <ac:chgData name="Bernard" userId="29a252908359a5c9" providerId="LiveId" clId="{8FAC9269-1F0B-4DD8-AED6-A3CC54C21039}" dt="2021-06-22T04:18:18.064" v="3059" actId="26606"/>
          <ac:spMkLst>
            <pc:docMk/>
            <pc:sldMk cId="620071437" sldId="263"/>
            <ac:spMk id="71" creationId="{16F9E488-0718-4E1E-9D12-26779F606252}"/>
          </ac:spMkLst>
        </pc:spChg>
        <pc:spChg chg="add">
          <ac:chgData name="Bernard" userId="29a252908359a5c9" providerId="LiveId" clId="{8FAC9269-1F0B-4DD8-AED6-A3CC54C21039}" dt="2021-06-22T04:18:18.064" v="3059" actId="26606"/>
          <ac:spMkLst>
            <pc:docMk/>
            <pc:sldMk cId="620071437" sldId="263"/>
            <ac:spMk id="73" creationId="{CE708407-D01D-4E57-8998-FF799DBC3788}"/>
          </ac:spMkLst>
        </pc:spChg>
        <pc:grpChg chg="add">
          <ac:chgData name="Bernard" userId="29a252908359a5c9" providerId="LiveId" clId="{8FAC9269-1F0B-4DD8-AED6-A3CC54C21039}" dt="2021-06-22T04:18:18.064" v="3059" actId="26606"/>
          <ac:grpSpMkLst>
            <pc:docMk/>
            <pc:sldMk cId="620071437" sldId="263"/>
            <ac:grpSpMk id="75" creationId="{7F963B07-5C9E-478C-A53E-B6F5B4A78933}"/>
          </ac:grpSpMkLst>
        </pc:grpChg>
        <pc:picChg chg="add mod">
          <ac:chgData name="Bernard" userId="29a252908359a5c9" providerId="LiveId" clId="{8FAC9269-1F0B-4DD8-AED6-A3CC54C21039}" dt="2021-06-22T04:30:36.490" v="3846" actId="1076"/>
          <ac:picMkLst>
            <pc:docMk/>
            <pc:sldMk cId="620071437" sldId="263"/>
            <ac:picMk id="5122" creationId="{D5BFE128-2B82-4A7D-886A-E3C08E26AB97}"/>
          </ac:picMkLst>
        </pc:picChg>
        <pc:picChg chg="add del mod">
          <ac:chgData name="Bernard" userId="29a252908359a5c9" providerId="LiveId" clId="{8FAC9269-1F0B-4DD8-AED6-A3CC54C21039}" dt="2021-06-22T04:30:29.971" v="3844" actId="478"/>
          <ac:picMkLst>
            <pc:docMk/>
            <pc:sldMk cId="620071437" sldId="263"/>
            <ac:picMk id="5124" creationId="{4ABADD7B-4B82-49DD-BF99-D424841933CB}"/>
          </ac:picMkLst>
        </pc:picChg>
      </pc:sldChg>
      <pc:sldChg chg="addSp delSp modSp new mod setBg setClrOvrMap">
        <pc:chgData name="Bernard" userId="29a252908359a5c9" providerId="LiveId" clId="{8FAC9269-1F0B-4DD8-AED6-A3CC54C21039}" dt="2021-06-22T04:34:06.465" v="3860"/>
        <pc:sldMkLst>
          <pc:docMk/>
          <pc:sldMk cId="3813479944" sldId="264"/>
        </pc:sldMkLst>
        <pc:spChg chg="mod">
          <ac:chgData name="Bernard" userId="29a252908359a5c9" providerId="LiveId" clId="{8FAC9269-1F0B-4DD8-AED6-A3CC54C21039}" dt="2021-06-22T04:25:56.073" v="3715" actId="26606"/>
          <ac:spMkLst>
            <pc:docMk/>
            <pc:sldMk cId="3813479944" sldId="264"/>
            <ac:spMk id="2" creationId="{40392C00-131F-42AE-B9D4-27A677184190}"/>
          </ac:spMkLst>
        </pc:spChg>
        <pc:spChg chg="del mod">
          <ac:chgData name="Bernard" userId="29a252908359a5c9" providerId="LiveId" clId="{8FAC9269-1F0B-4DD8-AED6-A3CC54C21039}" dt="2021-06-22T04:25:56.073" v="3715" actId="26606"/>
          <ac:spMkLst>
            <pc:docMk/>
            <pc:sldMk cId="3813479944" sldId="264"/>
            <ac:spMk id="3" creationId="{080CC6C8-5C00-432F-B7AD-AB9FEC30C4BB}"/>
          </ac:spMkLst>
        </pc:spChg>
        <pc:spChg chg="add del">
          <ac:chgData name="Bernard" userId="29a252908359a5c9" providerId="LiveId" clId="{8FAC9269-1F0B-4DD8-AED6-A3CC54C21039}" dt="2021-06-22T04:25:56.073" v="3715" actId="26606"/>
          <ac:spMkLst>
            <pc:docMk/>
            <pc:sldMk cId="3813479944" sldId="264"/>
            <ac:spMk id="8" creationId="{5A0118C5-4F8D-4CF4-BADD-53FEACC6C42A}"/>
          </ac:spMkLst>
        </pc:spChg>
        <pc:spChg chg="add del">
          <ac:chgData name="Bernard" userId="29a252908359a5c9" providerId="LiveId" clId="{8FAC9269-1F0B-4DD8-AED6-A3CC54C21039}" dt="2021-06-22T04:25:56.073" v="3715" actId="26606"/>
          <ac:spMkLst>
            <pc:docMk/>
            <pc:sldMk cId="3813479944" sldId="264"/>
            <ac:spMk id="10" creationId="{4E0A5C5C-2A95-428E-9F6A-0D29EBD57C9F}"/>
          </ac:spMkLst>
        </pc:spChg>
        <pc:spChg chg="add del">
          <ac:chgData name="Bernard" userId="29a252908359a5c9" providerId="LiveId" clId="{8FAC9269-1F0B-4DD8-AED6-A3CC54C21039}" dt="2021-06-22T04:25:56.073" v="3715" actId="26606"/>
          <ac:spMkLst>
            <pc:docMk/>
            <pc:sldMk cId="3813479944" sldId="264"/>
            <ac:spMk id="12" creationId="{1056F38F-7C4E-461D-8709-7D0024AE1F79}"/>
          </ac:spMkLst>
        </pc:spChg>
        <pc:spChg chg="add del">
          <ac:chgData name="Bernard" userId="29a252908359a5c9" providerId="LiveId" clId="{8FAC9269-1F0B-4DD8-AED6-A3CC54C21039}" dt="2021-06-22T04:25:56.073" v="3715" actId="26606"/>
          <ac:spMkLst>
            <pc:docMk/>
            <pc:sldMk cId="3813479944" sldId="264"/>
            <ac:spMk id="14" creationId="{C7278469-3C3C-49CE-AEEE-E176A4900B78}"/>
          </ac:spMkLst>
        </pc:spChg>
        <pc:spChg chg="add del">
          <ac:chgData name="Bernard" userId="29a252908359a5c9" providerId="LiveId" clId="{8FAC9269-1F0B-4DD8-AED6-A3CC54C21039}" dt="2021-06-22T04:25:56.073" v="3715" actId="26606"/>
          <ac:spMkLst>
            <pc:docMk/>
            <pc:sldMk cId="3813479944" sldId="264"/>
            <ac:spMk id="20" creationId="{4C6598AB-1C17-4D54-951C-A082D94ACB7A}"/>
          </ac:spMkLst>
        </pc:spChg>
        <pc:spChg chg="add del">
          <ac:chgData name="Bernard" userId="29a252908359a5c9" providerId="LiveId" clId="{8FAC9269-1F0B-4DD8-AED6-A3CC54C21039}" dt="2021-06-22T04:25:56.073" v="3715" actId="26606"/>
          <ac:spMkLst>
            <pc:docMk/>
            <pc:sldMk cId="3813479944" sldId="264"/>
            <ac:spMk id="22" creationId="{C83B66D7-137D-4AC1-B172-53D60F08BEB5}"/>
          </ac:spMkLst>
        </pc:spChg>
        <pc:spChg chg="add del">
          <ac:chgData name="Bernard" userId="29a252908359a5c9" providerId="LiveId" clId="{8FAC9269-1F0B-4DD8-AED6-A3CC54C21039}" dt="2021-06-22T04:25:56.073" v="3715" actId="26606"/>
          <ac:spMkLst>
            <pc:docMk/>
            <pc:sldMk cId="3813479944" sldId="264"/>
            <ac:spMk id="24" creationId="{F6B92503-6984-4D15-8B98-8718709B785D}"/>
          </ac:spMkLst>
        </pc:spChg>
        <pc:spChg chg="add del">
          <ac:chgData name="Bernard" userId="29a252908359a5c9" providerId="LiveId" clId="{8FAC9269-1F0B-4DD8-AED6-A3CC54C21039}" dt="2021-06-22T04:25:56.073" v="3715" actId="26606"/>
          <ac:spMkLst>
            <pc:docMk/>
            <pc:sldMk cId="3813479944" sldId="264"/>
            <ac:spMk id="26" creationId="{08DDF938-524E-4C18-A47D-C00627832366}"/>
          </ac:spMkLst>
        </pc:spChg>
        <pc:spChg chg="add">
          <ac:chgData name="Bernard" userId="29a252908359a5c9" providerId="LiveId" clId="{8FAC9269-1F0B-4DD8-AED6-A3CC54C21039}" dt="2021-06-22T04:25:56.073" v="3715" actId="26606"/>
          <ac:spMkLst>
            <pc:docMk/>
            <pc:sldMk cId="3813479944" sldId="264"/>
            <ac:spMk id="39" creationId="{A3EFF7B1-6CB7-47D1-AD37-B870CA2B2151}"/>
          </ac:spMkLst>
        </pc:spChg>
        <pc:spChg chg="add">
          <ac:chgData name="Bernard" userId="29a252908359a5c9" providerId="LiveId" clId="{8FAC9269-1F0B-4DD8-AED6-A3CC54C21039}" dt="2021-06-22T04:25:56.073" v="3715" actId="26606"/>
          <ac:spMkLst>
            <pc:docMk/>
            <pc:sldMk cId="3813479944" sldId="264"/>
            <ac:spMk id="41" creationId="{7FA2962B-21B6-4689-A95D-A8FF6ADE47F1}"/>
          </ac:spMkLst>
        </pc:spChg>
        <pc:spChg chg="add">
          <ac:chgData name="Bernard" userId="29a252908359a5c9" providerId="LiveId" clId="{8FAC9269-1F0B-4DD8-AED6-A3CC54C21039}" dt="2021-06-22T04:25:56.073" v="3715" actId="26606"/>
          <ac:spMkLst>
            <pc:docMk/>
            <pc:sldMk cId="3813479944" sldId="264"/>
            <ac:spMk id="57" creationId="{A00D2CE1-35C1-46E6-BD59-CEE668BD90F4}"/>
          </ac:spMkLst>
        </pc:spChg>
        <pc:spChg chg="add">
          <ac:chgData name="Bernard" userId="29a252908359a5c9" providerId="LiveId" clId="{8FAC9269-1F0B-4DD8-AED6-A3CC54C21039}" dt="2021-06-22T04:25:56.073" v="3715" actId="26606"/>
          <ac:spMkLst>
            <pc:docMk/>
            <pc:sldMk cId="3813479944" sldId="264"/>
            <ac:spMk id="65" creationId="{E18403B7-F2C7-4C07-8522-21C31910902C}"/>
          </ac:spMkLst>
        </pc:spChg>
        <pc:grpChg chg="add del">
          <ac:chgData name="Bernard" userId="29a252908359a5c9" providerId="LiveId" clId="{8FAC9269-1F0B-4DD8-AED6-A3CC54C21039}" dt="2021-06-22T04:25:56.073" v="3715" actId="26606"/>
          <ac:grpSpMkLst>
            <pc:docMk/>
            <pc:sldMk cId="3813479944" sldId="264"/>
            <ac:grpSpMk id="16" creationId="{93DC754C-7E09-422D-A8BB-AF632E90DFA2}"/>
          </ac:grpSpMkLst>
        </pc:grpChg>
        <pc:grpChg chg="add del">
          <ac:chgData name="Bernard" userId="29a252908359a5c9" providerId="LiveId" clId="{8FAC9269-1F0B-4DD8-AED6-A3CC54C21039}" dt="2021-06-22T04:25:56.073" v="3715" actId="26606"/>
          <ac:grpSpMkLst>
            <pc:docMk/>
            <pc:sldMk cId="3813479944" sldId="264"/>
            <ac:grpSpMk id="28" creationId="{3773FAF5-C452-4455-9411-D6AF5EBD4CA9}"/>
          </ac:grpSpMkLst>
        </pc:grpChg>
        <pc:grpChg chg="add">
          <ac:chgData name="Bernard" userId="29a252908359a5c9" providerId="LiveId" clId="{8FAC9269-1F0B-4DD8-AED6-A3CC54C21039}" dt="2021-06-22T04:25:56.073" v="3715" actId="26606"/>
          <ac:grpSpMkLst>
            <pc:docMk/>
            <pc:sldMk cId="3813479944" sldId="264"/>
            <ac:grpSpMk id="43" creationId="{A745280D-ED36-41FE-8EB1-CE597C99CFE8}"/>
          </ac:grpSpMkLst>
        </pc:grpChg>
        <pc:grpChg chg="add">
          <ac:chgData name="Bernard" userId="29a252908359a5c9" providerId="LiveId" clId="{8FAC9269-1F0B-4DD8-AED6-A3CC54C21039}" dt="2021-06-22T04:25:56.073" v="3715" actId="26606"/>
          <ac:grpSpMkLst>
            <pc:docMk/>
            <pc:sldMk cId="3813479944" sldId="264"/>
            <ac:grpSpMk id="49" creationId="{80E95A5C-1E97-41C3-9DEC-245FF6DEBF1F}"/>
          </ac:grpSpMkLst>
        </pc:grpChg>
        <pc:grpChg chg="add">
          <ac:chgData name="Bernard" userId="29a252908359a5c9" providerId="LiveId" clId="{8FAC9269-1F0B-4DD8-AED6-A3CC54C21039}" dt="2021-06-22T04:25:56.073" v="3715" actId="26606"/>
          <ac:grpSpMkLst>
            <pc:docMk/>
            <pc:sldMk cId="3813479944" sldId="264"/>
            <ac:grpSpMk id="59" creationId="{A58DCE86-9AE1-46D1-96D6-04B8B3EDF6FA}"/>
          </ac:grpSpMkLst>
        </pc:grpChg>
        <pc:grpChg chg="add">
          <ac:chgData name="Bernard" userId="29a252908359a5c9" providerId="LiveId" clId="{8FAC9269-1F0B-4DD8-AED6-A3CC54C21039}" dt="2021-06-22T04:25:56.073" v="3715" actId="26606"/>
          <ac:grpSpMkLst>
            <pc:docMk/>
            <pc:sldMk cId="3813479944" sldId="264"/>
            <ac:grpSpMk id="67" creationId="{23B58CC6-A99E-43AF-A467-256F19287FB8}"/>
          </ac:grpSpMkLst>
        </pc:grpChg>
        <pc:graphicFrameChg chg="add mod modGraphic">
          <ac:chgData name="Bernard" userId="29a252908359a5c9" providerId="LiveId" clId="{8FAC9269-1F0B-4DD8-AED6-A3CC54C21039}" dt="2021-06-22T04:34:06.465" v="3860"/>
          <ac:graphicFrameMkLst>
            <pc:docMk/>
            <pc:sldMk cId="3813479944" sldId="264"/>
            <ac:graphicFrameMk id="35" creationId="{B848286A-7F88-4BD1-8B56-8CE850ABE0EF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BE0A6D-78ED-47F1-8333-7E07756A649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2017398-7034-49C8-A35E-9FA1C1A90370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rgbClr val="00B050"/>
              </a:solidFill>
            </a:rPr>
            <a:t>American coffee drinkers consume 3 cups a day on average.</a:t>
          </a:r>
        </a:p>
      </dgm:t>
    </dgm:pt>
    <dgm:pt modelId="{E7D0AC64-446C-4B8D-830F-967CCAAC545F}" type="parTrans" cxnId="{C12D4981-1FE9-4CFD-8720-9513943D1C4C}">
      <dgm:prSet/>
      <dgm:spPr/>
      <dgm:t>
        <a:bodyPr/>
        <a:lstStyle/>
        <a:p>
          <a:endParaRPr lang="en-US"/>
        </a:p>
      </dgm:t>
    </dgm:pt>
    <dgm:pt modelId="{C30B3BD1-FBA5-4AF7-B262-1430AF510652}" type="sibTrans" cxnId="{C12D4981-1FE9-4CFD-8720-9513943D1C4C}">
      <dgm:prSet/>
      <dgm:spPr/>
      <dgm:t>
        <a:bodyPr/>
        <a:lstStyle/>
        <a:p>
          <a:endParaRPr lang="en-US"/>
        </a:p>
      </dgm:t>
    </dgm:pt>
    <dgm:pt modelId="{1F33F450-D35F-43FB-8721-E943738D1BA6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Starbucks offers many options of coffee drinks.</a:t>
          </a:r>
        </a:p>
      </dgm:t>
    </dgm:pt>
    <dgm:pt modelId="{9CEC1414-5E6C-45B1-A13E-29059E49AF49}" type="parTrans" cxnId="{E8F173BA-A0C4-40BF-8780-90460F551C30}">
      <dgm:prSet/>
      <dgm:spPr/>
      <dgm:t>
        <a:bodyPr/>
        <a:lstStyle/>
        <a:p>
          <a:endParaRPr lang="en-US"/>
        </a:p>
      </dgm:t>
    </dgm:pt>
    <dgm:pt modelId="{4BAC89FA-D554-4B0F-95F1-F89A4E4A4510}" type="sibTrans" cxnId="{E8F173BA-A0C4-40BF-8780-90460F551C30}">
      <dgm:prSet/>
      <dgm:spPr/>
      <dgm:t>
        <a:bodyPr/>
        <a:lstStyle/>
        <a:p>
          <a:endParaRPr lang="en-US"/>
        </a:p>
      </dgm:t>
    </dgm:pt>
    <dgm:pt modelId="{A4D33E13-1FB5-4C19-BB70-1A58A45318A9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Sugary drinks like Starbucks signature espressos are very caloric.</a:t>
          </a:r>
        </a:p>
      </dgm:t>
    </dgm:pt>
    <dgm:pt modelId="{A3740B47-B239-4CFC-B30E-8EE8CE749175}" type="parTrans" cxnId="{EB7103BD-5928-4036-AE30-3E85F5DB56FA}">
      <dgm:prSet/>
      <dgm:spPr/>
      <dgm:t>
        <a:bodyPr/>
        <a:lstStyle/>
        <a:p>
          <a:endParaRPr lang="en-US"/>
        </a:p>
      </dgm:t>
    </dgm:pt>
    <dgm:pt modelId="{C9A5CCB0-C77D-42FE-8704-7EA755DC5C51}" type="sibTrans" cxnId="{EB7103BD-5928-4036-AE30-3E85F5DB56FA}">
      <dgm:prSet/>
      <dgm:spPr/>
      <dgm:t>
        <a:bodyPr/>
        <a:lstStyle/>
        <a:p>
          <a:endParaRPr lang="en-US"/>
        </a:p>
      </dgm:t>
    </dgm:pt>
    <dgm:pt modelId="{377AEDF9-0EFE-4175-A6A7-442BB786A9AF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rgbClr val="00B050"/>
              </a:solidFill>
            </a:rPr>
            <a:t>Brewed coffee provides by far the most caffeine per Calorie. </a:t>
          </a:r>
        </a:p>
      </dgm:t>
    </dgm:pt>
    <dgm:pt modelId="{293D6968-3939-4BD5-805F-7DDD36D0003D}" type="parTrans" cxnId="{B6EE91BC-1CE0-4D1A-8BB0-DAFF364BC9DF}">
      <dgm:prSet/>
      <dgm:spPr/>
      <dgm:t>
        <a:bodyPr/>
        <a:lstStyle/>
        <a:p>
          <a:endParaRPr lang="en-US"/>
        </a:p>
      </dgm:t>
    </dgm:pt>
    <dgm:pt modelId="{F5E1B88B-5911-40A7-AD36-23CCE6CD4D1B}" type="sibTrans" cxnId="{B6EE91BC-1CE0-4D1A-8BB0-DAFF364BC9DF}">
      <dgm:prSet/>
      <dgm:spPr/>
      <dgm:t>
        <a:bodyPr/>
        <a:lstStyle/>
        <a:p>
          <a:endParaRPr lang="en-US"/>
        </a:p>
      </dgm:t>
    </dgm:pt>
    <dgm:pt modelId="{C7E797AB-97A9-4622-9F6C-297E47D0AFEB}" type="pres">
      <dgm:prSet presAssocID="{D2BE0A6D-78ED-47F1-8333-7E07756A649B}" presName="linear" presStyleCnt="0">
        <dgm:presLayoutVars>
          <dgm:animLvl val="lvl"/>
          <dgm:resizeHandles val="exact"/>
        </dgm:presLayoutVars>
      </dgm:prSet>
      <dgm:spPr/>
    </dgm:pt>
    <dgm:pt modelId="{0DCD1E57-C928-4B18-B4E4-363BDA92A5A1}" type="pres">
      <dgm:prSet presAssocID="{52017398-7034-49C8-A35E-9FA1C1A9037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25C50BD-930F-4A84-8E0B-6233814E97DC}" type="pres">
      <dgm:prSet presAssocID="{C30B3BD1-FBA5-4AF7-B262-1430AF510652}" presName="spacer" presStyleCnt="0"/>
      <dgm:spPr/>
    </dgm:pt>
    <dgm:pt modelId="{624597C3-8FC2-450C-ADC0-A44677A8D061}" type="pres">
      <dgm:prSet presAssocID="{1F33F450-D35F-43FB-8721-E943738D1BA6}" presName="parentText" presStyleLbl="node1" presStyleIdx="1" presStyleCnt="4" custScaleX="92863">
        <dgm:presLayoutVars>
          <dgm:chMax val="0"/>
          <dgm:bulletEnabled val="1"/>
        </dgm:presLayoutVars>
      </dgm:prSet>
      <dgm:spPr/>
    </dgm:pt>
    <dgm:pt modelId="{1C1BC680-A80B-4301-A5DA-E71BFFDB9F43}" type="pres">
      <dgm:prSet presAssocID="{4BAC89FA-D554-4B0F-95F1-F89A4E4A4510}" presName="spacer" presStyleCnt="0"/>
      <dgm:spPr/>
    </dgm:pt>
    <dgm:pt modelId="{419D1238-F22A-45C3-9D56-9F780A29AE91}" type="pres">
      <dgm:prSet presAssocID="{A4D33E13-1FB5-4C19-BB70-1A58A45318A9}" presName="parentText" presStyleLbl="node1" presStyleIdx="2" presStyleCnt="4" custScaleX="89885">
        <dgm:presLayoutVars>
          <dgm:chMax val="0"/>
          <dgm:bulletEnabled val="1"/>
        </dgm:presLayoutVars>
      </dgm:prSet>
      <dgm:spPr/>
    </dgm:pt>
    <dgm:pt modelId="{7CBFBE1D-BE74-419C-A3B3-B32A92F960DE}" type="pres">
      <dgm:prSet presAssocID="{C9A5CCB0-C77D-42FE-8704-7EA755DC5C51}" presName="spacer" presStyleCnt="0"/>
      <dgm:spPr/>
    </dgm:pt>
    <dgm:pt modelId="{BA52CA78-6A8A-4889-8250-B33E0BC72BC3}" type="pres">
      <dgm:prSet presAssocID="{377AEDF9-0EFE-4175-A6A7-442BB786A9AF}" presName="parentText" presStyleLbl="node1" presStyleIdx="3" presStyleCnt="4" custScaleX="82794">
        <dgm:presLayoutVars>
          <dgm:chMax val="0"/>
          <dgm:bulletEnabled val="1"/>
        </dgm:presLayoutVars>
      </dgm:prSet>
      <dgm:spPr/>
    </dgm:pt>
  </dgm:ptLst>
  <dgm:cxnLst>
    <dgm:cxn modelId="{2DA17D08-C255-4AC5-8806-9E3C4103C11E}" type="presOf" srcId="{1F33F450-D35F-43FB-8721-E943738D1BA6}" destId="{624597C3-8FC2-450C-ADC0-A44677A8D061}" srcOrd="0" destOrd="0" presId="urn:microsoft.com/office/officeart/2005/8/layout/vList2"/>
    <dgm:cxn modelId="{D7553627-A252-41CC-AC85-20D43C0161B7}" type="presOf" srcId="{377AEDF9-0EFE-4175-A6A7-442BB786A9AF}" destId="{BA52CA78-6A8A-4889-8250-B33E0BC72BC3}" srcOrd="0" destOrd="0" presId="urn:microsoft.com/office/officeart/2005/8/layout/vList2"/>
    <dgm:cxn modelId="{C12D4981-1FE9-4CFD-8720-9513943D1C4C}" srcId="{D2BE0A6D-78ED-47F1-8333-7E07756A649B}" destId="{52017398-7034-49C8-A35E-9FA1C1A90370}" srcOrd="0" destOrd="0" parTransId="{E7D0AC64-446C-4B8D-830F-967CCAAC545F}" sibTransId="{C30B3BD1-FBA5-4AF7-B262-1430AF510652}"/>
    <dgm:cxn modelId="{D447E1A9-F5DB-45E2-B56D-3BDEE9BBD4CA}" type="presOf" srcId="{D2BE0A6D-78ED-47F1-8333-7E07756A649B}" destId="{C7E797AB-97A9-4622-9F6C-297E47D0AFEB}" srcOrd="0" destOrd="0" presId="urn:microsoft.com/office/officeart/2005/8/layout/vList2"/>
    <dgm:cxn modelId="{E8F173BA-A0C4-40BF-8780-90460F551C30}" srcId="{D2BE0A6D-78ED-47F1-8333-7E07756A649B}" destId="{1F33F450-D35F-43FB-8721-E943738D1BA6}" srcOrd="1" destOrd="0" parTransId="{9CEC1414-5E6C-45B1-A13E-29059E49AF49}" sibTransId="{4BAC89FA-D554-4B0F-95F1-F89A4E4A4510}"/>
    <dgm:cxn modelId="{B6EE91BC-1CE0-4D1A-8BB0-DAFF364BC9DF}" srcId="{D2BE0A6D-78ED-47F1-8333-7E07756A649B}" destId="{377AEDF9-0EFE-4175-A6A7-442BB786A9AF}" srcOrd="3" destOrd="0" parTransId="{293D6968-3939-4BD5-805F-7DDD36D0003D}" sibTransId="{F5E1B88B-5911-40A7-AD36-23CCE6CD4D1B}"/>
    <dgm:cxn modelId="{EB7103BD-5928-4036-AE30-3E85F5DB56FA}" srcId="{D2BE0A6D-78ED-47F1-8333-7E07756A649B}" destId="{A4D33E13-1FB5-4C19-BB70-1A58A45318A9}" srcOrd="2" destOrd="0" parTransId="{A3740B47-B239-4CFC-B30E-8EE8CE749175}" sibTransId="{C9A5CCB0-C77D-42FE-8704-7EA755DC5C51}"/>
    <dgm:cxn modelId="{A7CFE6C4-3569-4E17-BC67-58BF2128A000}" type="presOf" srcId="{52017398-7034-49C8-A35E-9FA1C1A90370}" destId="{0DCD1E57-C928-4B18-B4E4-363BDA92A5A1}" srcOrd="0" destOrd="0" presId="urn:microsoft.com/office/officeart/2005/8/layout/vList2"/>
    <dgm:cxn modelId="{6A2A49F1-8BC3-4A2F-9A53-6AA2D0D21F4D}" type="presOf" srcId="{A4D33E13-1FB5-4C19-BB70-1A58A45318A9}" destId="{419D1238-F22A-45C3-9D56-9F780A29AE91}" srcOrd="0" destOrd="0" presId="urn:microsoft.com/office/officeart/2005/8/layout/vList2"/>
    <dgm:cxn modelId="{56D0F141-B507-423F-9568-EF360478C02C}" type="presParOf" srcId="{C7E797AB-97A9-4622-9F6C-297E47D0AFEB}" destId="{0DCD1E57-C928-4B18-B4E4-363BDA92A5A1}" srcOrd="0" destOrd="0" presId="urn:microsoft.com/office/officeart/2005/8/layout/vList2"/>
    <dgm:cxn modelId="{9D535C02-49AA-4A0C-B423-5D5ED03FBC8F}" type="presParOf" srcId="{C7E797AB-97A9-4622-9F6C-297E47D0AFEB}" destId="{F25C50BD-930F-4A84-8E0B-6233814E97DC}" srcOrd="1" destOrd="0" presId="urn:microsoft.com/office/officeart/2005/8/layout/vList2"/>
    <dgm:cxn modelId="{5630AEE0-7D57-4670-B5C0-289623CF6BCC}" type="presParOf" srcId="{C7E797AB-97A9-4622-9F6C-297E47D0AFEB}" destId="{624597C3-8FC2-450C-ADC0-A44677A8D061}" srcOrd="2" destOrd="0" presId="urn:microsoft.com/office/officeart/2005/8/layout/vList2"/>
    <dgm:cxn modelId="{87A2991F-2523-4B98-872F-F8A1EAF0E461}" type="presParOf" srcId="{C7E797AB-97A9-4622-9F6C-297E47D0AFEB}" destId="{1C1BC680-A80B-4301-A5DA-E71BFFDB9F43}" srcOrd="3" destOrd="0" presId="urn:microsoft.com/office/officeart/2005/8/layout/vList2"/>
    <dgm:cxn modelId="{24D923CC-5ADE-4A8D-84BD-1FFAE4830A4F}" type="presParOf" srcId="{C7E797AB-97A9-4622-9F6C-297E47D0AFEB}" destId="{419D1238-F22A-45C3-9D56-9F780A29AE91}" srcOrd="4" destOrd="0" presId="urn:microsoft.com/office/officeart/2005/8/layout/vList2"/>
    <dgm:cxn modelId="{A929876D-4F1E-4739-993F-79DA69658B9D}" type="presParOf" srcId="{C7E797AB-97A9-4622-9F6C-297E47D0AFEB}" destId="{7CBFBE1D-BE74-419C-A3B3-B32A92F960DE}" srcOrd="5" destOrd="0" presId="urn:microsoft.com/office/officeart/2005/8/layout/vList2"/>
    <dgm:cxn modelId="{6FAC048C-00AD-411E-9371-01BAF9B952A3}" type="presParOf" srcId="{C7E797AB-97A9-4622-9F6C-297E47D0AFEB}" destId="{BA52CA78-6A8A-4889-8250-B33E0BC72BC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D1E57-C928-4B18-B4E4-363BDA92A5A1}">
      <dsp:nvSpPr>
        <dsp:cNvPr id="0" name=""/>
        <dsp:cNvSpPr/>
      </dsp:nvSpPr>
      <dsp:spPr>
        <a:xfrm>
          <a:off x="0" y="11684"/>
          <a:ext cx="6253721" cy="119340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00B050"/>
              </a:solidFill>
            </a:rPr>
            <a:t>American coffee drinkers consume 3 cups a day on average.</a:t>
          </a:r>
        </a:p>
      </dsp:txBody>
      <dsp:txXfrm>
        <a:off x="58257" y="69941"/>
        <a:ext cx="6137207" cy="1076886"/>
      </dsp:txXfrm>
    </dsp:sp>
    <dsp:sp modelId="{624597C3-8FC2-450C-ADC0-A44677A8D061}">
      <dsp:nvSpPr>
        <dsp:cNvPr id="0" name=""/>
        <dsp:cNvSpPr/>
      </dsp:nvSpPr>
      <dsp:spPr>
        <a:xfrm>
          <a:off x="223164" y="1291484"/>
          <a:ext cx="5807393" cy="119340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Starbucks offers many options of coffee drinks.</a:t>
          </a:r>
        </a:p>
      </dsp:txBody>
      <dsp:txXfrm>
        <a:off x="281421" y="1349741"/>
        <a:ext cx="5690879" cy="1076886"/>
      </dsp:txXfrm>
    </dsp:sp>
    <dsp:sp modelId="{419D1238-F22A-45C3-9D56-9F780A29AE91}">
      <dsp:nvSpPr>
        <dsp:cNvPr id="0" name=""/>
        <dsp:cNvSpPr/>
      </dsp:nvSpPr>
      <dsp:spPr>
        <a:xfrm>
          <a:off x="316281" y="2571284"/>
          <a:ext cx="5621158" cy="119340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Sugary drinks like Starbucks signature espressos are very caloric.</a:t>
          </a:r>
        </a:p>
      </dsp:txBody>
      <dsp:txXfrm>
        <a:off x="374538" y="2629541"/>
        <a:ext cx="5504644" cy="1076886"/>
      </dsp:txXfrm>
    </dsp:sp>
    <dsp:sp modelId="{BA52CA78-6A8A-4889-8250-B33E0BC72BC3}">
      <dsp:nvSpPr>
        <dsp:cNvPr id="0" name=""/>
        <dsp:cNvSpPr/>
      </dsp:nvSpPr>
      <dsp:spPr>
        <a:xfrm>
          <a:off x="538007" y="3851085"/>
          <a:ext cx="5177706" cy="119340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00B050"/>
              </a:solidFill>
            </a:rPr>
            <a:t>Brewed coffee provides by far the most caffeine per Calorie. </a:t>
          </a:r>
        </a:p>
      </dsp:txBody>
      <dsp:txXfrm>
        <a:off x="596264" y="3909342"/>
        <a:ext cx="5061192" cy="1076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02:43:52.1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9C87-A443-437C-96C2-6E4019E59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EFE0F-C03B-46A7-8CD3-A070D3374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55901-31DA-4AEE-9C3E-1044295E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169D-4F30-43F0-AC0D-9A94A277587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F6948-2954-463D-BB55-DE499615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2BAD0-C989-4D12-B754-50F9EA63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725B-AC50-4568-B638-3E8F5036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4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FD2B-0013-4D3B-8453-CF4296C1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95E7B-2FC4-4315-84C4-03FF1A4CA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21EC3-4C92-4A5C-9A49-5A6D2F19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169D-4F30-43F0-AC0D-9A94A277587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4FF37-AF78-4C0F-84F1-87A27E18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4F2D1-88BD-4BC4-9FD4-89500241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725B-AC50-4568-B638-3E8F5036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7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D6FC3-455E-4A39-AC4C-FFB3B1DEA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55CBB-FCA0-4643-849E-C2A57B66D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86A93-A84B-4324-84E9-E0C278BC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169D-4F30-43F0-AC0D-9A94A277587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8E96E-6286-4C99-971E-638F3175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8CEB8-AEBC-4EF8-A63A-834C8077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725B-AC50-4568-B638-3E8F5036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6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4CFA-0F44-4B5E-97DD-737D3E46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CA9C-2B4B-4C70-AACA-DA625B03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09269-679B-4A9F-9227-4641E64F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169D-4F30-43F0-AC0D-9A94A277587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F340F-CBBF-4D82-BB8D-040C3BBD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721A0-8E14-43FD-A705-5880C68F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725B-AC50-4568-B638-3E8F5036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AE89-1812-4365-BF76-AACB4A52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9EF49-EA66-40A8-ADE6-B2C6D2934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BC65D-15DA-4F92-A116-B871915B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169D-4F30-43F0-AC0D-9A94A277587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7DE8F-9B7A-4D8C-B270-A7D03BF3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95A67-FC12-478B-BB4F-0E5A8248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725B-AC50-4568-B638-3E8F5036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9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C01F-CFFC-449A-BEDB-D653467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DD04C-8BA9-4D32-82F5-76CA8AAE7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91BAC-F553-485A-82D7-38446C242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D14C1-CD1C-4206-9518-8C843209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169D-4F30-43F0-AC0D-9A94A277587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8A6F1-A22F-42C2-8E9D-5103097D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24EB4-A3E6-44EC-A10A-6A4FE302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725B-AC50-4568-B638-3E8F5036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2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1EED-D24A-4817-91B8-2B143E8F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9D29D-3188-4E07-9C6D-DE57727A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9FDF9-70A7-447C-B734-639C9CA61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212B9-4DE1-4AEE-B274-C6754BF1B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4ED18-898C-41B5-9755-B336B1ED8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988D4-8CAD-4644-9C69-7D9B305C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169D-4F30-43F0-AC0D-9A94A277587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89FD7-E669-49FE-8384-D20499DE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DBF10-A710-4D09-B271-2689A48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725B-AC50-4568-B638-3E8F5036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8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3174-B8C4-4A81-9F5C-B4E68E98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96A2C-66CB-4B80-9AEE-9D9E6F70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169D-4F30-43F0-AC0D-9A94A277587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6AD8D-C139-4E90-ADB4-55D08ED7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D6419-BDB0-4D75-98EF-6AAFE78D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725B-AC50-4568-B638-3E8F5036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F0C76-1F68-40E1-AA2E-E883B79C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169D-4F30-43F0-AC0D-9A94A277587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9FA22-5B0C-4A0E-BD52-DF12FA8F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1692B-9B48-4019-90F6-681AA8DD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725B-AC50-4568-B638-3E8F5036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4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1408-D71F-48C0-97C6-4ECC050C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B5E1-7C54-4AD2-9082-E2AFEB73A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30236-E3D1-41E2-A0CA-E06FDAD83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7C5AC-DE0A-40DE-A654-83909715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169D-4F30-43F0-AC0D-9A94A277587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BDD5E-B66C-4C74-9433-91814659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1D224-02F2-4D38-8E4E-D7FABE82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725B-AC50-4568-B638-3E8F5036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9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445F-0E07-4C0E-84E9-F256C23A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07030-BB0E-4A0C-8417-1AB579B89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0872E-A18E-4833-873D-5F9039BFD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DAE13-50C1-4A62-8CFB-1E907C48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169D-4F30-43F0-AC0D-9A94A277587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CC24E-1EE8-4BBF-8584-1AD00390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5A049-CBC0-4F69-9811-EB5090FB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725B-AC50-4568-B638-3E8F5036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4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D53A6-3968-44F1-99A7-39DF7DBC2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4C1AE-B2E9-42AD-B64A-BB995491A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45187-6F18-44D9-B19C-D0E4EFDFA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A169D-4F30-43F0-AC0D-9A94A277587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0A8C7-C62F-4573-86A4-0C98FA06A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4A81-69FB-455C-AEB4-FB6EE6C6D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3725B-AC50-4568-B638-3E8F5036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6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tarbucks/starbucks-menu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1.svg"/><Relationship Id="rId7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6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22833FB1-4F27-4A06-B226-33AEBAF41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2" b="75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6BAD2-0FB0-450E-9CA5-6AD728FF8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Energy Sans Calories: Comparing Starbucks Drinks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47CCF-EBA1-4A73-8A4F-E293AC25F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en-US" dirty="0"/>
              <a:t>Bernard Wittmaack</a:t>
            </a:r>
          </a:p>
        </p:txBody>
      </p:sp>
    </p:spTree>
    <p:extLst>
      <p:ext uri="{BB962C8B-B14F-4D97-AF65-F5344CB8AC3E}">
        <p14:creationId xmlns:p14="http://schemas.microsoft.com/office/powerpoint/2010/main" val="197946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0F3B-D981-47B6-BB88-31427FB1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 Runs on Coffee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3C43-EAF8-4570-8AF8-DB8DC48F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705" y="3170794"/>
            <a:ext cx="6205343" cy="466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Average coffee drinker consumes </a:t>
            </a:r>
            <a:r>
              <a:rPr lang="en-US" sz="2000" b="1" dirty="0"/>
              <a:t>3 cups </a:t>
            </a:r>
            <a:r>
              <a:rPr lang="en-US" sz="2000" dirty="0"/>
              <a:t>(24 oz) </a:t>
            </a:r>
            <a:r>
              <a:rPr lang="en-US" sz="2000" b="1" dirty="0"/>
              <a:t>everyday</a:t>
            </a:r>
            <a:r>
              <a:rPr lang="en-US" sz="2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5C74B-A257-47AD-9739-F85AE16ADBFD}"/>
              </a:ext>
            </a:extLst>
          </p:cNvPr>
          <p:cNvSpPr txBox="1"/>
          <p:nvPr/>
        </p:nvSpPr>
        <p:spPr>
          <a:xfrm>
            <a:off x="91215" y="6473450"/>
            <a:ext cx="3306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https://www.e-importz.com/coffee-statistics.php</a:t>
            </a:r>
          </a:p>
        </p:txBody>
      </p:sp>
      <p:pic>
        <p:nvPicPr>
          <p:cNvPr id="7" name="Graphic 6" descr="Latte Cup with solid fill">
            <a:extLst>
              <a:ext uri="{FF2B5EF4-FFF2-40B4-BE49-F238E27FC236}">
                <a16:creationId xmlns:a16="http://schemas.microsoft.com/office/drawing/2014/main" id="{EAEFE9D4-8721-4590-8477-7F4DE7946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624" y="4690549"/>
            <a:ext cx="631540" cy="631540"/>
          </a:xfrm>
          <a:prstGeom prst="rect">
            <a:avLst/>
          </a:prstGeom>
        </p:spPr>
      </p:pic>
      <p:pic>
        <p:nvPicPr>
          <p:cNvPr id="8" name="Graphic 7" descr="Latte Cup with solid fill">
            <a:extLst>
              <a:ext uri="{FF2B5EF4-FFF2-40B4-BE49-F238E27FC236}">
                <a16:creationId xmlns:a16="http://schemas.microsoft.com/office/drawing/2014/main" id="{116273D6-E442-4D2B-B49C-361A52E2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8454" y="4546344"/>
            <a:ext cx="631540" cy="631540"/>
          </a:xfrm>
          <a:prstGeom prst="rect">
            <a:avLst/>
          </a:prstGeom>
        </p:spPr>
      </p:pic>
      <p:pic>
        <p:nvPicPr>
          <p:cNvPr id="9" name="Graphic 8" descr="Latte Cup with solid fill">
            <a:extLst>
              <a:ext uri="{FF2B5EF4-FFF2-40B4-BE49-F238E27FC236}">
                <a16:creationId xmlns:a16="http://schemas.microsoft.com/office/drawing/2014/main" id="{10F3AD16-D4BE-44B7-9E25-633666FE1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7079" y="4586679"/>
            <a:ext cx="631540" cy="631540"/>
          </a:xfrm>
          <a:prstGeom prst="rect">
            <a:avLst/>
          </a:prstGeom>
        </p:spPr>
      </p:pic>
      <p:pic>
        <p:nvPicPr>
          <p:cNvPr id="14" name="Graphic 13" descr="Group success with solid fill">
            <a:extLst>
              <a:ext uri="{FF2B5EF4-FFF2-40B4-BE49-F238E27FC236}">
                <a16:creationId xmlns:a16="http://schemas.microsoft.com/office/drawing/2014/main" id="{63CCE79D-A330-4913-9DB9-B5CBC9201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5445" y="1794191"/>
            <a:ext cx="914400" cy="914400"/>
          </a:xfrm>
          <a:prstGeom prst="rect">
            <a:avLst/>
          </a:prstGeom>
        </p:spPr>
      </p:pic>
      <p:pic>
        <p:nvPicPr>
          <p:cNvPr id="16" name="Graphic 15" descr="Group success outline">
            <a:extLst>
              <a:ext uri="{FF2B5EF4-FFF2-40B4-BE49-F238E27FC236}">
                <a16:creationId xmlns:a16="http://schemas.microsoft.com/office/drawing/2014/main" id="{B16B6803-6A74-4FA2-B76A-65D2A19060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7502" y="1794385"/>
            <a:ext cx="914400" cy="914400"/>
          </a:xfrm>
          <a:prstGeom prst="rect">
            <a:avLst/>
          </a:prstGeom>
        </p:spPr>
      </p:pic>
      <p:pic>
        <p:nvPicPr>
          <p:cNvPr id="18" name="Graphic 17" descr="Coffee Beans with solid fill">
            <a:extLst>
              <a:ext uri="{FF2B5EF4-FFF2-40B4-BE49-F238E27FC236}">
                <a16:creationId xmlns:a16="http://schemas.microsoft.com/office/drawing/2014/main" id="{E5FAC089-7FAD-44EA-8C54-C48E38E374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59035" y="1292018"/>
            <a:ext cx="679481" cy="6794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C1B74E-9B15-4AD9-9E1F-5F88C6A6721A}"/>
              </a:ext>
            </a:extLst>
          </p:cNvPr>
          <p:cNvSpPr txBox="1"/>
          <p:nvPr/>
        </p:nvSpPr>
        <p:spPr>
          <a:xfrm>
            <a:off x="3486978" y="1971499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Over</a:t>
            </a:r>
            <a:r>
              <a:rPr lang="en-US" sz="2000" dirty="0"/>
              <a:t> </a:t>
            </a:r>
            <a:r>
              <a:rPr lang="en-US" sz="2000" b="1" dirty="0"/>
              <a:t>50%</a:t>
            </a:r>
            <a:r>
              <a:rPr lang="en-US" sz="2000" dirty="0"/>
              <a:t> of Americans over 18 </a:t>
            </a:r>
            <a:r>
              <a:rPr lang="en-US" sz="2000" b="1" dirty="0"/>
              <a:t>drink coffee daily</a:t>
            </a:r>
            <a:r>
              <a:rPr lang="en-US" sz="2000" dirty="0"/>
              <a:t>.</a:t>
            </a:r>
          </a:p>
        </p:txBody>
      </p:sp>
      <p:pic>
        <p:nvPicPr>
          <p:cNvPr id="24" name="Graphic 23" descr="Flip calendar with solid fill">
            <a:extLst>
              <a:ext uri="{FF2B5EF4-FFF2-40B4-BE49-F238E27FC236}">
                <a16:creationId xmlns:a16="http://schemas.microsoft.com/office/drawing/2014/main" id="{B0DB9667-7D2A-4FD3-8F5F-D91A12C286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427" y="3212839"/>
            <a:ext cx="2816444" cy="2816444"/>
          </a:xfrm>
          <a:prstGeom prst="rect">
            <a:avLst/>
          </a:prstGeom>
        </p:spPr>
      </p:pic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DE35C71B-4077-4FC5-A0F2-1BA3220BBB84}"/>
              </a:ext>
            </a:extLst>
          </p:cNvPr>
          <p:cNvSpPr/>
          <p:nvPr/>
        </p:nvSpPr>
        <p:spPr>
          <a:xfrm>
            <a:off x="2917244" y="3930595"/>
            <a:ext cx="1669832" cy="1380931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6D4481-122D-407E-A124-B92B1EE6E960}"/>
              </a:ext>
            </a:extLst>
          </p:cNvPr>
          <p:cNvSpPr txBox="1"/>
          <p:nvPr/>
        </p:nvSpPr>
        <p:spPr>
          <a:xfrm>
            <a:off x="4850800" y="3813385"/>
            <a:ext cx="16698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365 days</a:t>
            </a:r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CFD02CB4-45AD-4A37-879A-22C5600E0D04}"/>
              </a:ext>
            </a:extLst>
          </p:cNvPr>
          <p:cNvSpPr/>
          <p:nvPr/>
        </p:nvSpPr>
        <p:spPr>
          <a:xfrm>
            <a:off x="6587729" y="3889846"/>
            <a:ext cx="1669832" cy="1555876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E77AE6-34F5-401C-B30B-EB151D9249CD}"/>
              </a:ext>
            </a:extLst>
          </p:cNvPr>
          <p:cNvSpPr txBox="1"/>
          <p:nvPr/>
        </p:nvSpPr>
        <p:spPr>
          <a:xfrm>
            <a:off x="8642115" y="3569452"/>
            <a:ext cx="29340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68</a:t>
            </a:r>
            <a:r>
              <a:rPr lang="en-US" sz="5400" b="1" dirty="0"/>
              <a:t> </a:t>
            </a:r>
            <a:r>
              <a:rPr lang="en-US" sz="5400" b="1" dirty="0">
                <a:solidFill>
                  <a:srgbClr val="FF0000"/>
                </a:solidFill>
              </a:rPr>
              <a:t>gallons</a:t>
            </a:r>
            <a:r>
              <a:rPr lang="en-US" sz="5400" b="1" dirty="0"/>
              <a:t> per year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6BD0F4-62C5-486C-9CB7-E0046C07B13E}"/>
              </a:ext>
            </a:extLst>
          </p:cNvPr>
          <p:cNvSpPr txBox="1"/>
          <p:nvPr/>
        </p:nvSpPr>
        <p:spPr>
          <a:xfrm>
            <a:off x="8658338" y="1950424"/>
            <a:ext cx="2523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6CD363-A348-48B6-B6BD-1700CCCBCCF1}"/>
              </a:ext>
            </a:extLst>
          </p:cNvPr>
          <p:cNvSpPr txBox="1"/>
          <p:nvPr/>
        </p:nvSpPr>
        <p:spPr>
          <a:xfrm>
            <a:off x="6408094" y="3127000"/>
            <a:ext cx="2523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439CC6-A520-4BFC-A761-AFB7D0C8D777}"/>
              </a:ext>
            </a:extLst>
          </p:cNvPr>
          <p:cNvSpPr txBox="1"/>
          <p:nvPr/>
        </p:nvSpPr>
        <p:spPr>
          <a:xfrm>
            <a:off x="4994" y="6448322"/>
            <a:ext cx="2523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20694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7077-E928-47B3-815F-27F2F79F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 Starbucks is Our Favorite Coffee Chain</a:t>
            </a:r>
            <a:endParaRPr lang="en-US" dirty="0"/>
          </a:p>
        </p:txBody>
      </p:sp>
      <p:pic>
        <p:nvPicPr>
          <p:cNvPr id="1026" name="Picture 2" descr="Starbucks - Wikipedia">
            <a:extLst>
              <a:ext uri="{FF2B5EF4-FFF2-40B4-BE49-F238E27FC236}">
                <a16:creationId xmlns:a16="http://schemas.microsoft.com/office/drawing/2014/main" id="{E50BEB0E-295B-46AD-8504-1157C29BF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352" y="1788119"/>
            <a:ext cx="3846448" cy="389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8A570C-DAAC-4542-AA9F-741FB6CB800E}"/>
              </a:ext>
            </a:extLst>
          </p:cNvPr>
          <p:cNvSpPr txBox="1"/>
          <p:nvPr/>
        </p:nvSpPr>
        <p:spPr>
          <a:xfrm>
            <a:off x="2100943" y="2133419"/>
            <a:ext cx="3995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18,354 stores </a:t>
            </a:r>
            <a:r>
              <a:rPr lang="en-US" sz="2000" dirty="0"/>
              <a:t>in United States.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ACC71-1651-436A-B426-94D2E143B978}"/>
              </a:ext>
            </a:extLst>
          </p:cNvPr>
          <p:cNvSpPr txBox="1"/>
          <p:nvPr/>
        </p:nvSpPr>
        <p:spPr>
          <a:xfrm>
            <a:off x="2100942" y="3612929"/>
            <a:ext cx="3995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 million </a:t>
            </a:r>
            <a:r>
              <a:rPr lang="en-US" sz="2000" dirty="0"/>
              <a:t>coffee </a:t>
            </a:r>
            <a:r>
              <a:rPr lang="en-US" sz="2000" b="1" dirty="0"/>
              <a:t>drinks per day </a:t>
            </a:r>
            <a:r>
              <a:rPr lang="en-US" sz="2000" dirty="0"/>
              <a:t>sold.</a:t>
            </a:r>
            <a:r>
              <a:rPr lang="en-US" sz="2000" b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DC2F1-CB71-4353-9E28-6A9A7AFAD35C}"/>
              </a:ext>
            </a:extLst>
          </p:cNvPr>
          <p:cNvSpPr txBox="1"/>
          <p:nvPr/>
        </p:nvSpPr>
        <p:spPr>
          <a:xfrm>
            <a:off x="297189" y="6253778"/>
            <a:ext cx="61287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https://www.reference.com/world-view/many-cups-coffee-starbucks-sell-day-30165505f1ced767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E7BD4A-F0B7-49E2-95DB-C52A0198BC11}"/>
              </a:ext>
            </a:extLst>
          </p:cNvPr>
          <p:cNvSpPr txBox="1"/>
          <p:nvPr/>
        </p:nvSpPr>
        <p:spPr>
          <a:xfrm>
            <a:off x="7776251" y="6253778"/>
            <a:ext cx="39950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https://en.wikipedia.org/wiki/Starbucks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3A1C72-F061-4FAF-8D9B-D5BFB26A434F}"/>
              </a:ext>
            </a:extLst>
          </p:cNvPr>
          <p:cNvSpPr txBox="1"/>
          <p:nvPr/>
        </p:nvSpPr>
        <p:spPr>
          <a:xfrm>
            <a:off x="2100942" y="4789485"/>
            <a:ext cx="3995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60 million customers</a:t>
            </a:r>
            <a:r>
              <a:rPr lang="en-US" sz="2000" dirty="0"/>
              <a:t> served </a:t>
            </a:r>
            <a:r>
              <a:rPr lang="en-US" sz="2000" b="1" dirty="0"/>
              <a:t>each week</a:t>
            </a:r>
            <a:r>
              <a:rPr lang="en-US" sz="2000" dirty="0"/>
              <a:t>.</a:t>
            </a:r>
            <a:r>
              <a:rPr lang="en-US" sz="2000" b="1" dirty="0"/>
              <a:t> </a:t>
            </a:r>
          </a:p>
        </p:txBody>
      </p:sp>
      <p:pic>
        <p:nvPicPr>
          <p:cNvPr id="10" name="Graphic 9" descr="Coffee outline">
            <a:extLst>
              <a:ext uri="{FF2B5EF4-FFF2-40B4-BE49-F238E27FC236}">
                <a16:creationId xmlns:a16="http://schemas.microsoft.com/office/drawing/2014/main" id="{5466A4A0-5C9F-44FD-962A-93BAADD14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165" y="2993236"/>
            <a:ext cx="1352027" cy="1352027"/>
          </a:xfrm>
          <a:prstGeom prst="rect">
            <a:avLst/>
          </a:prstGeom>
        </p:spPr>
      </p:pic>
      <p:pic>
        <p:nvPicPr>
          <p:cNvPr id="14" name="Graphic 13" descr="Store with solid fill">
            <a:extLst>
              <a:ext uri="{FF2B5EF4-FFF2-40B4-BE49-F238E27FC236}">
                <a16:creationId xmlns:a16="http://schemas.microsoft.com/office/drawing/2014/main" id="{09F62E72-1AC5-4375-A269-97D2C3077B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6201" y="1760462"/>
            <a:ext cx="1239953" cy="1239953"/>
          </a:xfrm>
          <a:prstGeom prst="rect">
            <a:avLst/>
          </a:prstGeom>
        </p:spPr>
      </p:pic>
      <p:pic>
        <p:nvPicPr>
          <p:cNvPr id="16" name="Graphic 15" descr="Person eating with solid fill">
            <a:extLst>
              <a:ext uri="{FF2B5EF4-FFF2-40B4-BE49-F238E27FC236}">
                <a16:creationId xmlns:a16="http://schemas.microsoft.com/office/drawing/2014/main" id="{9D03E424-CFC7-4F0B-A0F6-3EBEF80C71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4771" y="4425657"/>
            <a:ext cx="1352026" cy="13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6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875C4F2-452F-4F65-AD58-DCAA96DC28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Freeform: Shape 7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749A8-9D78-411A-B679-2291D36B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How to get your fix?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6C42-E6D6-4687-885E-044ACF957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Starbucks has many coffee drink options and sizes.</a:t>
            </a:r>
          </a:p>
          <a:p>
            <a:r>
              <a:rPr lang="en-US" sz="1800" dirty="0">
                <a:solidFill>
                  <a:srgbClr val="FFC000"/>
                </a:solidFill>
              </a:rPr>
              <a:t>Which ones are good for your mornings and your waistline?</a:t>
            </a:r>
          </a:p>
          <a:p>
            <a:r>
              <a:rPr lang="en-US" sz="1800" dirty="0">
                <a:solidFill>
                  <a:srgbClr val="FFC000"/>
                </a:solidFill>
              </a:rPr>
              <a:t>Use data from Kaggle </a:t>
            </a:r>
            <a:r>
              <a:rPr lang="en-US" sz="1800" i="1" dirty="0">
                <a:solidFill>
                  <a:srgbClr val="FFC000"/>
                </a:solidFill>
              </a:rPr>
              <a:t>Nutrition facts for Starbucks Menu</a:t>
            </a:r>
            <a:r>
              <a:rPr lang="en-US" sz="1800" dirty="0">
                <a:solidFill>
                  <a:srgbClr val="FFC000"/>
                </a:solidFill>
              </a:rPr>
              <a:t> dataset (</a:t>
            </a:r>
            <a:r>
              <a:rPr lang="en-US" sz="1800" dirty="0">
                <a:solidFill>
                  <a:srgbClr val="FFC000"/>
                </a:solidFill>
                <a:hlinkClick r:id="rId3"/>
              </a:rPr>
              <a:t>https://www.kaggle.com/starbucks/starbucks-menu</a:t>
            </a:r>
            <a:r>
              <a:rPr lang="en-US" sz="1800" dirty="0">
                <a:solidFill>
                  <a:srgbClr val="FFC000"/>
                </a:solidFill>
              </a:rPr>
              <a:t>) to answer questions.</a:t>
            </a:r>
          </a:p>
        </p:txBody>
      </p:sp>
    </p:spTree>
    <p:extLst>
      <p:ext uri="{BB962C8B-B14F-4D97-AF65-F5344CB8AC3E}">
        <p14:creationId xmlns:p14="http://schemas.microsoft.com/office/powerpoint/2010/main" val="2596252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7C16E-F830-4B19-BF35-D120987F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Want a Buzz? Get Plain Coffee!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9081178-301B-4CB8-9296-2574B171E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7804" y="1058863"/>
            <a:ext cx="7484359" cy="533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Bee with solid fill">
            <a:extLst>
              <a:ext uri="{FF2B5EF4-FFF2-40B4-BE49-F238E27FC236}">
                <a16:creationId xmlns:a16="http://schemas.microsoft.com/office/drawing/2014/main" id="{EE8D9F4D-E809-4DB2-BF28-0339A7F29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1051" y="1801387"/>
            <a:ext cx="1404312" cy="1404312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A5A6CF22-7116-4C0B-9C7E-D91B6612B8CB}"/>
              </a:ext>
            </a:extLst>
          </p:cNvPr>
          <p:cNvSpPr/>
          <p:nvPr/>
        </p:nvSpPr>
        <p:spPr>
          <a:xfrm>
            <a:off x="5486400" y="1778675"/>
            <a:ext cx="293615" cy="19273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BDC338-D1CB-4BE5-8DF3-0FF6F36F9C61}"/>
              </a:ext>
            </a:extLst>
          </p:cNvPr>
          <p:cNvSpPr txBox="1"/>
          <p:nvPr/>
        </p:nvSpPr>
        <p:spPr>
          <a:xfrm>
            <a:off x="217159" y="5550430"/>
            <a:ext cx="5983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Brewed coffee has 2.4x more caffeine per cup </a:t>
            </a:r>
            <a:r>
              <a:rPr lang="en-US" sz="2000" dirty="0"/>
              <a:t>than Starbucks espresso, iced, or Frappuccino type drinks.</a:t>
            </a:r>
          </a:p>
        </p:txBody>
      </p:sp>
    </p:spTree>
    <p:extLst>
      <p:ext uri="{BB962C8B-B14F-4D97-AF65-F5344CB8AC3E}">
        <p14:creationId xmlns:p14="http://schemas.microsoft.com/office/powerpoint/2010/main" val="1244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Premium Photo | Top view of a cup of coffee isolated">
            <a:extLst>
              <a:ext uri="{FF2B5EF4-FFF2-40B4-BE49-F238E27FC236}">
                <a16:creationId xmlns:a16="http://schemas.microsoft.com/office/drawing/2014/main" id="{A515D897-A175-4FA4-963D-DB5FEE42F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80" y="280320"/>
            <a:ext cx="596265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09FDB3-A9BC-4D72-B847-FCCDC921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620" y="1293254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  <a:alpha val="0"/>
            </a:schemeClr>
          </a:solidFill>
          <a:ln w="174625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Plain Coffee Energizes Without the Calories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9C2258C-49E5-4148-B062-A8F65EA42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2018" y="961812"/>
            <a:ext cx="6801362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16D54-CC91-4891-B4AC-AF9C0C6CCC91}"/>
              </a:ext>
            </a:extLst>
          </p:cNvPr>
          <p:cNvSpPr txBox="1"/>
          <p:nvPr/>
        </p:nvSpPr>
        <p:spPr>
          <a:xfrm>
            <a:off x="112717" y="4497864"/>
            <a:ext cx="5983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Brewed coffee </a:t>
            </a:r>
            <a:r>
              <a:rPr lang="en-US" sz="2000" dirty="0"/>
              <a:t>has </a:t>
            </a:r>
            <a:r>
              <a:rPr lang="en-US" sz="2000" b="1" dirty="0"/>
              <a:t>3 kcal/cup</a:t>
            </a:r>
            <a:r>
              <a:rPr lang="en-US" sz="20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C7AF0-F7A7-428B-B30E-696F2F10AD2E}"/>
              </a:ext>
            </a:extLst>
          </p:cNvPr>
          <p:cNvSpPr txBox="1"/>
          <p:nvPr/>
        </p:nvSpPr>
        <p:spPr>
          <a:xfrm>
            <a:off x="112717" y="519541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Starbucks </a:t>
            </a:r>
            <a:r>
              <a:rPr lang="en-US" sz="1800" b="1" dirty="0"/>
              <a:t>signature espresso </a:t>
            </a:r>
            <a:r>
              <a:rPr lang="en-US" sz="1800" dirty="0"/>
              <a:t>drinks can have </a:t>
            </a:r>
            <a:r>
              <a:rPr lang="en-US" sz="1800" b="1" dirty="0"/>
              <a:t>180 kcal/cup</a:t>
            </a:r>
            <a:r>
              <a:rPr lang="en-US" sz="1800" dirty="0"/>
              <a:t>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D81AE54-891B-420C-9108-D13CE12210D5}"/>
                  </a:ext>
                </a:extLst>
              </p14:cNvPr>
              <p14:cNvContentPartPr/>
              <p14:nvPr/>
            </p14:nvContentPartPr>
            <p14:xfrm>
              <a:off x="3279640" y="1408987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D81AE54-891B-420C-9108-D13CE12210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1000" y="139998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803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Flip calendar with solid fill">
            <a:extLst>
              <a:ext uri="{FF2B5EF4-FFF2-40B4-BE49-F238E27FC236}">
                <a16:creationId xmlns:a16="http://schemas.microsoft.com/office/drawing/2014/main" id="{2490518C-886E-463B-816E-278ACC2E1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4801" y="1690688"/>
            <a:ext cx="4552951" cy="4552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71D904-EC91-4B84-855F-0BA2BA05A473}"/>
              </a:ext>
            </a:extLst>
          </p:cNvPr>
          <p:cNvSpPr txBox="1"/>
          <p:nvPr/>
        </p:nvSpPr>
        <p:spPr>
          <a:xfrm>
            <a:off x="981071" y="4052152"/>
            <a:ext cx="20764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595 Calories*</a:t>
            </a:r>
          </a:p>
          <a:p>
            <a:r>
              <a:rPr lang="en-US" sz="2400" b="1" dirty="0">
                <a:solidFill>
                  <a:srgbClr val="FF0000"/>
                </a:solidFill>
                <a:latin typeface="Roboto" panose="020B0604020202020204" pitchFamily="2" charset="0"/>
              </a:rPr>
              <a:t>Per day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8" name="Graphic 7" descr="Monthly calendar with solid fill">
            <a:extLst>
              <a:ext uri="{FF2B5EF4-FFF2-40B4-BE49-F238E27FC236}">
                <a16:creationId xmlns:a16="http://schemas.microsoft.com/office/drawing/2014/main" id="{378AA488-1D2B-42F2-9BB1-8495335461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9590" y="4883150"/>
            <a:ext cx="2171701" cy="2171701"/>
          </a:xfrm>
          <a:prstGeom prst="rect">
            <a:avLst/>
          </a:prstGeom>
        </p:spPr>
      </p:pic>
      <p:pic>
        <p:nvPicPr>
          <p:cNvPr id="11" name="Graphic 10" descr="Monthly calendar with solid fill">
            <a:extLst>
              <a:ext uri="{FF2B5EF4-FFF2-40B4-BE49-F238E27FC236}">
                <a16:creationId xmlns:a16="http://schemas.microsoft.com/office/drawing/2014/main" id="{1710FA76-1540-49AE-8B15-BD963E6D7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7893" y="4883149"/>
            <a:ext cx="2171701" cy="2171701"/>
          </a:xfrm>
          <a:prstGeom prst="rect">
            <a:avLst/>
          </a:prstGeom>
        </p:spPr>
      </p:pic>
      <p:pic>
        <p:nvPicPr>
          <p:cNvPr id="12" name="Graphic 11" descr="Monthly calendar with solid fill">
            <a:extLst>
              <a:ext uri="{FF2B5EF4-FFF2-40B4-BE49-F238E27FC236}">
                <a16:creationId xmlns:a16="http://schemas.microsoft.com/office/drawing/2014/main" id="{ABA900B1-BB66-4A81-8567-67AF75C86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6196" y="4883149"/>
            <a:ext cx="2171701" cy="2171701"/>
          </a:xfrm>
          <a:prstGeom prst="rect">
            <a:avLst/>
          </a:prstGeom>
        </p:spPr>
      </p:pic>
      <p:pic>
        <p:nvPicPr>
          <p:cNvPr id="20" name="Graphic 19" descr="Monthly calendar with solid fill">
            <a:extLst>
              <a:ext uri="{FF2B5EF4-FFF2-40B4-BE49-F238E27FC236}">
                <a16:creationId xmlns:a16="http://schemas.microsoft.com/office/drawing/2014/main" id="{6F3D2616-00A5-40EC-A5C6-E889676AD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3539" y="4883149"/>
            <a:ext cx="2171701" cy="2171701"/>
          </a:xfrm>
          <a:prstGeom prst="rect">
            <a:avLst/>
          </a:prstGeom>
        </p:spPr>
      </p:pic>
      <p:pic>
        <p:nvPicPr>
          <p:cNvPr id="21" name="Graphic 20" descr="Monthly calendar with solid fill">
            <a:extLst>
              <a:ext uri="{FF2B5EF4-FFF2-40B4-BE49-F238E27FC236}">
                <a16:creationId xmlns:a16="http://schemas.microsoft.com/office/drawing/2014/main" id="{65BDEB53-B4FD-472D-B1D5-850336E0F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0550" y="3207484"/>
            <a:ext cx="2171701" cy="2171701"/>
          </a:xfrm>
          <a:prstGeom prst="rect">
            <a:avLst/>
          </a:prstGeom>
        </p:spPr>
      </p:pic>
      <p:pic>
        <p:nvPicPr>
          <p:cNvPr id="22" name="Graphic 21" descr="Monthly calendar with solid fill">
            <a:extLst>
              <a:ext uri="{FF2B5EF4-FFF2-40B4-BE49-F238E27FC236}">
                <a16:creationId xmlns:a16="http://schemas.microsoft.com/office/drawing/2014/main" id="{999594DB-E794-47BF-A502-5B5844DB0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7413" y="3207484"/>
            <a:ext cx="2171701" cy="2171701"/>
          </a:xfrm>
          <a:prstGeom prst="rect">
            <a:avLst/>
          </a:prstGeom>
        </p:spPr>
      </p:pic>
      <p:pic>
        <p:nvPicPr>
          <p:cNvPr id="23" name="Graphic 22" descr="Monthly calendar with solid fill">
            <a:extLst>
              <a:ext uri="{FF2B5EF4-FFF2-40B4-BE49-F238E27FC236}">
                <a16:creationId xmlns:a16="http://schemas.microsoft.com/office/drawing/2014/main" id="{14251780-3FEC-4AA7-9A63-A420517A7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5236" y="3223358"/>
            <a:ext cx="2171701" cy="2171701"/>
          </a:xfrm>
          <a:prstGeom prst="rect">
            <a:avLst/>
          </a:prstGeom>
        </p:spPr>
      </p:pic>
      <p:pic>
        <p:nvPicPr>
          <p:cNvPr id="24" name="Graphic 23" descr="Monthly calendar with solid fill">
            <a:extLst>
              <a:ext uri="{FF2B5EF4-FFF2-40B4-BE49-F238E27FC236}">
                <a16:creationId xmlns:a16="http://schemas.microsoft.com/office/drawing/2014/main" id="{5E0647F1-A7F5-4C9F-947F-E8D40FAB3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2099" y="3207483"/>
            <a:ext cx="2171701" cy="2171701"/>
          </a:xfrm>
          <a:prstGeom prst="rect">
            <a:avLst/>
          </a:prstGeom>
        </p:spPr>
      </p:pic>
      <p:pic>
        <p:nvPicPr>
          <p:cNvPr id="25" name="Graphic 24" descr="Monthly calendar with solid fill">
            <a:extLst>
              <a:ext uri="{FF2B5EF4-FFF2-40B4-BE49-F238E27FC236}">
                <a16:creationId xmlns:a16="http://schemas.microsoft.com/office/drawing/2014/main" id="{04019D77-0E9A-4B37-9C2D-EE428D398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30729">
            <a:off x="4210070" y="1531818"/>
            <a:ext cx="2171701" cy="2171701"/>
          </a:xfrm>
          <a:prstGeom prst="rect">
            <a:avLst/>
          </a:prstGeom>
        </p:spPr>
      </p:pic>
      <p:pic>
        <p:nvPicPr>
          <p:cNvPr id="26" name="Graphic 25" descr="Monthly calendar with solid fill">
            <a:extLst>
              <a:ext uri="{FF2B5EF4-FFF2-40B4-BE49-F238E27FC236}">
                <a16:creationId xmlns:a16="http://schemas.microsoft.com/office/drawing/2014/main" id="{BC38CFB9-BC6A-4978-B79B-615E670D31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65475">
            <a:off x="5860345" y="1664684"/>
            <a:ext cx="2030970" cy="2030970"/>
          </a:xfrm>
          <a:prstGeom prst="rect">
            <a:avLst/>
          </a:prstGeom>
        </p:spPr>
      </p:pic>
      <p:pic>
        <p:nvPicPr>
          <p:cNvPr id="27" name="Graphic 26" descr="Monthly calendar with solid fill">
            <a:extLst>
              <a:ext uri="{FF2B5EF4-FFF2-40B4-BE49-F238E27FC236}">
                <a16:creationId xmlns:a16="http://schemas.microsoft.com/office/drawing/2014/main" id="{87410283-CAE6-4335-BDF2-747A376D8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186566">
            <a:off x="7543796" y="1531816"/>
            <a:ext cx="2171701" cy="2171701"/>
          </a:xfrm>
          <a:prstGeom prst="rect">
            <a:avLst/>
          </a:prstGeom>
        </p:spPr>
      </p:pic>
      <p:pic>
        <p:nvPicPr>
          <p:cNvPr id="28" name="Graphic 27" descr="Monthly calendar with solid fill">
            <a:extLst>
              <a:ext uri="{FF2B5EF4-FFF2-40B4-BE49-F238E27FC236}">
                <a16:creationId xmlns:a16="http://schemas.microsoft.com/office/drawing/2014/main" id="{5855B208-777B-460A-A479-D5BA5C8AD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429208">
            <a:off x="9182099" y="1551963"/>
            <a:ext cx="2171701" cy="21515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6935923-894B-4F66-B41D-3D6614CCE548}"/>
              </a:ext>
            </a:extLst>
          </p:cNvPr>
          <p:cNvSpPr txBox="1"/>
          <p:nvPr/>
        </p:nvSpPr>
        <p:spPr>
          <a:xfrm>
            <a:off x="4249261" y="372330"/>
            <a:ext cx="68865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i="0" dirty="0">
                <a:solidFill>
                  <a:srgbClr val="FF0000"/>
                </a:solidFill>
                <a:effectLst/>
                <a:latin typeface="Wide Latin" panose="020A0A07050505020404" pitchFamily="18" charset="0"/>
              </a:rPr>
              <a:t>217,000 </a:t>
            </a:r>
          </a:p>
          <a:p>
            <a:pPr algn="ctr"/>
            <a:r>
              <a:rPr lang="en-US" sz="3600" b="1" i="0" dirty="0">
                <a:solidFill>
                  <a:srgbClr val="FF0000"/>
                </a:solidFill>
                <a:effectLst/>
                <a:latin typeface="Wide Latin" panose="020A0A07050505020404" pitchFamily="18" charset="0"/>
              </a:rPr>
              <a:t>Calories</a:t>
            </a:r>
            <a:r>
              <a:rPr lang="en-US" sz="3600" b="1" dirty="0">
                <a:solidFill>
                  <a:srgbClr val="FF0000"/>
                </a:solidFill>
                <a:latin typeface="Wide Latin" panose="020A0A07050505020404" pitchFamily="18" charset="0"/>
              </a:rPr>
              <a:t> Annually</a:t>
            </a:r>
          </a:p>
        </p:txBody>
      </p:sp>
      <p:pic>
        <p:nvPicPr>
          <p:cNvPr id="30" name="Graphic 29" descr="Latte Cup with solid fill">
            <a:extLst>
              <a:ext uri="{FF2B5EF4-FFF2-40B4-BE49-F238E27FC236}">
                <a16:creationId xmlns:a16="http://schemas.microsoft.com/office/drawing/2014/main" id="{C3754687-FA63-4EDA-ADAA-591196D9BA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934" y="1300146"/>
            <a:ext cx="1085724" cy="1085724"/>
          </a:xfrm>
          <a:prstGeom prst="rect">
            <a:avLst/>
          </a:prstGeom>
        </p:spPr>
      </p:pic>
      <p:pic>
        <p:nvPicPr>
          <p:cNvPr id="31" name="Graphic 30" descr="Latte Cup with solid fill">
            <a:extLst>
              <a:ext uri="{FF2B5EF4-FFF2-40B4-BE49-F238E27FC236}">
                <a16:creationId xmlns:a16="http://schemas.microsoft.com/office/drawing/2014/main" id="{7A7455B9-91AD-421A-9D84-D52F5045B7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53134" y="1300146"/>
            <a:ext cx="1085724" cy="1085724"/>
          </a:xfrm>
          <a:prstGeom prst="rect">
            <a:avLst/>
          </a:prstGeom>
        </p:spPr>
      </p:pic>
      <p:pic>
        <p:nvPicPr>
          <p:cNvPr id="32" name="Graphic 31" descr="Latte Cup with solid fill">
            <a:extLst>
              <a:ext uri="{FF2B5EF4-FFF2-40B4-BE49-F238E27FC236}">
                <a16:creationId xmlns:a16="http://schemas.microsoft.com/office/drawing/2014/main" id="{018F312D-65CF-452F-A3F9-561EA6CC84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82187" y="1300146"/>
            <a:ext cx="1085724" cy="108572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2F0D148-0D72-4EE3-BFF3-35D0A7353044}"/>
              </a:ext>
            </a:extLst>
          </p:cNvPr>
          <p:cNvSpPr txBox="1"/>
          <p:nvPr/>
        </p:nvSpPr>
        <p:spPr>
          <a:xfrm>
            <a:off x="719116" y="728192"/>
            <a:ext cx="2893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24 oz </a:t>
            </a:r>
            <a:r>
              <a:rPr lang="en-US" sz="1800" dirty="0"/>
              <a:t>Starbucks </a:t>
            </a:r>
            <a:r>
              <a:rPr lang="en-US" sz="1800" b="1" dirty="0"/>
              <a:t>signature espresso  </a:t>
            </a:r>
            <a:r>
              <a:rPr lang="en-US" sz="1800" dirty="0"/>
              <a:t>every day</a:t>
            </a:r>
            <a:endParaRPr lang="en-US" dirty="0"/>
          </a:p>
        </p:txBody>
      </p:sp>
      <p:pic>
        <p:nvPicPr>
          <p:cNvPr id="36" name="Graphic 35" descr="Ice cream with solid fill">
            <a:extLst>
              <a:ext uri="{FF2B5EF4-FFF2-40B4-BE49-F238E27FC236}">
                <a16:creationId xmlns:a16="http://schemas.microsoft.com/office/drawing/2014/main" id="{AC93543E-6F78-4C80-B413-A9F41DC743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9396" y="5786439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F0BDA6C-BCE1-4DE2-8063-A201C7B568E4}"/>
              </a:ext>
            </a:extLst>
          </p:cNvPr>
          <p:cNvSpPr txBox="1"/>
          <p:nvPr/>
        </p:nvSpPr>
        <p:spPr>
          <a:xfrm>
            <a:off x="1077179" y="5968999"/>
            <a:ext cx="2893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*</a:t>
            </a:r>
            <a:r>
              <a:rPr lang="en-US" b="1" dirty="0"/>
              <a:t>1 pint </a:t>
            </a:r>
            <a:r>
              <a:rPr lang="en-US" dirty="0"/>
              <a:t>of vanilla </a:t>
            </a:r>
            <a:r>
              <a:rPr lang="en-US" b="1" dirty="0"/>
              <a:t>ice cream </a:t>
            </a:r>
            <a:r>
              <a:rPr lang="en-US" dirty="0"/>
              <a:t>has </a:t>
            </a:r>
            <a:r>
              <a:rPr lang="en-US" b="1" dirty="0"/>
              <a:t>550 Calories</a:t>
            </a:r>
          </a:p>
        </p:txBody>
      </p:sp>
    </p:spTree>
    <p:extLst>
      <p:ext uri="{BB962C8B-B14F-4D97-AF65-F5344CB8AC3E}">
        <p14:creationId xmlns:p14="http://schemas.microsoft.com/office/powerpoint/2010/main" val="84846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CA71F-33EA-40BB-A2BA-A2EBEA07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Brewed Coffee Provides 60X the Caffeine per Calorie than the other Starbucks Drinks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D5BFE128-2B82-4A7D-886A-E3C08E26A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4029" y="1065253"/>
            <a:ext cx="6520681" cy="472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071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392C00-131F-42AE-B9D4-27A67718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Summary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B848286A-7F88-4BD1-8B56-8CE850ABE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843730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3479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290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Wide Latin</vt:lpstr>
      <vt:lpstr>Office Theme</vt:lpstr>
      <vt:lpstr>Energy Sans Calories: Comparing Starbucks Drinks</vt:lpstr>
      <vt:lpstr>America Runs on Coffee</vt:lpstr>
      <vt:lpstr>And Starbucks is Our Favorite Coffee Chain</vt:lpstr>
      <vt:lpstr>How to get your fix?</vt:lpstr>
      <vt:lpstr>Want a Buzz? Get Plain Coffee!</vt:lpstr>
      <vt:lpstr>Plain Coffee Energizes Without the Calories</vt:lpstr>
      <vt:lpstr>PowerPoint Presentation</vt:lpstr>
      <vt:lpstr>Brewed Coffee Provides 60X the Caffeine per Calorie than the other Starbucks Drinks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Sans Calories*: Starbucks Drinks</dc:title>
  <dc:creator>Bernard</dc:creator>
  <cp:lastModifiedBy>Bernard</cp:lastModifiedBy>
  <cp:revision>1</cp:revision>
  <dcterms:created xsi:type="dcterms:W3CDTF">2021-06-21T23:01:55Z</dcterms:created>
  <dcterms:modified xsi:type="dcterms:W3CDTF">2021-06-22T04:34:20Z</dcterms:modified>
</cp:coreProperties>
</file>