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FtgN56SaylqvzhL3Sn27hV4R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4382F2-5144-449D-AB61-B4EFF9F03555}">
  <a:tblStyle styleId="{1A4382F2-5144-449D-AB61-B4EFF9F035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2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16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0-1 ma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NxM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] = 1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tường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gạch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] = 0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ta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sang 1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4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lân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lên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xuống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dưới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trái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dirty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n, m, r, c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m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 (1 &lt;=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n,m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&lt;= 999)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r, c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=1,...,n):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</a:t>
            </a:r>
            <a:br>
              <a:rPr lang="en-US" sz="1800" b="0" i="0" dirty="0">
                <a:latin typeface="Arial"/>
                <a:ea typeface="Arial"/>
                <a:cs typeface="Arial"/>
                <a:sym typeface="Arial"/>
              </a:rPr>
            </a:br>
            <a:endParaRPr sz="1800" b="0" i="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dirty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-1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nào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931180"/>
        </p:xfrm>
        <a:graphic>
          <a:graphicData uri="http://schemas.openxmlformats.org/drawingml/2006/table">
            <a:tbl>
              <a:tblPr firstRow="1" bandRow="1">
                <a:noFill/>
                <a:tableStyleId>{1A4382F2-5144-449D-AB61-B4EFF9F03555}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8 12 5 6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1 1 0 0 0 0 1 0 0 0 0 1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1 0 0 0 1 1 0 1 0 0 1 1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0 0 1 0 0 0 0 0 0 0 0 0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1 0 0 0 0 0 1 0 0 1 0 1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1 0 0 1 0 0 0 0 0 1 0 0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1 0 1 0 1 0 0 0 1 0 1 0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0 0 0 0 1 0 1 0 0 0 0 0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1 0 1 1 0 1 1 1 0 1 0 1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 dirty="0"/>
          </a:p>
        </p:txBody>
      </p:sp>
      <p:sp>
        <p:nvSpPr>
          <p:cNvPr id="96" name="Content Placeholder 18">
            <a:extLst>
              <a:ext uri="{FF2B5EF4-FFF2-40B4-BE49-F238E27FC236}">
                <a16:creationId xmlns:a16="http://schemas.microsoft.com/office/drawing/2014/main" id="{E0E404B9-7E3F-05A7-59D0-A83FCB496FCD}"/>
              </a:ext>
            </a:extLst>
          </p:cNvPr>
          <p:cNvSpPr txBox="1">
            <a:spLocks/>
          </p:cNvSpPr>
          <p:nvPr/>
        </p:nvSpPr>
        <p:spPr>
          <a:xfrm>
            <a:off x="215939" y="1465006"/>
            <a:ext cx="6457618" cy="517045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findPath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(s0, N){// N(s): set of neighboring states of 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Initialize a Queue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Queue.PUSH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(s0); visited[s0] = true;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while Queue not empty do{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  s = </a:t>
            </a: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Queue.POP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  for x 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 N(s) do{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if not visited[x] and check(x) then{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if target(x) then return x;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else{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   </a:t>
            </a: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Queue.PUSH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(x);  visited[x] = true;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}</a:t>
            </a:r>
            <a:endParaRPr lang="en-US" sz="16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8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pair&lt;int,int&gt; ii;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maxN = 999 + 100;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oo= 1e9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a[maxN][maxN] , m , n , r, c , d[maxN][maxN];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dx[] = {1 , 0, -1 ,  0} ,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dy[] = {0 , 1,  0 , -1};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queue&lt;ii&gt; qe;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3127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qe.push(ii(r,c));  d[r][c] = 0;   a[r][c]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while(!qe.empty()){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ii u = qe.front(); qe.pop();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 ; i &lt; 4 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int x = dx[i] + u.first;         int y = dy[i] + u.second;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if(x &lt; 1 || x &gt; m || y &lt; 1 || y &gt; n) return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if(a[x][y] != 1){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d[x][y] =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qe.push(ii(x,y));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a[x][y]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ios_base::sync_with_stdio(false);cin.tie(0);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m &gt;&gt; n &gt;&gt; r &gt;&gt; c;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m ; i++) for(int j = 1 ; j &lt;= n ; j++) cin &gt;&gt; a[i][j];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ans =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0" ma:contentTypeDescription="Create a new document." ma:contentTypeScope="" ma:versionID="2dcc7981a76140e6e0a731a062f394e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D80136-D3AF-4395-9B3D-354A4676AF4C}"/>
</file>

<file path=customXml/itemProps2.xml><?xml version="1.0" encoding="utf-8"?>
<ds:datastoreItem xmlns:ds="http://schemas.openxmlformats.org/officeDocument/2006/customXml" ds:itemID="{315A0DD3-D2E5-4D73-A9FF-BB54B6B67251}"/>
</file>

<file path=customXml/itemProps3.xml><?xml version="1.0" encoding="utf-8"?>
<ds:datastoreItem xmlns:ds="http://schemas.openxmlformats.org/officeDocument/2006/customXml" ds:itemID="{C5987479-1D31-4390-A7BA-17D2EAC880B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Widescreen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MAZE</vt:lpstr>
      <vt:lpstr>MAZE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Pham Quang Dung</dc:creator>
  <cp:lastModifiedBy>Pham Quang Dung</cp:lastModifiedBy>
  <cp:revision>1</cp:revision>
  <dcterms:created xsi:type="dcterms:W3CDTF">2022-07-31T08:27:20Z</dcterms:created>
  <dcterms:modified xsi:type="dcterms:W3CDTF">2022-11-22T13:55:42Z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