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8E04A-D469-C894-93D0-0016227FEBA2}" v="3" dt="2023-11-01T01:44:51.587"/>
    <p1510:client id="{2B8FB29C-BE54-45EC-BCC6-AD0F0E6302CC}" v="2" dt="2023-11-13T12:36:23.359"/>
    <p1510:client id="{41D735A9-9E19-FC15-9F45-7BECD3A2CC18}" v="3" dt="2023-10-31T03:20:54.922"/>
    <p1510:client id="{527BD312-57BA-6831-7B4F-CAE74B3D894E}" v="2" dt="2023-10-31T16:34:30.396"/>
    <p1510:client id="{64769CCC-E19D-45D1-9EA1-E056C00D8FAE}" v="1" dt="2023-10-31T03:23:31.113"/>
    <p1510:client id="{9D4C44EC-12F4-91CD-CE1E-4E497988C740}" v="2" dt="2023-10-31T17:18:48.330"/>
    <p1510:client id="{CCA92D0A-7A7C-90BD-6F16-98585C676A34}" v="1" dt="2023-11-03T08:34:17.919"/>
    <p1510:client id="{CF149BD7-89ED-4A2B-8D8B-AF5AD3FBF637}" v="2" dt="2023-10-31T03:28:41.503"/>
    <p1510:client id="{DD2A4621-5F70-F475-DB11-F073C70D6C38}" v="2" dt="2023-10-31T21:43:33.510"/>
    <p1510:client id="{EDEAF4F6-FFF9-46A2-9445-38CE0A329CBC}" v="16" dt="2023-10-31T03:05:47.871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a Hieu 20215202" userId="S::hieu.nh215202@sis.hust.edu.vn::89343833-bfbb-42ba-b563-6373626d8ee9" providerId="AD" clId="Web-{2B8FB29C-BE54-45EC-BCC6-AD0F0E6302CC}"/>
    <pc:docChg chg="modSld">
      <pc:chgData name="Nguyen Ha Hieu 20215202" userId="S::hieu.nh215202@sis.hust.edu.vn::89343833-bfbb-42ba-b563-6373626d8ee9" providerId="AD" clId="Web-{2B8FB29C-BE54-45EC-BCC6-AD0F0E6302CC}" dt="2023-11-13T12:36:23.359" v="1" actId="1076"/>
      <pc:docMkLst>
        <pc:docMk/>
      </pc:docMkLst>
      <pc:sldChg chg="modSp">
        <pc:chgData name="Nguyen Ha Hieu 20215202" userId="S::hieu.nh215202@sis.hust.edu.vn::89343833-bfbb-42ba-b563-6373626d8ee9" providerId="AD" clId="Web-{2B8FB29C-BE54-45EC-BCC6-AD0F0E6302CC}" dt="2023-11-13T12:36:23.359" v="1" actId="1076"/>
        <pc:sldMkLst>
          <pc:docMk/>
          <pc:sldMk cId="3450514345" sldId="260"/>
        </pc:sldMkLst>
        <pc:spChg chg="mod">
          <ac:chgData name="Nguyen Ha Hieu 20215202" userId="S::hieu.nh215202@sis.hust.edu.vn::89343833-bfbb-42ba-b563-6373626d8ee9" providerId="AD" clId="Web-{2B8FB29C-BE54-45EC-BCC6-AD0F0E6302CC}" dt="2023-11-13T12:36:23.359" v="1" actId="1076"/>
          <ac:spMkLst>
            <pc:docMk/>
            <pc:sldMk cId="3450514345" sldId="260"/>
            <ac:spMk id="100" creationId="{00000000-0000-0000-0000-000000000000}"/>
          </ac:spMkLst>
        </pc:spChg>
      </pc:sldChg>
    </pc:docChg>
  </pc:docChgLst>
  <pc:docChgLst>
    <pc:chgData name="Pham Trung Hieu 20215205" userId="S::hieu.pt215205@sis.hust.edu.vn::7de26318-7cd2-4b50-a2e9-4d14b46e2c64" providerId="AD" clId="Web-{527BD312-57BA-6831-7B4F-CAE74B3D894E}"/>
    <pc:docChg chg="modSld">
      <pc:chgData name="Pham Trung Hieu 20215205" userId="S::hieu.pt215205@sis.hust.edu.vn::7de26318-7cd2-4b50-a2e9-4d14b46e2c64" providerId="AD" clId="Web-{527BD312-57BA-6831-7B4F-CAE74B3D894E}" dt="2023-10-31T16:34:30.396" v="1" actId="1076"/>
      <pc:docMkLst>
        <pc:docMk/>
      </pc:docMkLst>
      <pc:sldChg chg="modSp">
        <pc:chgData name="Pham Trung Hieu 20215205" userId="S::hieu.pt215205@sis.hust.edu.vn::7de26318-7cd2-4b50-a2e9-4d14b46e2c64" providerId="AD" clId="Web-{527BD312-57BA-6831-7B4F-CAE74B3D894E}" dt="2023-10-31T16:34:30.396" v="1" actId="1076"/>
        <pc:sldMkLst>
          <pc:docMk/>
          <pc:sldMk cId="0" sldId="258"/>
        </pc:sldMkLst>
        <pc:spChg chg="mod">
          <ac:chgData name="Pham Trung Hieu 20215205" userId="S::hieu.pt215205@sis.hust.edu.vn::7de26318-7cd2-4b50-a2e9-4d14b46e2c64" providerId="AD" clId="Web-{527BD312-57BA-6831-7B4F-CAE74B3D894E}" dt="2023-10-31T16:34:30.396" v="1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Dang Nam Cuong 20215183" userId="S::cuong.dn215183@sis.hust.edu.vn::c5097702-a09c-410b-af67-a0c5dd335def" providerId="AD" clId="Web-{CF149BD7-89ED-4A2B-8D8B-AF5AD3FBF637}"/>
    <pc:docChg chg="modSld">
      <pc:chgData name="Dang Nam Cuong 20215183" userId="S::cuong.dn215183@sis.hust.edu.vn::c5097702-a09c-410b-af67-a0c5dd335def" providerId="AD" clId="Web-{CF149BD7-89ED-4A2B-8D8B-AF5AD3FBF637}" dt="2023-10-31T03:28:41.503" v="1" actId="20577"/>
      <pc:docMkLst>
        <pc:docMk/>
      </pc:docMkLst>
      <pc:sldChg chg="modSp">
        <pc:chgData name="Dang Nam Cuong 20215183" userId="S::cuong.dn215183@sis.hust.edu.vn::c5097702-a09c-410b-af67-a0c5dd335def" providerId="AD" clId="Web-{CF149BD7-89ED-4A2B-8D8B-AF5AD3FBF637}" dt="2023-10-31T03:28:41.503" v="1" actId="20577"/>
        <pc:sldMkLst>
          <pc:docMk/>
          <pc:sldMk cId="900651903" sldId="261"/>
        </pc:sldMkLst>
        <pc:spChg chg="mod">
          <ac:chgData name="Dang Nam Cuong 20215183" userId="S::cuong.dn215183@sis.hust.edu.vn::c5097702-a09c-410b-af67-a0c5dd335def" providerId="AD" clId="Web-{CF149BD7-89ED-4A2B-8D8B-AF5AD3FBF637}" dt="2023-10-31T03:28:41.503" v="1" actId="20577"/>
          <ac:spMkLst>
            <pc:docMk/>
            <pc:sldMk cId="900651903" sldId="261"/>
            <ac:spMk id="2" creationId="{0B30BFA2-9142-2195-2B85-01C736D33E4C}"/>
          </ac:spMkLst>
        </pc:spChg>
      </pc:sldChg>
    </pc:docChg>
  </pc:docChgLst>
  <pc:docChgLst>
    <pc:chgData name="Phan Cong Dai 20210147" userId="S::dai.pc210147@sis.hust.edu.vn::0ebed8f0-5903-4874-9068-6191dfebc627" providerId="AD" clId="Web-{DD2A4621-5F70-F475-DB11-F073C70D6C38}"/>
    <pc:docChg chg="modSld">
      <pc:chgData name="Phan Cong Dai 20210147" userId="S::dai.pc210147@sis.hust.edu.vn::0ebed8f0-5903-4874-9068-6191dfebc627" providerId="AD" clId="Web-{DD2A4621-5F70-F475-DB11-F073C70D6C38}" dt="2023-10-31T21:43:33.510" v="1"/>
      <pc:docMkLst>
        <pc:docMk/>
      </pc:docMkLst>
      <pc:sldChg chg="modSp">
        <pc:chgData name="Phan Cong Dai 20210147" userId="S::dai.pc210147@sis.hust.edu.vn::0ebed8f0-5903-4874-9068-6191dfebc627" providerId="AD" clId="Web-{DD2A4621-5F70-F475-DB11-F073C70D6C38}" dt="2023-10-31T21:43:33.510" v="1"/>
        <pc:sldMkLst>
          <pc:docMk/>
          <pc:sldMk cId="0" sldId="257"/>
        </pc:sldMkLst>
        <pc:spChg chg="mod">
          <ac:chgData name="Phan Cong Dai 20210147" userId="S::dai.pc210147@sis.hust.edu.vn::0ebed8f0-5903-4874-9068-6191dfebc627" providerId="AD" clId="Web-{DD2A4621-5F70-F475-DB11-F073C70D6C38}" dt="2023-10-31T21:43:30.259" v="0" actId="14100"/>
          <ac:spMkLst>
            <pc:docMk/>
            <pc:sldMk cId="0" sldId="257"/>
            <ac:spMk id="94" creationId="{00000000-0000-0000-0000-000000000000}"/>
          </ac:spMkLst>
        </pc:spChg>
        <pc:graphicFrameChg chg="mod modGraphic">
          <ac:chgData name="Phan Cong Dai 20210147" userId="S::dai.pc210147@sis.hust.edu.vn::0ebed8f0-5903-4874-9068-6191dfebc627" providerId="AD" clId="Web-{DD2A4621-5F70-F475-DB11-F073C70D6C38}" dt="2023-10-31T21:43:33.510" v="1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Dang Nam Cuong 20215183" userId="S::cuong.dn215183@sis.hust.edu.vn::c5097702-a09c-410b-af67-a0c5dd335def" providerId="AD" clId="Web-{EDEAF4F6-FFF9-46A2-9445-38CE0A329CBC}"/>
    <pc:docChg chg="modSld">
      <pc:chgData name="Dang Nam Cuong 20215183" userId="S::cuong.dn215183@sis.hust.edu.vn::c5097702-a09c-410b-af67-a0c5dd335def" providerId="AD" clId="Web-{EDEAF4F6-FFF9-46A2-9445-38CE0A329CBC}" dt="2023-10-31T03:05:46.871" v="14" actId="20577"/>
      <pc:docMkLst>
        <pc:docMk/>
      </pc:docMkLst>
      <pc:sldChg chg="modSp">
        <pc:chgData name="Dang Nam Cuong 20215183" userId="S::cuong.dn215183@sis.hust.edu.vn::c5097702-a09c-410b-af67-a0c5dd335def" providerId="AD" clId="Web-{EDEAF4F6-FFF9-46A2-9445-38CE0A329CBC}" dt="2023-10-31T03:05:46.871" v="14" actId="20577"/>
        <pc:sldMkLst>
          <pc:docMk/>
          <pc:sldMk cId="0" sldId="256"/>
        </pc:sldMkLst>
        <pc:spChg chg="mod">
          <ac:chgData name="Dang Nam Cuong 20215183" userId="S::cuong.dn215183@sis.hust.edu.vn::c5097702-a09c-410b-af67-a0c5dd335def" providerId="AD" clId="Web-{EDEAF4F6-FFF9-46A2-9445-38CE0A329CBC}" dt="2023-10-31T03:05:46.871" v="14" actId="20577"/>
          <ac:spMkLst>
            <pc:docMk/>
            <pc:sldMk cId="0" sldId="256"/>
            <ac:spMk id="85" creationId="{00000000-0000-0000-0000-000000000000}"/>
          </ac:spMkLst>
        </pc:spChg>
        <pc:cxnChg chg="mod">
          <ac:chgData name="Dang Nam Cuong 20215183" userId="S::cuong.dn215183@sis.hust.edu.vn::c5097702-a09c-410b-af67-a0c5dd335def" providerId="AD" clId="Web-{EDEAF4F6-FFF9-46A2-9445-38CE0A329CBC}" dt="2023-10-31T02:59:39.756" v="0" actId="1076"/>
          <ac:cxnSpMkLst>
            <pc:docMk/>
            <pc:sldMk cId="0" sldId="256"/>
            <ac:cxnSpMk id="86" creationId="{00000000-0000-0000-0000-000000000000}"/>
          </ac:cxnSpMkLst>
        </pc:cxnChg>
      </pc:sldChg>
    </pc:docChg>
  </pc:docChgLst>
  <pc:docChgLst>
    <pc:chgData name="Trinh Thi Dieu Thuy 20215247" userId="S::thuy.ttd215247@sis.hust.edu.vn::b2986625-b11d-4a97-b8a2-333b710a367a" providerId="AD" clId="Web-{9D4C44EC-12F4-91CD-CE1E-4E497988C740}"/>
    <pc:docChg chg="modSld">
      <pc:chgData name="Trinh Thi Dieu Thuy 20215247" userId="S::thuy.ttd215247@sis.hust.edu.vn::b2986625-b11d-4a97-b8a2-333b710a367a" providerId="AD" clId="Web-{9D4C44EC-12F4-91CD-CE1E-4E497988C740}" dt="2023-10-31T17:18:48.330" v="1" actId="1076"/>
      <pc:docMkLst>
        <pc:docMk/>
      </pc:docMkLst>
      <pc:sldChg chg="modSp">
        <pc:chgData name="Trinh Thi Dieu Thuy 20215247" userId="S::thuy.ttd215247@sis.hust.edu.vn::b2986625-b11d-4a97-b8a2-333b710a367a" providerId="AD" clId="Web-{9D4C44EC-12F4-91CD-CE1E-4E497988C740}" dt="2023-10-31T17:18:48.330" v="1" actId="1076"/>
        <pc:sldMkLst>
          <pc:docMk/>
          <pc:sldMk cId="3450514345" sldId="260"/>
        </pc:sldMkLst>
        <pc:spChg chg="mod">
          <ac:chgData name="Trinh Thi Dieu Thuy 20215247" userId="S::thuy.ttd215247@sis.hust.edu.vn::b2986625-b11d-4a97-b8a2-333b710a367a" providerId="AD" clId="Web-{9D4C44EC-12F4-91CD-CE1E-4E497988C740}" dt="2023-10-31T17:18:48.330" v="1" actId="1076"/>
          <ac:spMkLst>
            <pc:docMk/>
            <pc:sldMk cId="3450514345" sldId="260"/>
            <ac:spMk id="100" creationId="{00000000-0000-0000-0000-000000000000}"/>
          </ac:spMkLst>
        </pc:spChg>
      </pc:sldChg>
    </pc:docChg>
  </pc:docChgLst>
  <pc:docChgLst>
    <pc:chgData name="Bui Duc Viet 20215254" userId="S::viet.bd215254@sis.hust.edu.vn::d7ad9e1e-3442-4dca-9522-4de2a7dfee66" providerId="AD" clId="Web-{64769CCC-E19D-45D1-9EA1-E056C00D8FAE}"/>
    <pc:docChg chg="modSld">
      <pc:chgData name="Bui Duc Viet 20215254" userId="S::viet.bd215254@sis.hust.edu.vn::d7ad9e1e-3442-4dca-9522-4de2a7dfee66" providerId="AD" clId="Web-{64769CCC-E19D-45D1-9EA1-E056C00D8FAE}" dt="2023-10-31T03:23:31.113" v="0" actId="1076"/>
      <pc:docMkLst>
        <pc:docMk/>
      </pc:docMkLst>
      <pc:sldChg chg="modSp">
        <pc:chgData name="Bui Duc Viet 20215254" userId="S::viet.bd215254@sis.hust.edu.vn::d7ad9e1e-3442-4dca-9522-4de2a7dfee66" providerId="AD" clId="Web-{64769CCC-E19D-45D1-9EA1-E056C00D8FAE}" dt="2023-10-31T03:23:31.113" v="0" actId="1076"/>
        <pc:sldMkLst>
          <pc:docMk/>
          <pc:sldMk cId="0" sldId="257"/>
        </pc:sldMkLst>
        <pc:spChg chg="mod">
          <ac:chgData name="Bui Duc Viet 20215254" userId="S::viet.bd215254@sis.hust.edu.vn::d7ad9e1e-3442-4dca-9522-4de2a7dfee66" providerId="AD" clId="Web-{64769CCC-E19D-45D1-9EA1-E056C00D8FAE}" dt="2023-10-31T03:23:31.113" v="0" actId="1076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Trinh Thi Dieu Thuy 20215247" userId="S::thuy.ttd215247@sis.hust.edu.vn::b2986625-b11d-4a97-b8a2-333b710a367a" providerId="AD" clId="Web-{41D735A9-9E19-FC15-9F45-7BECD3A2CC18}"/>
    <pc:docChg chg="modSld">
      <pc:chgData name="Trinh Thi Dieu Thuy 20215247" userId="S::thuy.ttd215247@sis.hust.edu.vn::b2986625-b11d-4a97-b8a2-333b710a367a" providerId="AD" clId="Web-{41D735A9-9E19-FC15-9F45-7BECD3A2CC18}" dt="2023-10-31T03:20:54.922" v="3" actId="1076"/>
      <pc:docMkLst>
        <pc:docMk/>
      </pc:docMkLst>
      <pc:sldChg chg="modSp">
        <pc:chgData name="Trinh Thi Dieu Thuy 20215247" userId="S::thuy.ttd215247@sis.hust.edu.vn::b2986625-b11d-4a97-b8a2-333b710a367a" providerId="AD" clId="Web-{41D735A9-9E19-FC15-9F45-7BECD3A2CC18}" dt="2023-10-31T03:20:54.922" v="3" actId="1076"/>
        <pc:sldMkLst>
          <pc:docMk/>
          <pc:sldMk cId="0" sldId="258"/>
        </pc:sldMkLst>
        <pc:spChg chg="mod">
          <ac:chgData name="Trinh Thi Dieu Thuy 20215247" userId="S::thuy.ttd215247@sis.hust.edu.vn::b2986625-b11d-4a97-b8a2-333b710a367a" providerId="AD" clId="Web-{41D735A9-9E19-FC15-9F45-7BECD3A2CC18}" dt="2023-10-31T03:20:54.922" v="3" actId="1076"/>
          <ac:spMkLst>
            <pc:docMk/>
            <pc:sldMk cId="0" sldId="258"/>
            <ac:spMk id="100" creationId="{00000000-0000-0000-0000-000000000000}"/>
          </ac:spMkLst>
        </pc:spChg>
      </pc:sldChg>
      <pc:sldChg chg="modSp">
        <pc:chgData name="Trinh Thi Dieu Thuy 20215247" userId="S::thuy.ttd215247@sis.hust.edu.vn::b2986625-b11d-4a97-b8a2-333b710a367a" providerId="AD" clId="Web-{41D735A9-9E19-FC15-9F45-7BECD3A2CC18}" dt="2023-10-31T03:17:39.698" v="2" actId="20577"/>
        <pc:sldMkLst>
          <pc:docMk/>
          <pc:sldMk cId="811779126" sldId="259"/>
        </pc:sldMkLst>
        <pc:spChg chg="mod">
          <ac:chgData name="Trinh Thi Dieu Thuy 20215247" userId="S::thuy.ttd215247@sis.hust.edu.vn::b2986625-b11d-4a97-b8a2-333b710a367a" providerId="AD" clId="Web-{41D735A9-9E19-FC15-9F45-7BECD3A2CC18}" dt="2023-10-31T03:17:39.698" v="2" actId="20577"/>
          <ac:spMkLst>
            <pc:docMk/>
            <pc:sldMk cId="811779126" sldId="259"/>
            <ac:spMk id="100" creationId="{00000000-0000-0000-0000-000000000000}"/>
          </ac:spMkLst>
        </pc:spChg>
      </pc:sldChg>
    </pc:docChg>
  </pc:docChgLst>
  <pc:docChgLst>
    <pc:chgData name="Trinh Thi Dieu Thuy 20215247" userId="S::thuy.ttd215247@sis.hust.edu.vn::b2986625-b11d-4a97-b8a2-333b710a367a" providerId="AD" clId="Web-{07D8E04A-D469-C894-93D0-0016227FEBA2}"/>
    <pc:docChg chg="modSld sldOrd">
      <pc:chgData name="Trinh Thi Dieu Thuy 20215247" userId="S::thuy.ttd215247@sis.hust.edu.vn::b2986625-b11d-4a97-b8a2-333b710a367a" providerId="AD" clId="Web-{07D8E04A-D469-C894-93D0-0016227FEBA2}" dt="2023-11-01T01:44:51.587" v="2"/>
      <pc:docMkLst>
        <pc:docMk/>
      </pc:docMkLst>
      <pc:sldChg chg="modSp">
        <pc:chgData name="Trinh Thi Dieu Thuy 20215247" userId="S::thuy.ttd215247@sis.hust.edu.vn::b2986625-b11d-4a97-b8a2-333b710a367a" providerId="AD" clId="Web-{07D8E04A-D469-C894-93D0-0016227FEBA2}" dt="2023-11-01T01:44:51.587" v="2"/>
        <pc:sldMkLst>
          <pc:docMk/>
          <pc:sldMk cId="0" sldId="257"/>
        </pc:sldMkLst>
        <pc:graphicFrameChg chg="modGraphic">
          <ac:chgData name="Trinh Thi Dieu Thuy 20215247" userId="S::thuy.ttd215247@sis.hust.edu.vn::b2986625-b11d-4a97-b8a2-333b710a367a" providerId="AD" clId="Web-{07D8E04A-D469-C894-93D0-0016227FEBA2}" dt="2023-11-01T01:44:51.587" v="2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  <pc:sldChg chg="ord">
        <pc:chgData name="Trinh Thi Dieu Thuy 20215247" userId="S::thuy.ttd215247@sis.hust.edu.vn::b2986625-b11d-4a97-b8a2-333b710a367a" providerId="AD" clId="Web-{07D8E04A-D469-C894-93D0-0016227FEBA2}" dt="2023-11-01T01:40:08.938" v="1"/>
        <pc:sldMkLst>
          <pc:docMk/>
          <pc:sldMk cId="0" sldId="258"/>
        </pc:sldMkLst>
      </pc:sldChg>
    </pc:docChg>
  </pc:docChgLst>
  <pc:docChgLst>
    <pc:chgData name="Le Minh Phuc 20210687" userId="S::phuc.lm210687@sis.hust.edu.vn::93b53e78-f8ae-44e7-9654-f62de64a7fea" providerId="AD" clId="Web-{CCA92D0A-7A7C-90BD-6F16-98585C676A34}"/>
    <pc:docChg chg="modSld">
      <pc:chgData name="Le Minh Phuc 20210687" userId="S::phuc.lm210687@sis.hust.edu.vn::93b53e78-f8ae-44e7-9654-f62de64a7fea" providerId="AD" clId="Web-{CCA92D0A-7A7C-90BD-6F16-98585C676A34}" dt="2023-11-03T08:35:00.610" v="1" actId="20577"/>
      <pc:docMkLst>
        <pc:docMk/>
      </pc:docMkLst>
      <pc:sldChg chg="modSp">
        <pc:chgData name="Le Minh Phuc 20210687" userId="S::phuc.lm210687@sis.hust.edu.vn::93b53e78-f8ae-44e7-9654-f62de64a7fea" providerId="AD" clId="Web-{CCA92D0A-7A7C-90BD-6F16-98585C676A34}" dt="2023-11-03T08:35:00.610" v="1" actId="20577"/>
        <pc:sldMkLst>
          <pc:docMk/>
          <pc:sldMk cId="1443549637" sldId="262"/>
        </pc:sldMkLst>
        <pc:spChg chg="mod">
          <ac:chgData name="Le Minh Phuc 20210687" userId="S::phuc.lm210687@sis.hust.edu.vn::93b53e78-f8ae-44e7-9654-f62de64a7fea" providerId="AD" clId="Web-{CCA92D0A-7A7C-90BD-6F16-98585C676A34}" dt="2023-11-03T08:35:00.610" v="1" actId="20577"/>
          <ac:spMkLst>
            <pc:docMk/>
            <pc:sldMk cId="1443549637" sldId="262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5029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63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82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50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386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1800" b="0" i="0">
                <a:effectLst/>
                <a:latin typeface="+mn-lt"/>
              </a:rPr>
              <a:t>At the beginning of the semester, the head of a computer science department D have to assign courses to teachers in a balanced way. The department D has m teachers T = {1,2,...,m} and n courses C = {1,2,...,n}. Each teacher t ∈T has a preference list which is a list of courses he/she can teach depending on his/her specialization. We known a list of pairs of conflicting </a:t>
            </a:r>
            <a:r>
              <a:rPr lang="en-US" sz="1800">
                <a:latin typeface="+mn-lt"/>
              </a:rPr>
              <a:t>two</a:t>
            </a:r>
            <a:r>
              <a:rPr lang="en-US" sz="1800" b="0" i="0">
                <a:effectLst/>
                <a:latin typeface="+mn-lt"/>
              </a:rPr>
              <a:t> courses that cannot be assigned to the same teacher as these courses have been already scheduled in the same slot </a:t>
            </a:r>
            <a:r>
              <a:rPr lang="en-US" sz="1800">
                <a:latin typeface="+mn-lt"/>
              </a:rPr>
              <a:t>of</a:t>
            </a:r>
            <a:r>
              <a:rPr lang="en-US" sz="1800" b="0" i="0">
                <a:effectLst/>
                <a:latin typeface="+mn-lt"/>
              </a:rPr>
              <a:t> the timetable. The load of a teacher is the number of courses assigned to her/him. How to assign n courses to m teacher such that each course assigned to a teacher is in his/her preference list, no two conflicting courses are assigned to the same teacher, and the maximal load is minimal.</a:t>
            </a:r>
          </a:p>
          <a:p>
            <a:pPr algn="l" rtl="0"/>
            <a:r>
              <a:rPr lang="en-US" sz="1800" b="0" i="0">
                <a:effectLst/>
                <a:latin typeface="+mn-lt"/>
              </a:rPr>
              <a:t>Input</a:t>
            </a:r>
          </a:p>
          <a:p>
            <a:pPr lvl="1"/>
            <a:r>
              <a:rPr lang="en-US" sz="1800" b="0" i="0">
                <a:effectLst/>
                <a:latin typeface="+mn-lt"/>
              </a:rPr>
              <a:t>The input consists of following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+mn-lt"/>
              </a:rPr>
              <a:t>Line 1: contains two integer m and n (1≤m≤10, 1≤n≤30)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+mn-lt"/>
              </a:rPr>
              <a:t>Line i+1: contains an positive integer k and k positive integers indicating the courses that teacher </a:t>
            </a:r>
            <a:r>
              <a:rPr lang="en-US" sz="1800" b="0" i="0" err="1">
                <a:effectLst/>
                <a:latin typeface="+mn-lt"/>
              </a:rPr>
              <a:t>i</a:t>
            </a:r>
            <a:r>
              <a:rPr lang="en-US" sz="1800" b="0" i="0">
                <a:effectLst/>
                <a:latin typeface="+mn-lt"/>
              </a:rPr>
              <a:t> can teach (∀</a:t>
            </a:r>
            <a:r>
              <a:rPr lang="en-US" sz="1800" b="0" i="0" err="1">
                <a:effectLst/>
                <a:latin typeface="+mn-lt"/>
              </a:rPr>
              <a:t>i</a:t>
            </a:r>
            <a:r>
              <a:rPr lang="en-US" sz="1800" b="0" i="0">
                <a:effectLst/>
                <a:latin typeface="+mn-lt"/>
              </a:rPr>
              <a:t>=1,…,m)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+mn-lt"/>
              </a:rPr>
              <a:t>Line m+2: contains an integer 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+mn-lt"/>
              </a:rPr>
              <a:t>Line i+m+2: contains two integer </a:t>
            </a:r>
            <a:r>
              <a:rPr lang="en-US" sz="1800" b="0" i="0" err="1">
                <a:effectLst/>
                <a:latin typeface="+mn-lt"/>
              </a:rPr>
              <a:t>i</a:t>
            </a:r>
            <a:r>
              <a:rPr lang="en-US" sz="1800" b="0" i="0">
                <a:effectLst/>
                <a:latin typeface="+mn-lt"/>
              </a:rPr>
              <a:t> and j indicating two conflicting courses (∀</a:t>
            </a:r>
            <a:r>
              <a:rPr lang="en-US" sz="1800" b="0" i="0" err="1">
                <a:effectLst/>
                <a:latin typeface="+mn-lt"/>
              </a:rPr>
              <a:t>i</a:t>
            </a:r>
            <a:r>
              <a:rPr lang="en-US" sz="1800" b="0" i="0">
                <a:effectLst/>
                <a:latin typeface="+mn-lt"/>
              </a:rPr>
              <a:t>=1,…,k)</a:t>
            </a:r>
          </a:p>
          <a:p>
            <a:pPr algn="l" rtl="0"/>
            <a:r>
              <a:rPr lang="en-US" sz="1800" b="0" i="0">
                <a:effectLst/>
                <a:latin typeface="+mn-lt"/>
              </a:rPr>
              <a:t>Output</a:t>
            </a:r>
          </a:p>
          <a:p>
            <a:pPr lvl="1"/>
            <a:r>
              <a:rPr lang="en-US" sz="1800" b="0" i="0">
                <a:effectLst/>
                <a:latin typeface="+mn-lt"/>
              </a:rPr>
              <a:t>The output contains a unique number which is the maximal load of the teachers in the solution found and the value -1 if not solution found.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747884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2684512639"/>
              </p:ext>
            </p:extLst>
          </p:nvPr>
        </p:nvGraphicFramePr>
        <p:xfrm>
          <a:off x="2715490" y="1489363"/>
          <a:ext cx="5034394" cy="2909628"/>
        </p:xfrm>
        <a:graphic>
          <a:graphicData uri="http://schemas.openxmlformats.org/drawingml/2006/table">
            <a:tbl>
              <a:tblPr firstRow="1" bandRow="1">
                <a:noFill/>
                <a:tableStyleId>{70086B66-8215-4E21-A06A-904DD070B49D}</a:tableStyleId>
              </a:tblPr>
              <a:tblGrid>
                <a:gridCol w="250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778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5 1 3 5 10 12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5 9 3 4 8 12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6 1 2 3 4 9 7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7 1 2 3 5 6 10 11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1 3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2 4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2 5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38067" y="680189"/>
            <a:ext cx="1900910" cy="54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(BCA): Hint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85;p1">
            <a:extLst>
              <a:ext uri="{FF2B5EF4-FFF2-40B4-BE49-F238E27FC236}">
                <a16:creationId xmlns:a16="http://schemas.microsoft.com/office/drawing/2014/main" id="{0B30BFA2-9142-2195-2B85-01C736D33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i="0" err="1">
                <a:effectLst/>
                <a:latin typeface="+mn-lt"/>
              </a:rPr>
              <a:t>Sử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dụng</a:t>
            </a:r>
            <a:r>
              <a:rPr lang="en-US" sz="1800" b="0" i="0">
                <a:effectLst/>
                <a:latin typeface="+mn-lt"/>
              </a:rPr>
              <a:t> backtracking </a:t>
            </a:r>
            <a:r>
              <a:rPr lang="en-US" sz="1800" b="0" i="0" err="1">
                <a:effectLst/>
                <a:latin typeface="+mn-lt"/>
              </a:rPr>
              <a:t>để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duyệt</a:t>
            </a:r>
            <a:r>
              <a:rPr lang="en-US" sz="1800" b="0" i="0">
                <a:effectLst/>
                <a:latin typeface="+mn-lt"/>
              </a:rPr>
              <a:t> qua </a:t>
            </a:r>
            <a:r>
              <a:rPr lang="en-US" sz="1800" b="0" i="0" err="1">
                <a:effectLst/>
                <a:latin typeface="+mn-lt"/>
              </a:rPr>
              <a:t>tất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cả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các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phương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án</a:t>
            </a:r>
            <a:r>
              <a:rPr lang="en-US" sz="1800" b="0" i="0">
                <a:effectLst/>
                <a:latin typeface="+mn-lt"/>
              </a:rPr>
              <a:t>, </a:t>
            </a:r>
            <a:r>
              <a:rPr lang="en-US" sz="1800" b="0" i="0" err="1">
                <a:effectLst/>
                <a:latin typeface="+mn-lt"/>
              </a:rPr>
              <a:t>kết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hợp</a:t>
            </a:r>
            <a:r>
              <a:rPr lang="en-US" sz="1800" b="0" i="0">
                <a:effectLst/>
                <a:latin typeface="+mn-lt"/>
              </a:rPr>
              <a:t> Branch and Bound </a:t>
            </a:r>
            <a:r>
              <a:rPr lang="en-US" sz="1800" b="0" i="0" err="1">
                <a:effectLst/>
                <a:latin typeface="+mn-lt"/>
              </a:rPr>
              <a:t>để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bỏ</a:t>
            </a:r>
            <a:r>
              <a:rPr lang="en-US" sz="1800" b="0" i="0">
                <a:effectLst/>
                <a:latin typeface="+mn-lt"/>
              </a:rPr>
              <a:t> qua </a:t>
            </a:r>
            <a:r>
              <a:rPr lang="en-US" sz="1800" b="0" i="0" err="1">
                <a:effectLst/>
                <a:latin typeface="+mn-lt"/>
              </a:rPr>
              <a:t>các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tính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toán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dư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thừa</a:t>
            </a:r>
            <a:endParaRPr lang="en-US" sz="1800" b="0" i="0">
              <a:effectLst/>
              <a:latin typeface="+mn-lt"/>
            </a:endParaRPr>
          </a:p>
          <a:p>
            <a:r>
              <a:rPr lang="en-US" sz="1800" b="0" i="0" err="1">
                <a:effectLst/>
                <a:latin typeface="+mn-lt"/>
              </a:rPr>
              <a:t>Biểu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diễn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lời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giải</a:t>
            </a:r>
            <a:r>
              <a:rPr lang="en-US" sz="1800" b="0" i="0">
                <a:effectLst/>
                <a:latin typeface="+mn-lt"/>
              </a:rPr>
              <a:t>: 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>
                <a:effectLst/>
                <a:latin typeface="+mn-lt"/>
              </a:rPr>
              <a:t>[1…</a:t>
            </a:r>
            <a:r>
              <a:rPr lang="en-US" sz="1800" b="0" i="1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] </a:t>
            </a:r>
            <a:r>
              <a:rPr lang="en-US" sz="1800" b="0" i="0" err="1">
                <a:effectLst/>
                <a:latin typeface="+mn-lt"/>
              </a:rPr>
              <a:t>trong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đó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>
                <a:effectLst/>
                <a:latin typeface="+mn-lt"/>
              </a:rPr>
              <a:t>[</a:t>
            </a:r>
            <a:r>
              <a:rPr lang="en-US" sz="1800" b="0" i="1" err="1">
                <a:effectLst/>
                <a:latin typeface="+mn-lt"/>
              </a:rPr>
              <a:t>i</a:t>
            </a:r>
            <a:r>
              <a:rPr lang="en-US" sz="1800" b="0" i="0">
                <a:effectLst/>
                <a:latin typeface="+mn-lt"/>
              </a:rPr>
              <a:t>] </a:t>
            </a:r>
            <a:r>
              <a:rPr lang="en-US" sz="1800" b="0" i="0" err="1">
                <a:effectLst/>
                <a:latin typeface="+mn-lt"/>
              </a:rPr>
              <a:t>là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giáo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viên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được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phân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công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dạy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môn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1" err="1">
                <a:effectLst/>
                <a:latin typeface="+mn-lt"/>
              </a:rPr>
              <a:t>i</a:t>
            </a:r>
            <a:r>
              <a:rPr lang="en-US" sz="1800" b="0" i="0">
                <a:effectLst/>
                <a:latin typeface="+mn-lt"/>
              </a:rPr>
              <a:t> (</a:t>
            </a:r>
            <a:r>
              <a:rPr lang="en-US" sz="1800" b="0" i="1" err="1">
                <a:effectLst/>
                <a:latin typeface="+mn-lt"/>
              </a:rPr>
              <a:t>i</a:t>
            </a:r>
            <a:r>
              <a:rPr lang="en-US" sz="1800" b="0" i="0">
                <a:effectLst/>
                <a:latin typeface="+mn-lt"/>
              </a:rPr>
              <a:t> = 1, 2…, </a:t>
            </a:r>
            <a:r>
              <a:rPr lang="en-US" sz="1800" b="0" i="1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)</a:t>
            </a:r>
          </a:p>
          <a:p>
            <a:r>
              <a:rPr lang="en-US" sz="1800">
                <a:latin typeface="+mn-lt"/>
              </a:rPr>
              <a:t>res: </a:t>
            </a:r>
            <a:r>
              <a:rPr lang="en-US" sz="1800" err="1">
                <a:latin typeface="+mn-lt"/>
              </a:rPr>
              <a:t>giá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trị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hàm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mục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tiêu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tối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ưu</a:t>
            </a:r>
            <a:endParaRPr lang="en-US" sz="1800">
              <a:latin typeface="+mn-lt"/>
            </a:endParaRPr>
          </a:p>
          <a:p>
            <a:r>
              <a:rPr lang="en-US" sz="1800">
                <a:latin typeface="+mn-lt"/>
              </a:rPr>
              <a:t>Các </a:t>
            </a:r>
            <a:r>
              <a:rPr lang="en-US" sz="1800" err="1">
                <a:latin typeface="+mn-lt"/>
              </a:rPr>
              <a:t>cấu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trúc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dữ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liệu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phụ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trợ</a:t>
            </a:r>
            <a:r>
              <a:rPr lang="en-US" sz="1800">
                <a:latin typeface="+mn-lt"/>
              </a:rPr>
              <a:t>:</a:t>
            </a:r>
          </a:p>
          <a:p>
            <a:pPr lvl="1"/>
            <a:r>
              <a:rPr lang="en-US" sz="1800" b="0" i="0">
                <a:effectLst/>
                <a:latin typeface="+mn-lt"/>
              </a:rPr>
              <a:t>load[</a:t>
            </a:r>
            <a:r>
              <a:rPr lang="en-US" sz="1800" b="0" i="1">
                <a:effectLst/>
                <a:latin typeface="+mn-lt"/>
              </a:rPr>
              <a:t>t</a:t>
            </a:r>
            <a:r>
              <a:rPr lang="en-US" sz="1800" b="0" i="0">
                <a:effectLst/>
                <a:latin typeface="+mn-lt"/>
              </a:rPr>
              <a:t>]: </a:t>
            </a:r>
            <a:r>
              <a:rPr lang="en-US" sz="1800" b="0" i="0" err="1">
                <a:effectLst/>
                <a:latin typeface="+mn-lt"/>
              </a:rPr>
              <a:t>số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môn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được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phân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công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cho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giáo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viên</a:t>
            </a:r>
            <a:r>
              <a:rPr lang="en-US" sz="1800">
                <a:latin typeface="+mn-lt"/>
              </a:rPr>
              <a:t> 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1">
                <a:effectLst/>
                <a:latin typeface="+mn-lt"/>
              </a:rPr>
              <a:t>t</a:t>
            </a:r>
            <a:r>
              <a:rPr lang="en-US" sz="1800" b="0" i="0">
                <a:effectLst/>
                <a:latin typeface="+mn-lt"/>
              </a:rPr>
              <a:t> (</a:t>
            </a:r>
            <a:r>
              <a:rPr lang="en-US" sz="1800" b="0" i="1">
                <a:effectLst/>
                <a:latin typeface="+mn-lt"/>
              </a:rPr>
              <a:t>t</a:t>
            </a:r>
            <a:r>
              <a:rPr lang="en-US" sz="1800" b="0" i="0">
                <a:effectLst/>
                <a:latin typeface="+mn-lt"/>
              </a:rPr>
              <a:t> = 1, …, </a:t>
            </a:r>
            <a:r>
              <a:rPr lang="en-US" sz="1800" b="0" i="1">
                <a:effectLst/>
                <a:latin typeface="+mn-lt"/>
              </a:rPr>
              <a:t>m</a:t>
            </a:r>
            <a:r>
              <a:rPr lang="en-US" sz="1800" b="0" i="0">
                <a:effectLst/>
                <a:latin typeface="+mn-lt"/>
              </a:rPr>
              <a:t>).</a:t>
            </a:r>
            <a:r>
              <a:rPr lang="en-US" sz="1800">
                <a:latin typeface="+mn-lt"/>
              </a:rPr>
              <a:t> </a:t>
            </a:r>
            <a:endParaRPr lang="en-US" sz="1800" b="0" i="0">
              <a:effectLst/>
              <a:latin typeface="+mn-lt"/>
            </a:endParaRPr>
          </a:p>
          <a:p>
            <a:pPr lvl="1"/>
            <a:r>
              <a:rPr lang="en-US" sz="1800">
                <a:latin typeface="+mn-lt"/>
              </a:rPr>
              <a:t>load[</a:t>
            </a:r>
            <a:r>
              <a:rPr lang="en-US" sz="1800" i="1">
                <a:latin typeface="+mn-lt"/>
              </a:rPr>
              <a:t>t</a:t>
            </a:r>
            <a:r>
              <a:rPr lang="en-US" sz="1800">
                <a:latin typeface="+mn-lt"/>
              </a:rPr>
              <a:t>]</a:t>
            </a:r>
            <a:r>
              <a:rPr lang="en-US" sz="1800" b="0" i="0">
                <a:effectLst/>
                <a:latin typeface="+mn-lt"/>
              </a:rPr>
              <a:t>: </a:t>
            </a:r>
            <a:r>
              <a:rPr lang="en-US" sz="1800" b="0" i="0" err="1">
                <a:effectLst/>
                <a:latin typeface="+mn-lt"/>
              </a:rPr>
              <a:t>được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tích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lũy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dần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trong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quá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trình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duyệt</a:t>
            </a:r>
            <a:endParaRPr lang="en-US" sz="1800" b="0" i="0">
              <a:effectLst/>
              <a:latin typeface="+mn-lt"/>
            </a:endParaRPr>
          </a:p>
          <a:p>
            <a:r>
              <a:rPr lang="en-US" sz="1800" b="0" i="0">
                <a:effectLst/>
                <a:latin typeface="+mn-lt"/>
              </a:rPr>
              <a:t>Branch and Bound:</a:t>
            </a:r>
          </a:p>
          <a:p>
            <a:pPr lvl="1"/>
            <a:r>
              <a:rPr lang="en-US" sz="1800">
                <a:latin typeface="+mn-lt"/>
              </a:rPr>
              <a:t>Try(</a:t>
            </a:r>
            <a:r>
              <a:rPr lang="en-US" sz="1800" err="1">
                <a:latin typeface="+mn-lt"/>
              </a:rPr>
              <a:t>i</a:t>
            </a:r>
            <a:r>
              <a:rPr lang="en-US" sz="1800">
                <a:latin typeface="+mn-lt"/>
              </a:rPr>
              <a:t>): </a:t>
            </a:r>
            <a:r>
              <a:rPr lang="en-US" sz="1800" err="1">
                <a:latin typeface="+mn-lt"/>
              </a:rPr>
              <a:t>thử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tất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cả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các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giá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trị</a:t>
            </a:r>
            <a:r>
              <a:rPr lang="en-US" sz="1800">
                <a:latin typeface="+mn-lt"/>
              </a:rPr>
              <a:t> (</a:t>
            </a:r>
            <a:r>
              <a:rPr lang="en-US" sz="1800" err="1">
                <a:latin typeface="+mn-lt"/>
              </a:rPr>
              <a:t>giáo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viên</a:t>
            </a:r>
            <a:r>
              <a:rPr lang="en-US" sz="1800">
                <a:latin typeface="+mn-lt"/>
              </a:rPr>
              <a:t>) </a:t>
            </a:r>
            <a:r>
              <a:rPr lang="en-US" sz="1800" err="1">
                <a:latin typeface="+mn-lt"/>
              </a:rPr>
              <a:t>cho</a:t>
            </a:r>
            <a:r>
              <a:rPr lang="en-US" sz="1800">
                <a:latin typeface="+mn-lt"/>
              </a:rPr>
              <a:t> x[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</a:t>
            </a:r>
          </a:p>
          <a:p>
            <a:pPr lvl="2"/>
            <a:r>
              <a:rPr lang="en-US" sz="1800" b="0" i="0" err="1">
                <a:effectLst/>
                <a:latin typeface="+mn-lt"/>
              </a:rPr>
              <a:t>Với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mỗi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giá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trị</a:t>
            </a:r>
            <a:r>
              <a:rPr lang="en-US" sz="1800">
                <a:latin typeface="+mn-lt"/>
              </a:rPr>
              <a:t> 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>
                <a:latin typeface="+mn-lt"/>
              </a:rPr>
              <a:t>(</a:t>
            </a:r>
            <a:r>
              <a:rPr lang="en-US" sz="1800" err="1">
                <a:latin typeface="+mn-lt"/>
              </a:rPr>
              <a:t>giáo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viên</a:t>
            </a:r>
            <a:r>
              <a:rPr lang="en-US" sz="1800">
                <a:latin typeface="+mn-lt"/>
              </a:rPr>
              <a:t>)</a:t>
            </a:r>
            <a:r>
              <a:rPr lang="en-US" sz="1800" i="1">
                <a:latin typeface="+mn-lt"/>
              </a:rPr>
              <a:t> t </a:t>
            </a:r>
            <a:r>
              <a:rPr lang="en-US" sz="1800" err="1">
                <a:latin typeface="+mn-lt"/>
              </a:rPr>
              <a:t>được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gán</a:t>
            </a:r>
            <a:r>
              <a:rPr lang="en-US" sz="1800">
                <a:latin typeface="+mn-lt"/>
              </a:rPr>
              <a:t>  </a:t>
            </a:r>
            <a:r>
              <a:rPr lang="en-US" sz="1800" err="1">
                <a:latin typeface="+mn-lt"/>
              </a:rPr>
              <a:t>cho</a:t>
            </a:r>
            <a:r>
              <a:rPr lang="en-US" sz="1800" i="1">
                <a:latin typeface="+mn-lt"/>
              </a:rPr>
              <a:t> x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], </a:t>
            </a:r>
            <a:r>
              <a:rPr lang="en-US" sz="1800" err="1">
                <a:latin typeface="+mn-lt"/>
              </a:rPr>
              <a:t>thực</a:t>
            </a:r>
            <a:r>
              <a:rPr lang="en-US" sz="1800">
                <a:latin typeface="+mn-lt"/>
              </a:rPr>
              <a:t> </a:t>
            </a:r>
            <a:r>
              <a:rPr lang="en-US" sz="1800" err="1">
                <a:latin typeface="+mn-lt"/>
              </a:rPr>
              <a:t>hiện</a:t>
            </a:r>
            <a:r>
              <a:rPr lang="en-US" sz="1800">
                <a:latin typeface="+mn-lt"/>
              </a:rPr>
              <a:t>:</a:t>
            </a:r>
          </a:p>
          <a:p>
            <a:pPr lvl="3"/>
            <a:r>
              <a:rPr lang="en-US" err="1">
                <a:latin typeface="+mn-lt"/>
              </a:rPr>
              <a:t>Cập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nhật</a:t>
            </a:r>
            <a:r>
              <a:rPr lang="en-US">
                <a:latin typeface="+mn-lt"/>
              </a:rPr>
              <a:t>: l</a:t>
            </a:r>
            <a:r>
              <a:rPr lang="en-US" b="0" i="0">
                <a:effectLst/>
                <a:latin typeface="+mn-lt"/>
              </a:rPr>
              <a:t>oad[</a:t>
            </a:r>
            <a:r>
              <a:rPr lang="en-US" i="1">
                <a:latin typeface="+mn-lt"/>
              </a:rPr>
              <a:t>t</a:t>
            </a:r>
            <a:r>
              <a:rPr lang="en-US">
                <a:latin typeface="+mn-lt"/>
              </a:rPr>
              <a:t>] = load[</a:t>
            </a:r>
            <a:r>
              <a:rPr lang="en-US" i="1">
                <a:latin typeface="+mn-lt"/>
              </a:rPr>
              <a:t>t</a:t>
            </a:r>
            <a:r>
              <a:rPr lang="en-US">
                <a:latin typeface="+mn-lt"/>
              </a:rPr>
              <a:t>] + 1</a:t>
            </a:r>
          </a:p>
          <a:p>
            <a:pPr lvl="3"/>
            <a:r>
              <a:rPr lang="en-US" b="0" i="0" err="1">
                <a:effectLst/>
                <a:latin typeface="+mn-lt"/>
              </a:rPr>
              <a:t>Nếu</a:t>
            </a:r>
            <a:r>
              <a:rPr lang="en-US">
                <a:latin typeface="+mn-lt"/>
              </a:rPr>
              <a:t> </a:t>
            </a:r>
            <a:r>
              <a:rPr lang="en-US" b="0" i="0">
                <a:effectLst/>
                <a:latin typeface="+mn-lt"/>
              </a:rPr>
              <a:t> load[</a:t>
            </a:r>
            <a:r>
              <a:rPr lang="en-US" b="0" i="1">
                <a:effectLst/>
                <a:latin typeface="+mn-lt"/>
              </a:rPr>
              <a:t>t</a:t>
            </a:r>
            <a:r>
              <a:rPr lang="en-US" b="0" i="0">
                <a:effectLst/>
                <a:latin typeface="+mn-lt"/>
              </a:rPr>
              <a:t>] &lt; res </a:t>
            </a:r>
            <a:r>
              <a:rPr lang="en-US" b="0" i="0" err="1">
                <a:effectLst/>
                <a:latin typeface="+mn-lt"/>
              </a:rPr>
              <a:t>thì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gọi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tiếp</a:t>
            </a:r>
            <a:r>
              <a:rPr lang="en-US" b="0" i="0">
                <a:effectLst/>
                <a:latin typeface="+mn-lt"/>
              </a:rPr>
              <a:t> Try(</a:t>
            </a:r>
            <a:r>
              <a:rPr lang="en-US" b="0" i="1">
                <a:effectLst/>
                <a:latin typeface="+mn-lt"/>
              </a:rPr>
              <a:t>i</a:t>
            </a:r>
            <a:r>
              <a:rPr lang="en-US" b="0" i="0">
                <a:effectLst/>
                <a:latin typeface="+mn-lt"/>
              </a:rPr>
              <a:t>+1)</a:t>
            </a:r>
          </a:p>
          <a:p>
            <a:pPr lvl="3"/>
            <a:r>
              <a:rPr lang="en-US" b="0" i="0" err="1">
                <a:effectLst/>
                <a:latin typeface="+mn-lt"/>
              </a:rPr>
              <a:t>Ngược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lại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thì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thuật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toán</a:t>
            </a:r>
            <a:r>
              <a:rPr lang="en-US" b="0" i="0">
                <a:effectLst/>
                <a:latin typeface="+mn-lt"/>
              </a:rPr>
              <a:t> quay </a:t>
            </a:r>
            <a:r>
              <a:rPr lang="en-US" b="0" i="0" err="1">
                <a:effectLst/>
                <a:latin typeface="+mn-lt"/>
              </a:rPr>
              <a:t>lui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để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duyệt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giá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trị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khác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0" err="1">
                <a:effectLst/>
                <a:latin typeface="+mn-lt"/>
              </a:rPr>
              <a:t>cho</a:t>
            </a:r>
            <a:r>
              <a:rPr lang="en-US" b="0" i="0">
                <a:effectLst/>
                <a:latin typeface="+mn-lt"/>
              </a:rPr>
              <a:t> </a:t>
            </a:r>
            <a:r>
              <a:rPr lang="en-US" b="0" i="1">
                <a:effectLst/>
                <a:latin typeface="+mn-lt"/>
              </a:rPr>
              <a:t>x</a:t>
            </a:r>
            <a:r>
              <a:rPr lang="en-US" b="0" i="0">
                <a:effectLst/>
                <a:latin typeface="+mn-lt"/>
              </a:rPr>
              <a:t>[</a:t>
            </a:r>
            <a:r>
              <a:rPr lang="en-US" b="0" i="1" err="1">
                <a:effectLst/>
                <a:latin typeface="+mn-lt"/>
              </a:rPr>
              <a:t>i</a:t>
            </a:r>
            <a:r>
              <a:rPr lang="en-US" b="0" i="0">
                <a:effectLst/>
                <a:latin typeface="+mn-lt"/>
              </a:rPr>
              <a:t>]</a:t>
            </a:r>
          </a:p>
          <a:p>
            <a:pPr algn="l" rtl="0"/>
            <a:endParaRPr lang="en-US" sz="1800" b="0" i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6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55413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N 50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vector&lt;int&gt; T[N];// T[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is the list of teachers that can be assigned to course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m,n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conflict[N][N];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x[N];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load[N];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res;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sym typeface="Consolas"/>
              </a:rPr>
              <a:t>void input(){</a:t>
            </a:r>
            <a:endParaRPr lang="en-US"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sym typeface="Consolas"/>
              </a:rPr>
              <a:t>    </a:t>
            </a:r>
            <a:r>
              <a:rPr lang="en-US" sz="1400" err="1">
                <a:latin typeface="Consolas"/>
                <a:sym typeface="Consolas"/>
              </a:rPr>
              <a:t>cin</a:t>
            </a:r>
            <a:r>
              <a:rPr lang="en-US" sz="1400">
                <a:latin typeface="Consolas"/>
                <a:sym typeface="Consolas"/>
              </a:rPr>
              <a:t> &gt;&gt; m &gt;&gt; n;</a:t>
            </a:r>
            <a:endParaRPr lang="en-US"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sym typeface="Consolas"/>
              </a:rPr>
              <a:t>    for(int t = 1; t &lt;= m; t++){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 int k;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k;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sym typeface="Consolas"/>
              </a:rPr>
              <a:t>        for(int j = 1; j &lt;= k; </a:t>
            </a:r>
            <a:r>
              <a:rPr lang="en-US" sz="1400" err="1">
                <a:latin typeface="Consolas"/>
                <a:sym typeface="Consolas"/>
              </a:rPr>
              <a:t>j++</a:t>
            </a:r>
            <a:r>
              <a:rPr lang="en-US" sz="1400">
                <a:latin typeface="Consolas"/>
                <a:sym typeface="Consolas"/>
              </a:rPr>
              <a:t>){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 int c;   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c;  T[c].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(t);</a:t>
            </a:r>
            <a:endParaRPr lang="en-US"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 }</a:t>
            </a:r>
            <a:endParaRPr lang="en-US"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}</a:t>
            </a:r>
            <a:endParaRPr lang="en-US"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int K;</a:t>
            </a:r>
            <a:endParaRPr lang="en-US"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 for(int j =1 ; j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 conflict[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][j] = false;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sym typeface="Consolas"/>
              </a:rPr>
              <a:t>    </a:t>
            </a:r>
            <a:r>
              <a:rPr lang="en-US" sz="1400" err="1">
                <a:latin typeface="Consolas"/>
                <a:sym typeface="Consolas"/>
              </a:rPr>
              <a:t>cin</a:t>
            </a:r>
            <a:r>
              <a:rPr lang="en-US" sz="1400">
                <a:latin typeface="Consolas"/>
                <a:sym typeface="Consolas"/>
              </a:rPr>
              <a:t> &gt;&gt; K;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for(int k =1 ; k &lt;= K; k++){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 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i,j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 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j;</a:t>
            </a:r>
            <a:endParaRPr lang="en-US"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 conflict[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][j] = true;   conflict[j][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true;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    }</a:t>
            </a:r>
            <a:endParaRPr lang="en-US"/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</a:rPr>
              <a:t>}</a:t>
            </a:r>
            <a:endParaRPr lang="en-US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17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41346" y="595929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check(int t, int k){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k-1;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if(conflict[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][k] &amp;&amp; x[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== t) return false;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true;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solution(){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maxLoad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t = 1; t &lt;= m; t++){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maxLoad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max(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maxLoad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, load[t]);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maxLoad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res) res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maxLoad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5051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Try(int k){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T[k].size();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 int t = T[k][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 if(check(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t,k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)){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 x[k] = t; // assign course ki to teacher t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 load[t] += 1;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 if(k == n)solution();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 else{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         if(load[t] &lt; res)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             Try(k+1);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 }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     load[t] -= 1;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     }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}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input();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for(int t = 1; t &lt;= m; t++) load[t] = 0;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res = 1e9;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Try(1);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res;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return 0;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4354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02E261-9B22-46C5-9CA3-4C0E11F035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43053B-3D45-496A-80E7-614C44200127}">
  <ds:schemaRefs>
    <ds:schemaRef ds:uri="934044b9-7d38-4d19-a21a-b17b06d65a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6ADE24F-6C2E-4E86-955F-0AAEE84FE30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Balanced Course Assignment (BCA)</vt:lpstr>
      <vt:lpstr>Balanced Course Assignment (BCA)</vt:lpstr>
      <vt:lpstr>Balanced Course Assignment (BCA): Hint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revision>3</cp:revision>
  <dcterms:created xsi:type="dcterms:W3CDTF">2022-07-31T08:27:20Z</dcterms:created>
  <dcterms:modified xsi:type="dcterms:W3CDTF">2023-11-13T12:36:30Z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