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9" r:id="rId7"/>
    <p:sldId id="258" r:id="rId8"/>
    <p:sldId id="262" r:id="rId9"/>
    <p:sldId id="260" r:id="rId10"/>
    <p:sldId id="261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5" roundtripDataSignature="AMtx7mgjSFcXzZUTgPpsQBThpiEza771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A9D6E-0FC7-2E39-E549-E122E1A9B8AA}" v="1" dt="2023-10-31T03:41:42.270"/>
    <p1510:client id="{ACA5482A-E97F-45B3-931C-0976E8E2782F}" v="1" dt="2023-10-31T04:20:10.418"/>
    <p1510:client id="{ADA188AC-00B1-4787-8F39-11841B00CD7F}" v="2" dt="2023-11-21T20:32:02.594"/>
    <p1510:client id="{B06DF5C2-2EFF-F4C8-622B-D02FA968CA4C}" v="2" dt="2023-11-01T08:14:18.243"/>
    <p1510:client id="{B2206875-E12A-4E4A-813A-AEF34F7CDCC8}" v="1" dt="2023-10-31T04:26:21.100"/>
    <p1510:client id="{B83C3533-66C6-4BB7-B299-571D36D55211}" v="1" dt="2023-11-15T15:41:52.966"/>
    <p1510:client id="{CEAE41D4-64B0-451B-A4BE-76632F875A9D}" v="24" dt="2023-10-31T04:26:12.057"/>
  </p1510:revLst>
</p1510:revInfo>
</file>

<file path=ppt/tableStyles.xml><?xml version="1.0" encoding="utf-8"?>
<a:tblStyleLst xmlns:a="http://schemas.openxmlformats.org/drawingml/2006/main" def="{CDD7482C-B12E-40DE-B80B-AA9003AFA34B}">
  <a:tblStyle styleId="{CDD7482C-B12E-40DE-B80B-AA9003AFA3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ung Duong 20215190" userId="S::duong.tt215190@sis.hust.edu.vn::8e356a27-1086-4e2a-a88a-bcca8e47b13e" providerId="AD" clId="Web-{4EDA9D6E-0FC7-2E39-E549-E122E1A9B8AA}"/>
    <pc:docChg chg="sldOrd">
      <pc:chgData name="Tran Tung Duong 20215190" userId="S::duong.tt215190@sis.hust.edu.vn::8e356a27-1086-4e2a-a88a-bcca8e47b13e" providerId="AD" clId="Web-{4EDA9D6E-0FC7-2E39-E549-E122E1A9B8AA}" dt="2023-10-31T03:41:42.270" v="0"/>
      <pc:docMkLst>
        <pc:docMk/>
      </pc:docMkLst>
      <pc:sldChg chg="ord">
        <pc:chgData name="Tran Tung Duong 20215190" userId="S::duong.tt215190@sis.hust.edu.vn::8e356a27-1086-4e2a-a88a-bcca8e47b13e" providerId="AD" clId="Web-{4EDA9D6E-0FC7-2E39-E549-E122E1A9B8AA}" dt="2023-10-31T03:41:42.270" v="0"/>
        <pc:sldMkLst>
          <pc:docMk/>
          <pc:sldMk cId="0" sldId="258"/>
        </pc:sldMkLst>
      </pc:sldChg>
    </pc:docChg>
  </pc:docChgLst>
  <pc:docChgLst>
    <pc:chgData name="Ngo Xuan Bach 20215181" userId="S::bach.nx215181@sis.hust.edu.vn::4d83d7e2-2a5d-4295-91b3-e78e7362b7b4" providerId="AD" clId="Web-{ADA188AC-00B1-4787-8F39-11841B00CD7F}"/>
    <pc:docChg chg="modSld">
      <pc:chgData name="Ngo Xuan Bach 20215181" userId="S::bach.nx215181@sis.hust.edu.vn::4d83d7e2-2a5d-4295-91b3-e78e7362b7b4" providerId="AD" clId="Web-{ADA188AC-00B1-4787-8F39-11841B00CD7F}" dt="2023-11-21T20:32:02.594" v="1" actId="14100"/>
      <pc:docMkLst>
        <pc:docMk/>
      </pc:docMkLst>
      <pc:sldChg chg="modSp">
        <pc:chgData name="Ngo Xuan Bach 20215181" userId="S::bach.nx215181@sis.hust.edu.vn::4d83d7e2-2a5d-4295-91b3-e78e7362b7b4" providerId="AD" clId="Web-{ADA188AC-00B1-4787-8F39-11841B00CD7F}" dt="2023-11-21T20:32:02.594" v="1" actId="14100"/>
        <pc:sldMkLst>
          <pc:docMk/>
          <pc:sldMk cId="0" sldId="259"/>
        </pc:sldMkLst>
        <pc:spChg chg="mod">
          <ac:chgData name="Ngo Xuan Bach 20215181" userId="S::bach.nx215181@sis.hust.edu.vn::4d83d7e2-2a5d-4295-91b3-e78e7362b7b4" providerId="AD" clId="Web-{ADA188AC-00B1-4787-8F39-11841B00CD7F}" dt="2023-11-21T20:32:02.594" v="1" actId="14100"/>
          <ac:spMkLst>
            <pc:docMk/>
            <pc:sldMk cId="0" sldId="259"/>
            <ac:spMk id="107" creationId="{00000000-0000-0000-0000-000000000000}"/>
          </ac:spMkLst>
        </pc:spChg>
      </pc:sldChg>
    </pc:docChg>
  </pc:docChgLst>
  <pc:docChgLst>
    <pc:chgData name="Nguyen Duc Thang 20215244" userId="S::thang.nd215244@sis.hust.edu.vn::362a178f-6a00-4160-83de-61643ae0546b" providerId="AD" clId="Web-{ACA5482A-E97F-45B3-931C-0976E8E2782F}"/>
    <pc:docChg chg="sldOrd">
      <pc:chgData name="Nguyen Duc Thang 20215244" userId="S::thang.nd215244@sis.hust.edu.vn::362a178f-6a00-4160-83de-61643ae0546b" providerId="AD" clId="Web-{ACA5482A-E97F-45B3-931C-0976E8E2782F}" dt="2023-10-31T04:20:10.418" v="0"/>
      <pc:docMkLst>
        <pc:docMk/>
      </pc:docMkLst>
      <pc:sldChg chg="ord">
        <pc:chgData name="Nguyen Duc Thang 20215244" userId="S::thang.nd215244@sis.hust.edu.vn::362a178f-6a00-4160-83de-61643ae0546b" providerId="AD" clId="Web-{ACA5482A-E97F-45B3-931C-0976E8E2782F}" dt="2023-10-31T04:20:10.418" v="0"/>
        <pc:sldMkLst>
          <pc:docMk/>
          <pc:sldMk cId="0" sldId="256"/>
        </pc:sldMkLst>
      </pc:sldChg>
    </pc:docChg>
  </pc:docChgLst>
  <pc:docChgLst>
    <pc:chgData name="Bui Duc Viet 20215254" userId="S::viet.bd215254@sis.hust.edu.vn::d7ad9e1e-3442-4dca-9522-4de2a7dfee66" providerId="AD" clId="Web-{B2206875-E12A-4E4A-813A-AEF34F7CDCC8}"/>
    <pc:docChg chg="sldOrd">
      <pc:chgData name="Bui Duc Viet 20215254" userId="S::viet.bd215254@sis.hust.edu.vn::d7ad9e1e-3442-4dca-9522-4de2a7dfee66" providerId="AD" clId="Web-{B2206875-E12A-4E4A-813A-AEF34F7CDCC8}" dt="2023-10-31T04:26:21.100" v="0"/>
      <pc:docMkLst>
        <pc:docMk/>
      </pc:docMkLst>
      <pc:sldChg chg="ord">
        <pc:chgData name="Bui Duc Viet 20215254" userId="S::viet.bd215254@sis.hust.edu.vn::d7ad9e1e-3442-4dca-9522-4de2a7dfee66" providerId="AD" clId="Web-{B2206875-E12A-4E4A-813A-AEF34F7CDCC8}" dt="2023-10-31T04:26:21.100" v="0"/>
        <pc:sldMkLst>
          <pc:docMk/>
          <pc:sldMk cId="0" sldId="263"/>
        </pc:sldMkLst>
      </pc:sldChg>
    </pc:docChg>
  </pc:docChgLst>
  <pc:docChgLst>
    <pc:chgData name="Dang Nam Cuong 20215183" userId="S::cuong.dn215183@sis.hust.edu.vn::c5097702-a09c-410b-af67-a0c5dd335def" providerId="AD" clId="Web-{CEAE41D4-64B0-451B-A4BE-76632F875A9D}"/>
    <pc:docChg chg="modSld sldOrd">
      <pc:chgData name="Dang Nam Cuong 20215183" userId="S::cuong.dn215183@sis.hust.edu.vn::c5097702-a09c-410b-af67-a0c5dd335def" providerId="AD" clId="Web-{CEAE41D4-64B0-451B-A4BE-76632F875A9D}" dt="2023-10-31T04:26:12.057" v="18"/>
      <pc:docMkLst>
        <pc:docMk/>
      </pc:docMkLst>
      <pc:sldChg chg="modSp">
        <pc:chgData name="Dang Nam Cuong 20215183" userId="S::cuong.dn215183@sis.hust.edu.vn::c5097702-a09c-410b-af67-a0c5dd335def" providerId="AD" clId="Web-{CEAE41D4-64B0-451B-A4BE-76632F875A9D}" dt="2023-10-31T03:57:32.160" v="13" actId="1076"/>
        <pc:sldMkLst>
          <pc:docMk/>
          <pc:sldMk cId="0" sldId="256"/>
        </pc:sldMkLst>
        <pc:spChg chg="mod">
          <ac:chgData name="Dang Nam Cuong 20215183" userId="S::cuong.dn215183@sis.hust.edu.vn::c5097702-a09c-410b-af67-a0c5dd335def" providerId="AD" clId="Web-{CEAE41D4-64B0-451B-A4BE-76632F875A9D}" dt="2023-10-31T03:57:32.160" v="13" actId="1076"/>
          <ac:spMkLst>
            <pc:docMk/>
            <pc:sldMk cId="0" sldId="256"/>
            <ac:spMk id="85" creationId="{00000000-0000-0000-0000-000000000000}"/>
          </ac:spMkLst>
        </pc:spChg>
      </pc:sldChg>
      <pc:sldChg chg="modSp">
        <pc:chgData name="Dang Nam Cuong 20215183" userId="S::cuong.dn215183@sis.hust.edu.vn::c5097702-a09c-410b-af67-a0c5dd335def" providerId="AD" clId="Web-{CEAE41D4-64B0-451B-A4BE-76632F875A9D}" dt="2023-10-31T04:19:46.963" v="17"/>
        <pc:sldMkLst>
          <pc:docMk/>
          <pc:sldMk cId="0" sldId="257"/>
        </pc:sldMkLst>
        <pc:spChg chg="mod">
          <ac:chgData name="Dang Nam Cuong 20215183" userId="S::cuong.dn215183@sis.hust.edu.vn::c5097702-a09c-410b-af67-a0c5dd335def" providerId="AD" clId="Web-{CEAE41D4-64B0-451B-A4BE-76632F875A9D}" dt="2023-10-31T03:55:33.171" v="9" actId="1076"/>
          <ac:spMkLst>
            <pc:docMk/>
            <pc:sldMk cId="0" sldId="257"/>
            <ac:spMk id="94" creationId="{00000000-0000-0000-0000-000000000000}"/>
          </ac:spMkLst>
        </pc:spChg>
        <pc:graphicFrameChg chg="mod modGraphic">
          <ac:chgData name="Dang Nam Cuong 20215183" userId="S::cuong.dn215183@sis.hust.edu.vn::c5097702-a09c-410b-af67-a0c5dd335def" providerId="AD" clId="Web-{CEAE41D4-64B0-451B-A4BE-76632F875A9D}" dt="2023-10-31T04:19:46.963" v="17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  <pc:sldChg chg="ord">
        <pc:chgData name="Dang Nam Cuong 20215183" userId="S::cuong.dn215183@sis.hust.edu.vn::c5097702-a09c-410b-af67-a0c5dd335def" providerId="AD" clId="Web-{CEAE41D4-64B0-451B-A4BE-76632F875A9D}" dt="2023-10-31T04:26:12.057" v="18"/>
        <pc:sldMkLst>
          <pc:docMk/>
          <pc:sldMk cId="0" sldId="258"/>
        </pc:sldMkLst>
      </pc:sldChg>
    </pc:docChg>
  </pc:docChgLst>
  <pc:docChgLst>
    <pc:chgData name="Pham Trung Hieu 20215205" userId="S::hieu.pt215205@sis.hust.edu.vn::7de26318-7cd2-4b50-a2e9-4d14b46e2c64" providerId="AD" clId="Web-{B06DF5C2-2EFF-F4C8-622B-D02FA968CA4C}"/>
    <pc:docChg chg="sldOrd">
      <pc:chgData name="Pham Trung Hieu 20215205" userId="S::hieu.pt215205@sis.hust.edu.vn::7de26318-7cd2-4b50-a2e9-4d14b46e2c64" providerId="AD" clId="Web-{B06DF5C2-2EFF-F4C8-622B-D02FA968CA4C}" dt="2023-11-01T08:14:18.243" v="1"/>
      <pc:docMkLst>
        <pc:docMk/>
      </pc:docMkLst>
      <pc:sldChg chg="ord">
        <pc:chgData name="Pham Trung Hieu 20215205" userId="S::hieu.pt215205@sis.hust.edu.vn::7de26318-7cd2-4b50-a2e9-4d14b46e2c64" providerId="AD" clId="Web-{B06DF5C2-2EFF-F4C8-622B-D02FA968CA4C}" dt="2023-11-01T08:14:18.243" v="1"/>
        <pc:sldMkLst>
          <pc:docMk/>
          <pc:sldMk cId="0" sldId="262"/>
        </pc:sldMkLst>
      </pc:sldChg>
    </pc:docChg>
  </pc:docChgLst>
  <pc:docChgLst>
    <pc:chgData name="Nguyen Ha Hieu 20215202" userId="S::hieu.nh215202@sis.hust.edu.vn::89343833-bfbb-42ba-b563-6373626d8ee9" providerId="AD" clId="Web-{B83C3533-66C6-4BB7-B299-571D36D55211}"/>
    <pc:docChg chg="sldOrd">
      <pc:chgData name="Nguyen Ha Hieu 20215202" userId="S::hieu.nh215202@sis.hust.edu.vn::89343833-bfbb-42ba-b563-6373626d8ee9" providerId="AD" clId="Web-{B83C3533-66C6-4BB7-B299-571D36D55211}" dt="2023-11-15T15:41:52.966" v="0"/>
      <pc:docMkLst>
        <pc:docMk/>
      </pc:docMkLst>
      <pc:sldChg chg="ord">
        <pc:chgData name="Nguyen Ha Hieu 20215202" userId="S::hieu.nh215202@sis.hust.edu.vn::89343833-bfbb-42ba-b563-6373626d8ee9" providerId="AD" clId="Web-{B83C3533-66C6-4BB7-B299-571D36D55211}" dt="2023-11-15T15:41:52.966" v="0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02494" y="640615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1, 2, …,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The passenger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want to travel from point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to point </a:t>
            </a:r>
            <a:r>
              <a:rPr lang="en-US" sz="1800" b="0" i="1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= 1,2,…,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 There is a bus located at point 0 and has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places for transporting the passengers (it means at any time, there are at most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on the bus). You are given the distance matrix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in which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is the traveling distance from point 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to point j (</a:t>
            </a:r>
            <a:r>
              <a:rPr lang="en-US" sz="1800" b="0" i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j = 0,1,…,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 Compute the shortest route for the bus, serving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and coming back to point 0.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 lang="en-US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1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≤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≤11,1 ≤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≤10)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+1 (</a:t>
            </a:r>
            <a:r>
              <a:rPr lang="en-US" sz="1800" b="0" i="1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= 1, 2,…,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+1) contains the (</a:t>
            </a:r>
            <a:r>
              <a:rPr lang="en-US" sz="1800" b="0" i="1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− 1)</a:t>
            </a:r>
            <a:r>
              <a:rPr lang="en-US" sz="1800" b="0" i="0" baseline="30000" err="1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line of the matrix c (rows and columns are indexed from 0, 1, 2,..,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Unique line contains the length of the shortest 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route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483932644"/>
              </p:ext>
            </p:extLst>
          </p:nvPr>
        </p:nvGraphicFramePr>
        <p:xfrm>
          <a:off x="852972" y="1683761"/>
          <a:ext cx="10515600" cy="2169180"/>
        </p:xfrm>
        <a:graphic>
          <a:graphicData uri="http://schemas.openxmlformats.org/drawingml/2006/table">
            <a:tbl>
              <a:tblPr firstRow="1" bandRow="1">
                <a:noFill/>
                <a:tableStyleId>{CDD7482C-B12E-40DE-B80B-AA9003AFA34B}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u="none" strike="noStrike" cap="none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8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5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10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5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9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5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6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6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8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8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7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6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8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7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9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8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10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6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5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5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25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365997" y="788783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117991" y="670248"/>
            <a:ext cx="1324286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MAX 100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N;// number of requests (1,2,...,N). Request i has pickup point i and drop-off point i + N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cap;// number of places of the bus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A[2*MAX+1][2*MAX+1];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x[MAX];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appear[MAX];// marking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load;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f;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f_best;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x_best[MAX];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cmin;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 - Hint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8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kỹ thuật quay lui để duyệt tất cả các phương án, kết hợp Branch and Bound để loại bỏ các tính toán dư thừa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Biểu diễn lời giải: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chuỗi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điểm (hoán vị của 1, 2, . . .,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đón – trả của hành khách trong hành trình xe bus.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Biến phụ trợ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Mảng đánh dấu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[1..2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trong đó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true có nghĩa giá trị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(từ 1 đến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đã xuất hiện trong hành trình bộ phận.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load: ghi nhận số hành khách đang có mặt trên xe (được tích lùy dần trong quá trình duyệt)</a:t>
            </a:r>
            <a:endParaRPr/>
          </a:p>
          <a:p>
            <a:pPr marL="228600" marR="0" lvl="1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Hàm Try(k) thử giá trị cho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mỗi giá trị v hợp lệ gán cho x[k], thực hiện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Cập nhật: load = load + 1 nếu v &lt;= n (điểm đón) và load = load – 1 nếu v &gt; n (điểm trả)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cập nhật mảng đánh dấu appear[v] = true 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Nếu k = 2n thì ghi nhận một phương án, so sánh với phương án tốt nhất đã có và thực hiện cập nhật kỷ lục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Ngược lại, gọi tiếp Try(k+1)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phương pháp đánh giá cận dưới (giống bài toán TSP) để tăng tốc độ duyệt, bỏ qua các nhánh tính toán thừa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TRY(int k){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v = 1; v &lt;=2*N; v++){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if(check(v,k)){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x[k] = v;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 += A[x[k-1]][x[k]];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if(v &lt;= N) load += 1; else load +=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appear[v]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if(k == 2*N) solution();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if(f + (2*N+1-k)*cmin &lt; f_best)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TRY(k+1);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if(v &lt;= N) load -= 1; else load -=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appear[v]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 -= A[x[k-1]][x[k]];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9" name="Google Shape;12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scanf("%d%d",&amp;N,&amp;cap);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cmin = 1000000;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&lt;= 2*N; 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j= 0; j &lt;= 2*N;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scanf("%d",&amp;A[i][j]);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if(i != j &amp;&amp; cmin &gt; A[i][j]) cmin = A[i][j];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check(int v, int k){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if(appear[v] == 1)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if(v &gt;N){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if(!appear[v-N])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if(load + 1 &gt; cap)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solution(){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if(f + A[x[2*N]][0] &lt; f_best){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f_best = f + A[x[2*N]][0];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&lt;= 2*N; i++) x_best[i] = x[i];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//printf("update best %d\n",f_best);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2" name="Google Shape;122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load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f_best = 1000000;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2*N; i++) appear[i]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x[0] = 0;// starting point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TRY(1);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printf("%d",f_best);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print(){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&lt;= 2*N; i++) printf("%d ",x_best[i]);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36" name="Google Shape;13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C048B-2F69-4E37-A23E-A91F78BF2B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C7B4A9-9288-43BB-965F-C3C5B921E911}">
  <ds:schemaRefs>
    <ds:schemaRef ds:uri="934044b9-7d38-4d19-a21a-b17b06d65a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0EC08B-31BF-421C-B74D-8F3681E598C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CBUS</vt:lpstr>
      <vt:lpstr>CBUS</vt:lpstr>
      <vt:lpstr>Implementation</vt:lpstr>
      <vt:lpstr>CBUS - Hint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CBUS</dc:title>
  <dc:creator>Pham Quang Dung</dc:creator>
  <cp:revision>9</cp:revision>
  <dcterms:created xsi:type="dcterms:W3CDTF">2022-07-31T08:27:20Z</dcterms:created>
  <dcterms:modified xsi:type="dcterms:W3CDTF">2023-11-21T20:32:09Z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