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33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a C++ program to perform some queries on a telco data (comming from stdin) with the following format: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first block of data consists of lines (terminated by a line containing #), each line (number of lines can be up to 100000) is under the form: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call &lt;from_number&gt; &lt;to_number&gt; &lt;date&gt; &lt;from_time&gt; &lt;end_time&gt;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which is a call from the phone number &lt;from_number&gt; to a phone number &lt;to_number&gt; on &lt;date&gt;, and starting at time-point &lt;from_time&gt;, terminating at time-point &lt;end_time&gt;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&lt;from_number&gt; and &lt;to_number&gt; are string of 10 characters (a phone number is correct if it contains only digits 0,1,...,9, otherwise, the phone number is incorrect)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&lt;date&gt; is under the form YYYY-MM-DD (for example 2022-10-21)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&lt;from_time&gt; and &lt;to_time&gt; are under the form hh:mm:ss (for example, 10:07:23)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second block consists of queries (terminated by a line containing #), each query in a line (number of lines can be up to 100000) and belongs to one of the following types: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?check_phone_number: print to stdout (in a new line) value 1 if no phone number is incorrect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?number_calls_from &lt;phone_number&gt;: print to stdout (in a new line) the number of times a call is made from &lt;phone_number&gt;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?number_total_calls: print to stdout (in a new line) the total number of calls of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?count_time_calls_from &lt;phone_number&gt;: print to stdout (in a new line) the total time duration (in seconds) the calls are made from &lt;phone_number&gt;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4577100"/>
        </p:xfrm>
        <a:graphic>
          <a:graphicData uri="http://schemas.openxmlformats.org/drawingml/2006/table">
            <a:tbl>
              <a:tblPr firstRow="1" bandRow="1">
                <a:noFill/>
                <a:tableStyleId>{70086B66-8215-4E21-A06A-904DD070B49D}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0132465789 2022-07-12 10:30:23 10:32:00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0945324545 2022-07-13 11:30:10 11:35:11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0132465789 0945324545 2022-07-13 11:30:23 11:32:23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0945324545 0912345678 2022-07-13 07:30:23 07:48:30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?check_phone_number</a:t>
                      </a: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?number_calls_from 0912345678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?number_total_calls</a:t>
                      </a: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?count_time_calls_from 0912345678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?count_time_calls_from 0132465789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 - Hint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mapping data structure </a:t>
            </a: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map&lt;string, int&gt;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map a phone number to some information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75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checkPhone (string s){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 (s.length() != 10)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 (int i=0; i&lt;s.length(); i++)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(!(s[i]&gt;='0' &amp;&amp; s[i]&lt;='9'))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countTime (string ftime, string etime){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startTime = 3600*((ftime[0]-'0')*10 + ftime[1]-'0') + 60*((ftime[3]-'0')*10 + ftime[4]-'0')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((ftime[6]-'0')*10 + ftime[7]-'0');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endTime = 3600*((etime[0]-'0')*10 + etime[1]-'0') + 60*((etime[3]-'0')*10 + etime[4]-'0')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((etime[6]-'0')*10 + etime[7]-'0');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endTime - startTime;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map &lt;string,int&gt; numberCalls, timeCall;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string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totalCalls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incorrectPhone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++totalCalls;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string fnum, tnum, date, ftime,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fnum &gt;&gt; tnum &gt;&gt; date &gt;&gt; ftime &gt;&gt;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(!checkPhone(fnum) || !checkPhone(tnum)) ++incorrectPhone;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numberCalls[fnum]++;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timeCall[fnum] += countTime(ftime, etime);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  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"?check_phone_number")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 (incorrectPhone == 0) cout &lt;&lt; 1 &lt;&lt; endl;  else cout &lt;&lt; 0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 else if (type == "?number_calls_from")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numberCalls[phone]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}else if (type == "?number_total_calls")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totalCalls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else if (type == "?count_time_calls_from")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timeCall[phone]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0" ma:contentTypeDescription="Create a new document." ma:contentTypeScope="" ma:versionID="2dcc7981a76140e6e0a731a062f394e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3C088A-5B34-402A-B467-BC7075F311C3}"/>
</file>

<file path=customXml/itemProps2.xml><?xml version="1.0" encoding="utf-8"?>
<ds:datastoreItem xmlns:ds="http://schemas.openxmlformats.org/officeDocument/2006/customXml" ds:itemID="{6D8F1C06-557F-4531-9761-0DE081C576A8}"/>
</file>

<file path=customXml/itemProps3.xml><?xml version="1.0" encoding="utf-8"?>
<ds:datastoreItem xmlns:ds="http://schemas.openxmlformats.org/officeDocument/2006/customXml" ds:itemID="{63EF2211-D84A-44B1-B7A7-4CC73E7A74A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Widescreen</PresentationFormat>
  <Paragraphs>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Telco Data Check &amp; Analyze</vt:lpstr>
      <vt:lpstr>Telco Data Check &amp; Analyze</vt:lpstr>
      <vt:lpstr>Telco Data Check &amp; Analyze - 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Pham Quang Dung</cp:lastModifiedBy>
  <cp:revision>1</cp:revision>
  <dcterms:created xsi:type="dcterms:W3CDTF">2022-07-31T08:27:20Z</dcterms:created>
  <dcterms:modified xsi:type="dcterms:W3CDTF">2022-11-22T13:58:06Z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