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2"/>
  </p:notesMasterIdLst>
  <p:sldIdLst>
    <p:sldId id="256" r:id="rId2"/>
    <p:sldId id="296" r:id="rId3"/>
    <p:sldId id="299" r:id="rId4"/>
    <p:sldId id="261" r:id="rId5"/>
    <p:sldId id="305" r:id="rId6"/>
    <p:sldId id="306" r:id="rId7"/>
    <p:sldId id="414" r:id="rId8"/>
    <p:sldId id="415" r:id="rId9"/>
    <p:sldId id="392" r:id="rId10"/>
    <p:sldId id="321" r:id="rId11"/>
    <p:sldId id="396" r:id="rId12"/>
    <p:sldId id="322" r:id="rId13"/>
    <p:sldId id="323" r:id="rId14"/>
    <p:sldId id="347" r:id="rId15"/>
    <p:sldId id="397" r:id="rId16"/>
    <p:sldId id="398" r:id="rId17"/>
    <p:sldId id="319" r:id="rId18"/>
    <p:sldId id="348" r:id="rId19"/>
    <p:sldId id="399" r:id="rId20"/>
    <p:sldId id="325" r:id="rId21"/>
    <p:sldId id="333" r:id="rId22"/>
    <p:sldId id="349" r:id="rId23"/>
    <p:sldId id="326" r:id="rId24"/>
    <p:sldId id="328" r:id="rId25"/>
    <p:sldId id="327" r:id="rId26"/>
    <p:sldId id="400" r:id="rId27"/>
    <p:sldId id="329" r:id="rId28"/>
    <p:sldId id="330" r:id="rId29"/>
    <p:sldId id="416" r:id="rId30"/>
    <p:sldId id="331" r:id="rId31"/>
    <p:sldId id="334" r:id="rId32"/>
    <p:sldId id="332" r:id="rId33"/>
    <p:sldId id="401" r:id="rId34"/>
    <p:sldId id="268" r:id="rId35"/>
    <p:sldId id="337" r:id="rId36"/>
    <p:sldId id="257" r:id="rId37"/>
    <p:sldId id="402" r:id="rId38"/>
    <p:sldId id="403" r:id="rId39"/>
    <p:sldId id="298" r:id="rId40"/>
    <p:sldId id="314" r:id="rId41"/>
    <p:sldId id="269" r:id="rId42"/>
    <p:sldId id="270" r:id="rId43"/>
    <p:sldId id="271" r:id="rId44"/>
    <p:sldId id="404" r:id="rId45"/>
    <p:sldId id="272" r:id="rId46"/>
    <p:sldId id="273" r:id="rId47"/>
    <p:sldId id="405" r:id="rId48"/>
    <p:sldId id="274" r:id="rId49"/>
    <p:sldId id="324" r:id="rId50"/>
    <p:sldId id="275" r:id="rId51"/>
    <p:sldId id="278" r:id="rId52"/>
    <p:sldId id="279" r:id="rId53"/>
    <p:sldId id="406" r:id="rId54"/>
    <p:sldId id="407" r:id="rId55"/>
    <p:sldId id="408" r:id="rId56"/>
    <p:sldId id="276" r:id="rId57"/>
    <p:sldId id="277" r:id="rId58"/>
    <p:sldId id="280" r:id="rId59"/>
    <p:sldId id="409" r:id="rId60"/>
    <p:sldId id="410" r:id="rId61"/>
    <p:sldId id="363" r:id="rId62"/>
    <p:sldId id="418" r:id="rId63"/>
    <p:sldId id="419" r:id="rId64"/>
    <p:sldId id="420" r:id="rId65"/>
    <p:sldId id="411" r:id="rId66"/>
    <p:sldId id="412" r:id="rId67"/>
    <p:sldId id="413" r:id="rId68"/>
    <p:sldId id="417" r:id="rId69"/>
    <p:sldId id="395" r:id="rId70"/>
    <p:sldId id="336" r:id="rId71"/>
  </p:sldIdLst>
  <p:sldSz cx="13004800" cy="97536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AB5061-3CDE-48FA-B48E-A5823C67C1B5}" v="32" dt="2022-09-14T08:29:36.8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3" autoAdjust="0"/>
    <p:restoredTop sz="94719"/>
  </p:normalViewPr>
  <p:slideViewPr>
    <p:cSldViewPr>
      <p:cViewPr varScale="1">
        <p:scale>
          <a:sx n="42" d="100"/>
          <a:sy n="42" d="100"/>
        </p:scale>
        <p:origin x="1400" y="56"/>
      </p:cViewPr>
      <p:guideLst>
        <p:guide orient="horz" pos="3072"/>
        <p:guide pos="409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 Draaisma" userId="37f6c713-9036-45d7-9e40-d617b9abbe79" providerId="ADAL" clId="{08639DD9-E21F-4FF8-A3F7-B3D7EB4763BB}"/>
    <pc:docChg chg="undo custSel addSld delSld modSld sldOrd">
      <pc:chgData name="Gert Draaisma" userId="37f6c713-9036-45d7-9e40-d617b9abbe79" providerId="ADAL" clId="{08639DD9-E21F-4FF8-A3F7-B3D7EB4763BB}" dt="2021-09-15T07:40:31.282" v="943" actId="680"/>
      <pc:docMkLst>
        <pc:docMk/>
      </pc:docMkLst>
      <pc:sldChg chg="addSp modSp mod">
        <pc:chgData name="Gert Draaisma" userId="37f6c713-9036-45d7-9e40-d617b9abbe79" providerId="ADAL" clId="{08639DD9-E21F-4FF8-A3F7-B3D7EB4763BB}" dt="2021-09-15T06:24:46.194" v="940" actId="1076"/>
        <pc:sldMkLst>
          <pc:docMk/>
          <pc:sldMk cId="0" sldId="256"/>
        </pc:sldMkLst>
        <pc:spChg chg="mod">
          <ac:chgData name="Gert Draaisma" userId="37f6c713-9036-45d7-9e40-d617b9abbe79" providerId="ADAL" clId="{08639DD9-E21F-4FF8-A3F7-B3D7EB4763BB}" dt="2021-09-15T06:24:39.547" v="938" actId="14100"/>
          <ac:spMkLst>
            <pc:docMk/>
            <pc:sldMk cId="0" sldId="256"/>
            <ac:spMk id="3075" creationId="{394C001A-9DF6-423B-8C10-C87017807BB0}"/>
          </ac:spMkLst>
        </pc:spChg>
        <pc:picChg chg="add mod">
          <ac:chgData name="Gert Draaisma" userId="37f6c713-9036-45d7-9e40-d617b9abbe79" providerId="ADAL" clId="{08639DD9-E21F-4FF8-A3F7-B3D7EB4763BB}" dt="2021-09-15T06:24:46.194" v="940" actId="1076"/>
          <ac:picMkLst>
            <pc:docMk/>
            <pc:sldMk cId="0" sldId="256"/>
            <ac:picMk id="1026" creationId="{F1B3B019-2C8A-48A1-ADE5-59062CC6FBF6}"/>
          </ac:picMkLst>
        </pc:picChg>
      </pc:sldChg>
      <pc:sldChg chg="modSp mod">
        <pc:chgData name="Gert Draaisma" userId="37f6c713-9036-45d7-9e40-d617b9abbe79" providerId="ADAL" clId="{08639DD9-E21F-4FF8-A3F7-B3D7EB4763BB}" dt="2021-09-14T20:54:46.428" v="680" actId="14100"/>
        <pc:sldMkLst>
          <pc:docMk/>
          <pc:sldMk cId="0" sldId="257"/>
        </pc:sldMkLst>
        <pc:spChg chg="mod">
          <ac:chgData name="Gert Draaisma" userId="37f6c713-9036-45d7-9e40-d617b9abbe79" providerId="ADAL" clId="{08639DD9-E21F-4FF8-A3F7-B3D7EB4763BB}" dt="2021-09-14T20:54:46.428" v="680" actId="14100"/>
          <ac:spMkLst>
            <pc:docMk/>
            <pc:sldMk cId="0" sldId="257"/>
            <ac:spMk id="29698" creationId="{AE682701-DF7A-4201-9828-7CA7AB60F4F8}"/>
          </ac:spMkLst>
        </pc:spChg>
      </pc:sldChg>
      <pc:sldChg chg="add del">
        <pc:chgData name="Gert Draaisma" userId="37f6c713-9036-45d7-9e40-d617b9abbe79" providerId="ADAL" clId="{08639DD9-E21F-4FF8-A3F7-B3D7EB4763BB}" dt="2021-09-14T21:23:23.979" v="747" actId="47"/>
        <pc:sldMkLst>
          <pc:docMk/>
          <pc:sldMk cId="0" sldId="267"/>
        </pc:sldMkLst>
      </pc:sldChg>
      <pc:sldChg chg="modSp mod">
        <pc:chgData name="Gert Draaisma" userId="37f6c713-9036-45d7-9e40-d617b9abbe79" providerId="ADAL" clId="{08639DD9-E21F-4FF8-A3F7-B3D7EB4763BB}" dt="2021-09-14T21:22:55.081" v="746" actId="113"/>
        <pc:sldMkLst>
          <pc:docMk/>
          <pc:sldMk cId="0" sldId="268"/>
        </pc:sldMkLst>
        <pc:spChg chg="mod">
          <ac:chgData name="Gert Draaisma" userId="37f6c713-9036-45d7-9e40-d617b9abbe79" providerId="ADAL" clId="{08639DD9-E21F-4FF8-A3F7-B3D7EB4763BB}" dt="2021-09-14T21:22:55.081" v="746" actId="113"/>
          <ac:spMkLst>
            <pc:docMk/>
            <pc:sldMk cId="0" sldId="268"/>
            <ac:spMk id="27650" creationId="{E6F5E118-24F5-489D-B8DC-A38AEE044E7E}"/>
          </ac:spMkLst>
        </pc:spChg>
      </pc:sldChg>
      <pc:sldChg chg="modSp add mod">
        <pc:chgData name="Gert Draaisma" userId="37f6c713-9036-45d7-9e40-d617b9abbe79" providerId="ADAL" clId="{08639DD9-E21F-4FF8-A3F7-B3D7EB4763BB}" dt="2021-09-14T21:25:37.127" v="750" actId="6549"/>
        <pc:sldMkLst>
          <pc:docMk/>
          <pc:sldMk cId="0" sldId="269"/>
        </pc:sldMkLst>
        <pc:spChg chg="mod">
          <ac:chgData name="Gert Draaisma" userId="37f6c713-9036-45d7-9e40-d617b9abbe79" providerId="ADAL" clId="{08639DD9-E21F-4FF8-A3F7-B3D7EB4763BB}" dt="2021-09-14T21:25:37.127" v="750" actId="6549"/>
          <ac:spMkLst>
            <pc:docMk/>
            <pc:sldMk cId="0" sldId="269"/>
            <ac:spMk id="50179" creationId="{1CC53CB1-DCF5-4084-99CF-AAEFDD06F242}"/>
          </ac:spMkLst>
        </pc:spChg>
      </pc:sldChg>
      <pc:sldChg chg="modSp add mod">
        <pc:chgData name="Gert Draaisma" userId="37f6c713-9036-45d7-9e40-d617b9abbe79" providerId="ADAL" clId="{08639DD9-E21F-4FF8-A3F7-B3D7EB4763BB}" dt="2021-09-14T21:26:27.537" v="771" actId="14100"/>
        <pc:sldMkLst>
          <pc:docMk/>
          <pc:sldMk cId="0" sldId="270"/>
        </pc:sldMkLst>
        <pc:spChg chg="mod">
          <ac:chgData name="Gert Draaisma" userId="37f6c713-9036-45d7-9e40-d617b9abbe79" providerId="ADAL" clId="{08639DD9-E21F-4FF8-A3F7-B3D7EB4763BB}" dt="2021-09-14T21:26:27.537" v="771" actId="14100"/>
          <ac:spMkLst>
            <pc:docMk/>
            <pc:sldMk cId="0" sldId="270"/>
            <ac:spMk id="51203" creationId="{5CC0B3E9-3A60-4279-A38B-14F30989C957}"/>
          </ac:spMkLst>
        </pc:spChg>
      </pc:sldChg>
      <pc:sldChg chg="add">
        <pc:chgData name="Gert Draaisma" userId="37f6c713-9036-45d7-9e40-d617b9abbe79" providerId="ADAL" clId="{08639DD9-E21F-4FF8-A3F7-B3D7EB4763BB}" dt="2021-09-14T21:05:03.998" v="683"/>
        <pc:sldMkLst>
          <pc:docMk/>
          <pc:sldMk cId="0" sldId="271"/>
        </pc:sldMkLst>
      </pc:sldChg>
      <pc:sldChg chg="addSp delSp modSp add mod">
        <pc:chgData name="Gert Draaisma" userId="37f6c713-9036-45d7-9e40-d617b9abbe79" providerId="ADAL" clId="{08639DD9-E21F-4FF8-A3F7-B3D7EB4763BB}" dt="2021-09-14T21:39:15.862" v="872" actId="13926"/>
        <pc:sldMkLst>
          <pc:docMk/>
          <pc:sldMk cId="0" sldId="272"/>
        </pc:sldMkLst>
        <pc:spChg chg="add del mod">
          <ac:chgData name="Gert Draaisma" userId="37f6c713-9036-45d7-9e40-d617b9abbe79" providerId="ADAL" clId="{08639DD9-E21F-4FF8-A3F7-B3D7EB4763BB}" dt="2021-09-14T21:33:21.881" v="815" actId="478"/>
          <ac:spMkLst>
            <pc:docMk/>
            <pc:sldMk cId="0" sldId="272"/>
            <ac:spMk id="3" creationId="{5D5B8A24-F8AF-4527-8FCD-72E07B81A90F}"/>
          </ac:spMkLst>
        </pc:spChg>
        <pc:spChg chg="mod">
          <ac:chgData name="Gert Draaisma" userId="37f6c713-9036-45d7-9e40-d617b9abbe79" providerId="ADAL" clId="{08639DD9-E21F-4FF8-A3F7-B3D7EB4763BB}" dt="2021-09-14T21:34:43.514" v="841" actId="1076"/>
          <ac:spMkLst>
            <pc:docMk/>
            <pc:sldMk cId="0" sldId="272"/>
            <ac:spMk id="4" creationId="{EC82FD78-B6D4-481A-BB9A-89CA0F9A738E}"/>
          </ac:spMkLst>
        </pc:spChg>
        <pc:spChg chg="add mod">
          <ac:chgData name="Gert Draaisma" userId="37f6c713-9036-45d7-9e40-d617b9abbe79" providerId="ADAL" clId="{08639DD9-E21F-4FF8-A3F7-B3D7EB4763BB}" dt="2021-09-14T21:34:27.842" v="839" actId="688"/>
          <ac:spMkLst>
            <pc:docMk/>
            <pc:sldMk cId="0" sldId="272"/>
            <ac:spMk id="5" creationId="{6B2D0BF5-2151-4986-8A03-94C46192F538}"/>
          </ac:spMkLst>
        </pc:spChg>
        <pc:spChg chg="mod">
          <ac:chgData name="Gert Draaisma" userId="37f6c713-9036-45d7-9e40-d617b9abbe79" providerId="ADAL" clId="{08639DD9-E21F-4FF8-A3F7-B3D7EB4763BB}" dt="2021-09-14T21:39:15.862" v="872" actId="13926"/>
          <ac:spMkLst>
            <pc:docMk/>
            <pc:sldMk cId="0" sldId="272"/>
            <ac:spMk id="54306" creationId="{D363E742-D46C-442B-9A20-5230428D8F3D}"/>
          </ac:spMkLst>
        </pc:spChg>
        <pc:graphicFrameChg chg="mod modGraphic">
          <ac:chgData name="Gert Draaisma" userId="37f6c713-9036-45d7-9e40-d617b9abbe79" providerId="ADAL" clId="{08639DD9-E21F-4FF8-A3F7-B3D7EB4763BB}" dt="2021-09-14T21:29:45.515" v="780" actId="14100"/>
          <ac:graphicFrameMkLst>
            <pc:docMk/>
            <pc:sldMk cId="0" sldId="272"/>
            <ac:graphicFrameMk id="2" creationId="{725D2F0E-2A73-4AD4-9F0F-8E74587C850C}"/>
          </ac:graphicFrameMkLst>
        </pc:graphicFrameChg>
      </pc:sldChg>
      <pc:sldChg chg="add">
        <pc:chgData name="Gert Draaisma" userId="37f6c713-9036-45d7-9e40-d617b9abbe79" providerId="ADAL" clId="{08639DD9-E21F-4FF8-A3F7-B3D7EB4763BB}" dt="2021-09-14T21:05:03.998" v="683"/>
        <pc:sldMkLst>
          <pc:docMk/>
          <pc:sldMk cId="0" sldId="273"/>
        </pc:sldMkLst>
      </pc:sldChg>
      <pc:sldChg chg="add">
        <pc:chgData name="Gert Draaisma" userId="37f6c713-9036-45d7-9e40-d617b9abbe79" providerId="ADAL" clId="{08639DD9-E21F-4FF8-A3F7-B3D7EB4763BB}" dt="2021-09-14T21:05:03.998" v="683"/>
        <pc:sldMkLst>
          <pc:docMk/>
          <pc:sldMk cId="0" sldId="274"/>
        </pc:sldMkLst>
      </pc:sldChg>
      <pc:sldChg chg="add">
        <pc:chgData name="Gert Draaisma" userId="37f6c713-9036-45d7-9e40-d617b9abbe79" providerId="ADAL" clId="{08639DD9-E21F-4FF8-A3F7-B3D7EB4763BB}" dt="2021-09-14T21:05:03.998" v="683"/>
        <pc:sldMkLst>
          <pc:docMk/>
          <pc:sldMk cId="0" sldId="275"/>
        </pc:sldMkLst>
      </pc:sldChg>
      <pc:sldChg chg="add">
        <pc:chgData name="Gert Draaisma" userId="37f6c713-9036-45d7-9e40-d617b9abbe79" providerId="ADAL" clId="{08639DD9-E21F-4FF8-A3F7-B3D7EB4763BB}" dt="2021-09-14T21:05:03.998" v="683"/>
        <pc:sldMkLst>
          <pc:docMk/>
          <pc:sldMk cId="0" sldId="276"/>
        </pc:sldMkLst>
      </pc:sldChg>
      <pc:sldChg chg="add">
        <pc:chgData name="Gert Draaisma" userId="37f6c713-9036-45d7-9e40-d617b9abbe79" providerId="ADAL" clId="{08639DD9-E21F-4FF8-A3F7-B3D7EB4763BB}" dt="2021-09-14T21:05:03.998" v="683"/>
        <pc:sldMkLst>
          <pc:docMk/>
          <pc:sldMk cId="0" sldId="277"/>
        </pc:sldMkLst>
      </pc:sldChg>
      <pc:sldChg chg="add">
        <pc:chgData name="Gert Draaisma" userId="37f6c713-9036-45d7-9e40-d617b9abbe79" providerId="ADAL" clId="{08639DD9-E21F-4FF8-A3F7-B3D7EB4763BB}" dt="2021-09-14T21:05:03.998" v="683"/>
        <pc:sldMkLst>
          <pc:docMk/>
          <pc:sldMk cId="0" sldId="278"/>
        </pc:sldMkLst>
      </pc:sldChg>
      <pc:sldChg chg="add">
        <pc:chgData name="Gert Draaisma" userId="37f6c713-9036-45d7-9e40-d617b9abbe79" providerId="ADAL" clId="{08639DD9-E21F-4FF8-A3F7-B3D7EB4763BB}" dt="2021-09-14T21:05:03.998" v="683"/>
        <pc:sldMkLst>
          <pc:docMk/>
          <pc:sldMk cId="0" sldId="279"/>
        </pc:sldMkLst>
      </pc:sldChg>
      <pc:sldChg chg="addSp delSp modSp add mod modAnim">
        <pc:chgData name="Gert Draaisma" userId="37f6c713-9036-45d7-9e40-d617b9abbe79" providerId="ADAL" clId="{08639DD9-E21F-4FF8-A3F7-B3D7EB4763BB}" dt="2021-09-15T06:22:16.581" v="926"/>
        <pc:sldMkLst>
          <pc:docMk/>
          <pc:sldMk cId="0" sldId="280"/>
        </pc:sldMkLst>
        <pc:spChg chg="add del mod">
          <ac:chgData name="Gert Draaisma" userId="37f6c713-9036-45d7-9e40-d617b9abbe79" providerId="ADAL" clId="{08639DD9-E21F-4FF8-A3F7-B3D7EB4763BB}" dt="2021-09-14T21:47:24.623" v="882" actId="22"/>
          <ac:spMkLst>
            <pc:docMk/>
            <pc:sldMk cId="0" sldId="280"/>
            <ac:spMk id="7" creationId="{6017821E-DD55-4040-9793-27BDB96C1D49}"/>
          </ac:spMkLst>
        </pc:spChg>
        <pc:graphicFrameChg chg="del modGraphic">
          <ac:chgData name="Gert Draaisma" userId="37f6c713-9036-45d7-9e40-d617b9abbe79" providerId="ADAL" clId="{08639DD9-E21F-4FF8-A3F7-B3D7EB4763BB}" dt="2021-09-14T21:47:15.089" v="878" actId="478"/>
          <ac:graphicFrameMkLst>
            <pc:docMk/>
            <pc:sldMk cId="0" sldId="280"/>
            <ac:graphicFrameMk id="2" creationId="{1CF4C898-5E5E-4523-A85E-49D09BF8AB2A}"/>
          </ac:graphicFrameMkLst>
        </pc:graphicFrameChg>
        <pc:graphicFrameChg chg="add mod">
          <ac:chgData name="Gert Draaisma" userId="37f6c713-9036-45d7-9e40-d617b9abbe79" providerId="ADAL" clId="{08639DD9-E21F-4FF8-A3F7-B3D7EB4763BB}" dt="2021-09-14T21:47:32.818" v="883"/>
          <ac:graphicFrameMkLst>
            <pc:docMk/>
            <pc:sldMk cId="0" sldId="280"/>
            <ac:graphicFrameMk id="8" creationId="{6661E676-FC7C-418D-AF65-641E7281A8E3}"/>
          </ac:graphicFrameMkLst>
        </pc:graphicFrameChg>
      </pc:sldChg>
      <pc:sldChg chg="modSp mod">
        <pc:chgData name="Gert Draaisma" userId="37f6c713-9036-45d7-9e40-d617b9abbe79" providerId="ADAL" clId="{08639DD9-E21F-4FF8-A3F7-B3D7EB4763BB}" dt="2021-09-14T20:53:01.035" v="652" actId="6549"/>
        <pc:sldMkLst>
          <pc:docMk/>
          <pc:sldMk cId="0" sldId="296"/>
        </pc:sldMkLst>
        <pc:spChg chg="mod">
          <ac:chgData name="Gert Draaisma" userId="37f6c713-9036-45d7-9e40-d617b9abbe79" providerId="ADAL" clId="{08639DD9-E21F-4FF8-A3F7-B3D7EB4763BB}" dt="2021-09-14T20:53:01.035" v="652" actId="6549"/>
          <ac:spMkLst>
            <pc:docMk/>
            <pc:sldMk cId="0" sldId="296"/>
            <ac:spMk id="4099" creationId="{C8E555E9-4041-4AB1-A499-541324E4D55D}"/>
          </ac:spMkLst>
        </pc:spChg>
      </pc:sldChg>
      <pc:sldChg chg="add">
        <pc:chgData name="Gert Draaisma" userId="37f6c713-9036-45d7-9e40-d617b9abbe79" providerId="ADAL" clId="{08639DD9-E21F-4FF8-A3F7-B3D7EB4763BB}" dt="2021-09-14T21:05:03.998" v="683"/>
        <pc:sldMkLst>
          <pc:docMk/>
          <pc:sldMk cId="0" sldId="298"/>
        </pc:sldMkLst>
      </pc:sldChg>
      <pc:sldChg chg="addSp modSp mod">
        <pc:chgData name="Gert Draaisma" userId="37f6c713-9036-45d7-9e40-d617b9abbe79" providerId="ADAL" clId="{08639DD9-E21F-4FF8-A3F7-B3D7EB4763BB}" dt="2021-09-14T15:01:59.396" v="70" actId="20577"/>
        <pc:sldMkLst>
          <pc:docMk/>
          <pc:sldMk cId="0" sldId="305"/>
        </pc:sldMkLst>
        <pc:spChg chg="add mod">
          <ac:chgData name="Gert Draaisma" userId="37f6c713-9036-45d7-9e40-d617b9abbe79" providerId="ADAL" clId="{08639DD9-E21F-4FF8-A3F7-B3D7EB4763BB}" dt="2021-09-14T15:00:33.506" v="45" actId="692"/>
          <ac:spMkLst>
            <pc:docMk/>
            <pc:sldMk cId="0" sldId="305"/>
            <ac:spMk id="2" creationId="{5A7B3AE2-3361-4D42-A66A-68026A7453B3}"/>
          </ac:spMkLst>
        </pc:spChg>
        <pc:spChg chg="add mod">
          <ac:chgData name="Gert Draaisma" userId="37f6c713-9036-45d7-9e40-d617b9abbe79" providerId="ADAL" clId="{08639DD9-E21F-4FF8-A3F7-B3D7EB4763BB}" dt="2021-09-14T15:01:59.396" v="70" actId="20577"/>
          <ac:spMkLst>
            <pc:docMk/>
            <pc:sldMk cId="0" sldId="305"/>
            <ac:spMk id="3" creationId="{C1CCEC4C-71B7-4E95-BA5A-A6DD83A89462}"/>
          </ac:spMkLst>
        </pc:spChg>
      </pc:sldChg>
      <pc:sldChg chg="modSp mod">
        <pc:chgData name="Gert Draaisma" userId="37f6c713-9036-45d7-9e40-d617b9abbe79" providerId="ADAL" clId="{08639DD9-E21F-4FF8-A3F7-B3D7EB4763BB}" dt="2021-09-14T21:09:48.506" v="691" actId="1076"/>
        <pc:sldMkLst>
          <pc:docMk/>
          <pc:sldMk cId="0" sldId="306"/>
        </pc:sldMkLst>
        <pc:spChg chg="mod">
          <ac:chgData name="Gert Draaisma" userId="37f6c713-9036-45d7-9e40-d617b9abbe79" providerId="ADAL" clId="{08639DD9-E21F-4FF8-A3F7-B3D7EB4763BB}" dt="2021-09-14T21:09:45.672" v="690" actId="20577"/>
          <ac:spMkLst>
            <pc:docMk/>
            <pc:sldMk cId="0" sldId="306"/>
            <ac:spMk id="8195" creationId="{FBFE72B5-8079-4B33-AF7F-40212F7F8E43}"/>
          </ac:spMkLst>
        </pc:spChg>
        <pc:picChg chg="mod">
          <ac:chgData name="Gert Draaisma" userId="37f6c713-9036-45d7-9e40-d617b9abbe79" providerId="ADAL" clId="{08639DD9-E21F-4FF8-A3F7-B3D7EB4763BB}" dt="2021-09-14T21:09:48.506" v="691" actId="1076"/>
          <ac:picMkLst>
            <pc:docMk/>
            <pc:sldMk cId="0" sldId="306"/>
            <ac:picMk id="8196" creationId="{AFEF3A44-546C-46D6-964B-12CEC99D9773}"/>
          </ac:picMkLst>
        </pc:picChg>
        <pc:picChg chg="mod">
          <ac:chgData name="Gert Draaisma" userId="37f6c713-9036-45d7-9e40-d617b9abbe79" providerId="ADAL" clId="{08639DD9-E21F-4FF8-A3F7-B3D7EB4763BB}" dt="2021-09-14T15:02:33.626" v="72" actId="1076"/>
          <ac:picMkLst>
            <pc:docMk/>
            <pc:sldMk cId="0" sldId="306"/>
            <ac:picMk id="8197" creationId="{491AE3D6-D8BB-414B-9602-EFF847F13B8F}"/>
          </ac:picMkLst>
        </pc:picChg>
      </pc:sldChg>
      <pc:sldChg chg="add">
        <pc:chgData name="Gert Draaisma" userId="37f6c713-9036-45d7-9e40-d617b9abbe79" providerId="ADAL" clId="{08639DD9-E21F-4FF8-A3F7-B3D7EB4763BB}" dt="2021-09-14T21:05:03.998" v="683"/>
        <pc:sldMkLst>
          <pc:docMk/>
          <pc:sldMk cId="0" sldId="314"/>
        </pc:sldMkLst>
      </pc:sldChg>
      <pc:sldChg chg="add del ord">
        <pc:chgData name="Gert Draaisma" userId="37f6c713-9036-45d7-9e40-d617b9abbe79" providerId="ADAL" clId="{08639DD9-E21F-4FF8-A3F7-B3D7EB4763BB}" dt="2021-09-14T21:21:22.127" v="730" actId="47"/>
        <pc:sldMkLst>
          <pc:docMk/>
          <pc:sldMk cId="0" sldId="315"/>
        </pc:sldMkLst>
      </pc:sldChg>
      <pc:sldChg chg="modSp mod modAnim modNotesTx">
        <pc:chgData name="Gert Draaisma" userId="37f6c713-9036-45d7-9e40-d617b9abbe79" providerId="ADAL" clId="{08639DD9-E21F-4FF8-A3F7-B3D7EB4763BB}" dt="2021-09-14T21:16:29.457" v="705" actId="6549"/>
        <pc:sldMkLst>
          <pc:docMk/>
          <pc:sldMk cId="0" sldId="319"/>
        </pc:sldMkLst>
        <pc:spChg chg="mod">
          <ac:chgData name="Gert Draaisma" userId="37f6c713-9036-45d7-9e40-d617b9abbe79" providerId="ADAL" clId="{08639DD9-E21F-4FF8-A3F7-B3D7EB4763BB}" dt="2021-09-14T21:16:29.457" v="705" actId="6549"/>
          <ac:spMkLst>
            <pc:docMk/>
            <pc:sldMk cId="0" sldId="319"/>
            <ac:spMk id="14338" creationId="{EE7C7775-C924-450F-8D9A-327AE6481219}"/>
          </ac:spMkLst>
        </pc:spChg>
        <pc:spChg chg="mod">
          <ac:chgData name="Gert Draaisma" userId="37f6c713-9036-45d7-9e40-d617b9abbe79" providerId="ADAL" clId="{08639DD9-E21F-4FF8-A3F7-B3D7EB4763BB}" dt="2021-09-14T15:27:03.806" v="418" actId="6549"/>
          <ac:spMkLst>
            <pc:docMk/>
            <pc:sldMk cId="0" sldId="319"/>
            <ac:spMk id="28675" creationId="{0F675CF3-B741-4343-A722-3F6705C0267B}"/>
          </ac:spMkLst>
        </pc:spChg>
      </pc:sldChg>
      <pc:sldChg chg="delSp modSp mod">
        <pc:chgData name="Gert Draaisma" userId="37f6c713-9036-45d7-9e40-d617b9abbe79" providerId="ADAL" clId="{08639DD9-E21F-4FF8-A3F7-B3D7EB4763BB}" dt="2021-09-14T21:11:12.625" v="693" actId="6549"/>
        <pc:sldMkLst>
          <pc:docMk/>
          <pc:sldMk cId="0" sldId="321"/>
        </pc:sldMkLst>
        <pc:spChg chg="mod">
          <ac:chgData name="Gert Draaisma" userId="37f6c713-9036-45d7-9e40-d617b9abbe79" providerId="ADAL" clId="{08639DD9-E21F-4FF8-A3F7-B3D7EB4763BB}" dt="2021-09-14T15:12:41.946" v="148" actId="1076"/>
          <ac:spMkLst>
            <pc:docMk/>
            <pc:sldMk cId="0" sldId="321"/>
            <ac:spMk id="2" creationId="{9941D60A-595E-4DF3-98FC-DDA9996AA33E}"/>
          </ac:spMkLst>
        </pc:spChg>
        <pc:spChg chg="mod">
          <ac:chgData name="Gert Draaisma" userId="37f6c713-9036-45d7-9e40-d617b9abbe79" providerId="ADAL" clId="{08639DD9-E21F-4FF8-A3F7-B3D7EB4763BB}" dt="2021-09-14T21:11:12.625" v="693" actId="6549"/>
          <ac:spMkLst>
            <pc:docMk/>
            <pc:sldMk cId="0" sldId="321"/>
            <ac:spMk id="10242" creationId="{45E76BEC-6C61-4036-8F3E-670E92A08A15}"/>
          </ac:spMkLst>
        </pc:spChg>
        <pc:spChg chg="del">
          <ac:chgData name="Gert Draaisma" userId="37f6c713-9036-45d7-9e40-d617b9abbe79" providerId="ADAL" clId="{08639DD9-E21F-4FF8-A3F7-B3D7EB4763BB}" dt="2021-09-14T15:08:04.020" v="100" actId="478"/>
          <ac:spMkLst>
            <pc:docMk/>
            <pc:sldMk cId="0" sldId="321"/>
            <ac:spMk id="10243" creationId="{0C63E8F1-5CF6-4E9F-8C15-17E2D6039269}"/>
          </ac:spMkLst>
        </pc:spChg>
      </pc:sldChg>
      <pc:sldChg chg="modSp mod">
        <pc:chgData name="Gert Draaisma" userId="37f6c713-9036-45d7-9e40-d617b9abbe79" providerId="ADAL" clId="{08639DD9-E21F-4FF8-A3F7-B3D7EB4763BB}" dt="2021-09-14T21:12:56.250" v="695" actId="6549"/>
        <pc:sldMkLst>
          <pc:docMk/>
          <pc:sldMk cId="0" sldId="322"/>
        </pc:sldMkLst>
        <pc:spChg chg="mod">
          <ac:chgData name="Gert Draaisma" userId="37f6c713-9036-45d7-9e40-d617b9abbe79" providerId="ADAL" clId="{08639DD9-E21F-4FF8-A3F7-B3D7EB4763BB}" dt="2021-09-14T21:12:56.250" v="695" actId="6549"/>
          <ac:spMkLst>
            <pc:docMk/>
            <pc:sldMk cId="0" sldId="322"/>
            <ac:spMk id="11266" creationId="{F6BCECC8-BA52-4810-B334-AA8B5EC1F74B}"/>
          </ac:spMkLst>
        </pc:spChg>
      </pc:sldChg>
      <pc:sldChg chg="modSp add mod">
        <pc:chgData name="Gert Draaisma" userId="37f6c713-9036-45d7-9e40-d617b9abbe79" providerId="ADAL" clId="{08639DD9-E21F-4FF8-A3F7-B3D7EB4763BB}" dt="2021-09-14T21:40:03.061" v="876" actId="1076"/>
        <pc:sldMkLst>
          <pc:docMk/>
          <pc:sldMk cId="0" sldId="324"/>
        </pc:sldMkLst>
        <pc:spChg chg="mod">
          <ac:chgData name="Gert Draaisma" userId="37f6c713-9036-45d7-9e40-d617b9abbe79" providerId="ADAL" clId="{08639DD9-E21F-4FF8-A3F7-B3D7EB4763BB}" dt="2021-09-14T21:39:58.582" v="875" actId="1076"/>
          <ac:spMkLst>
            <pc:docMk/>
            <pc:sldMk cId="0" sldId="324"/>
            <ac:spMk id="5" creationId="{96B22270-7506-475C-9F32-5937D44F7F32}"/>
          </ac:spMkLst>
        </pc:spChg>
        <pc:spChg chg="mod">
          <ac:chgData name="Gert Draaisma" userId="37f6c713-9036-45d7-9e40-d617b9abbe79" providerId="ADAL" clId="{08639DD9-E21F-4FF8-A3F7-B3D7EB4763BB}" dt="2021-09-14T21:39:52.610" v="874" actId="20577"/>
          <ac:spMkLst>
            <pc:docMk/>
            <pc:sldMk cId="0" sldId="324"/>
            <ac:spMk id="58372" creationId="{276CDDAB-1CA8-4EF3-B5F7-0983796F02A8}"/>
          </ac:spMkLst>
        </pc:spChg>
        <pc:spChg chg="mod">
          <ac:chgData name="Gert Draaisma" userId="37f6c713-9036-45d7-9e40-d617b9abbe79" providerId="ADAL" clId="{08639DD9-E21F-4FF8-A3F7-B3D7EB4763BB}" dt="2021-09-14T21:40:03.061" v="876" actId="1076"/>
          <ac:spMkLst>
            <pc:docMk/>
            <pc:sldMk cId="0" sldId="324"/>
            <ac:spMk id="58373" creationId="{FC1E184E-673B-44F1-A72D-A5239EB28D75}"/>
          </ac:spMkLst>
        </pc:spChg>
      </pc:sldChg>
      <pc:sldChg chg="modSp mod">
        <pc:chgData name="Gert Draaisma" userId="37f6c713-9036-45d7-9e40-d617b9abbe79" providerId="ADAL" clId="{08639DD9-E21F-4FF8-A3F7-B3D7EB4763BB}" dt="2021-09-14T20:32:04.480" v="472" actId="20577"/>
        <pc:sldMkLst>
          <pc:docMk/>
          <pc:sldMk cId="0" sldId="326"/>
        </pc:sldMkLst>
        <pc:spChg chg="mod">
          <ac:chgData name="Gert Draaisma" userId="37f6c713-9036-45d7-9e40-d617b9abbe79" providerId="ADAL" clId="{08639DD9-E21F-4FF8-A3F7-B3D7EB4763BB}" dt="2021-09-14T20:32:04.480" v="472" actId="20577"/>
          <ac:spMkLst>
            <pc:docMk/>
            <pc:sldMk cId="0" sldId="326"/>
            <ac:spMk id="19459" creationId="{3F4A5BA9-C418-454C-9DA4-2FBDAD4F972C}"/>
          </ac:spMkLst>
        </pc:spChg>
      </pc:sldChg>
      <pc:sldChg chg="ord">
        <pc:chgData name="Gert Draaisma" userId="37f6c713-9036-45d7-9e40-d617b9abbe79" providerId="ADAL" clId="{08639DD9-E21F-4FF8-A3F7-B3D7EB4763BB}" dt="2021-09-14T21:18:55.250" v="709"/>
        <pc:sldMkLst>
          <pc:docMk/>
          <pc:sldMk cId="0" sldId="328"/>
        </pc:sldMkLst>
      </pc:sldChg>
      <pc:sldChg chg="addSp delSp modSp mod">
        <pc:chgData name="Gert Draaisma" userId="37f6c713-9036-45d7-9e40-d617b9abbe79" providerId="ADAL" clId="{08639DD9-E21F-4FF8-A3F7-B3D7EB4763BB}" dt="2021-09-14T20:40:00.314" v="530" actId="14100"/>
        <pc:sldMkLst>
          <pc:docMk/>
          <pc:sldMk cId="0" sldId="329"/>
        </pc:sldMkLst>
        <pc:spChg chg="del">
          <ac:chgData name="Gert Draaisma" userId="37f6c713-9036-45d7-9e40-d617b9abbe79" providerId="ADAL" clId="{08639DD9-E21F-4FF8-A3F7-B3D7EB4763BB}" dt="2021-09-14T20:38:49.570" v="516" actId="478"/>
          <ac:spMkLst>
            <pc:docMk/>
            <pc:sldMk cId="0" sldId="329"/>
            <ac:spMk id="22531" creationId="{CB15F215-5B8D-427D-9672-43873E6DE0C7}"/>
          </ac:spMkLst>
        </pc:spChg>
        <pc:picChg chg="add mod modCrop">
          <ac:chgData name="Gert Draaisma" userId="37f6c713-9036-45d7-9e40-d617b9abbe79" providerId="ADAL" clId="{08639DD9-E21F-4FF8-A3F7-B3D7EB4763BB}" dt="2021-09-14T20:38:59.818" v="519" actId="1076"/>
          <ac:picMkLst>
            <pc:docMk/>
            <pc:sldMk cId="0" sldId="329"/>
            <ac:picMk id="3" creationId="{A481BF8B-D868-470A-B49F-674B94188F4A}"/>
          </ac:picMkLst>
        </pc:picChg>
        <pc:picChg chg="add mod modCrop">
          <ac:chgData name="Gert Draaisma" userId="37f6c713-9036-45d7-9e40-d617b9abbe79" providerId="ADAL" clId="{08639DD9-E21F-4FF8-A3F7-B3D7EB4763BB}" dt="2021-09-14T20:40:00.314" v="530" actId="14100"/>
          <ac:picMkLst>
            <pc:docMk/>
            <pc:sldMk cId="0" sldId="329"/>
            <ac:picMk id="5" creationId="{8F9DB2F3-CEB4-4DE8-98FE-1E59A1CE92D6}"/>
          </ac:picMkLst>
        </pc:picChg>
      </pc:sldChg>
      <pc:sldChg chg="modSp mod">
        <pc:chgData name="Gert Draaisma" userId="37f6c713-9036-45d7-9e40-d617b9abbe79" providerId="ADAL" clId="{08639DD9-E21F-4FF8-A3F7-B3D7EB4763BB}" dt="2021-09-14T20:41:27.370" v="584" actId="5793"/>
        <pc:sldMkLst>
          <pc:docMk/>
          <pc:sldMk cId="0" sldId="330"/>
        </pc:sldMkLst>
        <pc:spChg chg="mod">
          <ac:chgData name="Gert Draaisma" userId="37f6c713-9036-45d7-9e40-d617b9abbe79" providerId="ADAL" clId="{08639DD9-E21F-4FF8-A3F7-B3D7EB4763BB}" dt="2021-09-14T20:41:27.370" v="584" actId="5793"/>
          <ac:spMkLst>
            <pc:docMk/>
            <pc:sldMk cId="0" sldId="330"/>
            <ac:spMk id="23555" creationId="{EAED2A40-8290-4C16-B06E-02142296C6F6}"/>
          </ac:spMkLst>
        </pc:spChg>
      </pc:sldChg>
      <pc:sldChg chg="addSp delSp modSp mod">
        <pc:chgData name="Gert Draaisma" userId="37f6c713-9036-45d7-9e40-d617b9abbe79" providerId="ADAL" clId="{08639DD9-E21F-4FF8-A3F7-B3D7EB4763BB}" dt="2021-09-14T20:47:45.283" v="620" actId="20577"/>
        <pc:sldMkLst>
          <pc:docMk/>
          <pc:sldMk cId="0" sldId="332"/>
        </pc:sldMkLst>
        <pc:spChg chg="mod">
          <ac:chgData name="Gert Draaisma" userId="37f6c713-9036-45d7-9e40-d617b9abbe79" providerId="ADAL" clId="{08639DD9-E21F-4FF8-A3F7-B3D7EB4763BB}" dt="2021-09-14T20:47:45.283" v="620" actId="20577"/>
          <ac:spMkLst>
            <pc:docMk/>
            <pc:sldMk cId="0" sldId="332"/>
            <ac:spMk id="26627" creationId="{676E5A60-D348-43CF-9722-20087C29B09C}"/>
          </ac:spMkLst>
        </pc:spChg>
        <pc:picChg chg="add del mod modCrop">
          <ac:chgData name="Gert Draaisma" userId="37f6c713-9036-45d7-9e40-d617b9abbe79" providerId="ADAL" clId="{08639DD9-E21F-4FF8-A3F7-B3D7EB4763BB}" dt="2021-09-14T20:47:33.353" v="618" actId="21"/>
          <ac:picMkLst>
            <pc:docMk/>
            <pc:sldMk cId="0" sldId="332"/>
            <ac:picMk id="3" creationId="{52CE5572-F32A-4CC3-A3A3-801C1A91D229}"/>
          </ac:picMkLst>
        </pc:picChg>
      </pc:sldChg>
      <pc:sldChg chg="modSp mod modAnim">
        <pc:chgData name="Gert Draaisma" userId="37f6c713-9036-45d7-9e40-d617b9abbe79" providerId="ADAL" clId="{08639DD9-E21F-4FF8-A3F7-B3D7EB4763BB}" dt="2021-09-14T20:43:39.534" v="606"/>
        <pc:sldMkLst>
          <pc:docMk/>
          <pc:sldMk cId="0" sldId="334"/>
        </pc:sldMkLst>
        <pc:spChg chg="mod">
          <ac:chgData name="Gert Draaisma" userId="37f6c713-9036-45d7-9e40-d617b9abbe79" providerId="ADAL" clId="{08639DD9-E21F-4FF8-A3F7-B3D7EB4763BB}" dt="2021-09-14T20:43:17.553" v="605" actId="20577"/>
          <ac:spMkLst>
            <pc:docMk/>
            <pc:sldMk cId="0" sldId="334"/>
            <ac:spMk id="25603" creationId="{7FA58B73-8D4F-4320-AFFD-A23DD98D7C35}"/>
          </ac:spMkLst>
        </pc:spChg>
      </pc:sldChg>
      <pc:sldChg chg="ord">
        <pc:chgData name="Gert Draaisma" userId="37f6c713-9036-45d7-9e40-d617b9abbe79" providerId="ADAL" clId="{08639DD9-E21F-4FF8-A3F7-B3D7EB4763BB}" dt="2021-09-14T23:08:21.503" v="925"/>
        <pc:sldMkLst>
          <pc:docMk/>
          <pc:sldMk cId="0" sldId="336"/>
        </pc:sldMkLst>
      </pc:sldChg>
      <pc:sldChg chg="modSp mod modAnim">
        <pc:chgData name="Gert Draaisma" userId="37f6c713-9036-45d7-9e40-d617b9abbe79" providerId="ADAL" clId="{08639DD9-E21F-4FF8-A3F7-B3D7EB4763BB}" dt="2021-09-14T21:22:07.922" v="731" actId="20577"/>
        <pc:sldMkLst>
          <pc:docMk/>
          <pc:sldMk cId="0" sldId="337"/>
        </pc:sldMkLst>
        <pc:spChg chg="mod">
          <ac:chgData name="Gert Draaisma" userId="37f6c713-9036-45d7-9e40-d617b9abbe79" providerId="ADAL" clId="{08639DD9-E21F-4FF8-A3F7-B3D7EB4763BB}" dt="2021-09-14T21:22:07.922" v="731" actId="20577"/>
          <ac:spMkLst>
            <pc:docMk/>
            <pc:sldMk cId="0" sldId="337"/>
            <ac:spMk id="28674" creationId="{35566553-F3D3-4A59-A633-94B7165A8653}"/>
          </ac:spMkLst>
        </pc:spChg>
      </pc:sldChg>
      <pc:sldChg chg="addSp delSp mod">
        <pc:chgData name="Gert Draaisma" userId="37f6c713-9036-45d7-9e40-d617b9abbe79" providerId="ADAL" clId="{08639DD9-E21F-4FF8-A3F7-B3D7EB4763BB}" dt="2021-09-14T15:32:01.494" v="453" actId="22"/>
        <pc:sldMkLst>
          <pc:docMk/>
          <pc:sldMk cId="0" sldId="348"/>
        </pc:sldMkLst>
        <pc:spChg chg="add del">
          <ac:chgData name="Gert Draaisma" userId="37f6c713-9036-45d7-9e40-d617b9abbe79" providerId="ADAL" clId="{08639DD9-E21F-4FF8-A3F7-B3D7EB4763BB}" dt="2021-09-14T15:32:01.494" v="453" actId="22"/>
          <ac:spMkLst>
            <pc:docMk/>
            <pc:sldMk cId="0" sldId="348"/>
            <ac:spMk id="6" creationId="{9D5F7959-F4A0-46CA-B384-1EA5A0AB5AAC}"/>
          </ac:spMkLst>
        </pc:spChg>
      </pc:sldChg>
      <pc:sldChg chg="add">
        <pc:chgData name="Gert Draaisma" userId="37f6c713-9036-45d7-9e40-d617b9abbe79" providerId="ADAL" clId="{08639DD9-E21F-4FF8-A3F7-B3D7EB4763BB}" dt="2021-09-14T21:57:34.570" v="884"/>
        <pc:sldMkLst>
          <pc:docMk/>
          <pc:sldMk cId="0" sldId="363"/>
        </pc:sldMkLst>
      </pc:sldChg>
      <pc:sldChg chg="addSp modSp mod">
        <pc:chgData name="Gert Draaisma" userId="37f6c713-9036-45d7-9e40-d617b9abbe79" providerId="ADAL" clId="{08639DD9-E21F-4FF8-A3F7-B3D7EB4763BB}" dt="2021-09-14T21:10:42.168" v="692" actId="14100"/>
        <pc:sldMkLst>
          <pc:docMk/>
          <pc:sldMk cId="0" sldId="392"/>
        </pc:sldMkLst>
        <pc:spChg chg="mod">
          <ac:chgData name="Gert Draaisma" userId="37f6c713-9036-45d7-9e40-d617b9abbe79" providerId="ADAL" clId="{08639DD9-E21F-4FF8-A3F7-B3D7EB4763BB}" dt="2021-09-14T15:03:12.716" v="90" actId="20577"/>
          <ac:spMkLst>
            <pc:docMk/>
            <pc:sldMk cId="0" sldId="392"/>
            <ac:spMk id="9218" creationId="{6A2E0F6E-6906-4401-A5DA-67EC21B72C36}"/>
          </ac:spMkLst>
        </pc:spChg>
        <pc:picChg chg="add mod modCrop">
          <ac:chgData name="Gert Draaisma" userId="37f6c713-9036-45d7-9e40-d617b9abbe79" providerId="ADAL" clId="{08639DD9-E21F-4FF8-A3F7-B3D7EB4763BB}" dt="2021-09-14T21:10:42.168" v="692" actId="14100"/>
          <ac:picMkLst>
            <pc:docMk/>
            <pc:sldMk cId="0" sldId="392"/>
            <ac:picMk id="3" creationId="{E4FDC424-1643-47F8-894C-03854190BB99}"/>
          </ac:picMkLst>
        </pc:picChg>
      </pc:sldChg>
      <pc:sldChg chg="modSp mod">
        <pc:chgData name="Gert Draaisma" userId="37f6c713-9036-45d7-9e40-d617b9abbe79" providerId="ADAL" clId="{08639DD9-E21F-4FF8-A3F7-B3D7EB4763BB}" dt="2021-09-14T23:08:02.528" v="923" actId="20577"/>
        <pc:sldMkLst>
          <pc:docMk/>
          <pc:sldMk cId="0" sldId="395"/>
        </pc:sldMkLst>
        <pc:spChg chg="mod">
          <ac:chgData name="Gert Draaisma" userId="37f6c713-9036-45d7-9e40-d617b9abbe79" providerId="ADAL" clId="{08639DD9-E21F-4FF8-A3F7-B3D7EB4763BB}" dt="2021-09-14T23:08:02.528" v="923" actId="20577"/>
          <ac:spMkLst>
            <pc:docMk/>
            <pc:sldMk cId="0" sldId="395"/>
            <ac:spMk id="30723" creationId="{924F1E9E-02A7-4069-81BE-8064840CC30E}"/>
          </ac:spMkLst>
        </pc:spChg>
      </pc:sldChg>
      <pc:sldChg chg="modSp add mod">
        <pc:chgData name="Gert Draaisma" userId="37f6c713-9036-45d7-9e40-d617b9abbe79" providerId="ADAL" clId="{08639DD9-E21F-4FF8-A3F7-B3D7EB4763BB}" dt="2021-09-14T21:12:41.960" v="694" actId="6549"/>
        <pc:sldMkLst>
          <pc:docMk/>
          <pc:sldMk cId="371495550" sldId="396"/>
        </pc:sldMkLst>
        <pc:spChg chg="mod">
          <ac:chgData name="Gert Draaisma" userId="37f6c713-9036-45d7-9e40-d617b9abbe79" providerId="ADAL" clId="{08639DD9-E21F-4FF8-A3F7-B3D7EB4763BB}" dt="2021-09-14T15:13:42.039" v="153" actId="20577"/>
          <ac:spMkLst>
            <pc:docMk/>
            <pc:sldMk cId="371495550" sldId="396"/>
            <ac:spMk id="2" creationId="{9941D60A-595E-4DF3-98FC-DDA9996AA33E}"/>
          </ac:spMkLst>
        </pc:spChg>
        <pc:spChg chg="mod">
          <ac:chgData name="Gert Draaisma" userId="37f6c713-9036-45d7-9e40-d617b9abbe79" providerId="ADAL" clId="{08639DD9-E21F-4FF8-A3F7-B3D7EB4763BB}" dt="2021-09-14T21:12:41.960" v="694" actId="6549"/>
          <ac:spMkLst>
            <pc:docMk/>
            <pc:sldMk cId="371495550" sldId="396"/>
            <ac:spMk id="10242" creationId="{45E76BEC-6C61-4036-8F3E-670E92A08A15}"/>
          </ac:spMkLst>
        </pc:spChg>
      </pc:sldChg>
      <pc:sldChg chg="addSp delSp modSp add mod">
        <pc:chgData name="Gert Draaisma" userId="37f6c713-9036-45d7-9e40-d617b9abbe79" providerId="ADAL" clId="{08639DD9-E21F-4FF8-A3F7-B3D7EB4763BB}" dt="2021-09-14T21:16:51.364" v="707" actId="6549"/>
        <pc:sldMkLst>
          <pc:docMk/>
          <pc:sldMk cId="1488498591" sldId="397"/>
        </pc:sldMkLst>
        <pc:spChg chg="add del mod">
          <ac:chgData name="Gert Draaisma" userId="37f6c713-9036-45d7-9e40-d617b9abbe79" providerId="ADAL" clId="{08639DD9-E21F-4FF8-A3F7-B3D7EB4763BB}" dt="2021-09-14T21:15:08.419" v="701" actId="21"/>
          <ac:spMkLst>
            <pc:docMk/>
            <pc:sldMk cId="1488498591" sldId="397"/>
            <ac:spMk id="4" creationId="{65FAD07C-9FC1-4FDE-82EA-A2AFA5C589C4}"/>
          </ac:spMkLst>
        </pc:spChg>
        <pc:spChg chg="mod">
          <ac:chgData name="Gert Draaisma" userId="37f6c713-9036-45d7-9e40-d617b9abbe79" providerId="ADAL" clId="{08639DD9-E21F-4FF8-A3F7-B3D7EB4763BB}" dt="2021-09-14T21:16:51.364" v="707" actId="6549"/>
          <ac:spMkLst>
            <pc:docMk/>
            <pc:sldMk cId="1488498591" sldId="397"/>
            <ac:spMk id="14338" creationId="{EE7C7775-C924-450F-8D9A-327AE6481219}"/>
          </ac:spMkLst>
        </pc:spChg>
        <pc:spChg chg="mod">
          <ac:chgData name="Gert Draaisma" userId="37f6c713-9036-45d7-9e40-d617b9abbe79" providerId="ADAL" clId="{08639DD9-E21F-4FF8-A3F7-B3D7EB4763BB}" dt="2021-09-14T21:14:33.702" v="697" actId="14100"/>
          <ac:spMkLst>
            <pc:docMk/>
            <pc:sldMk cId="1488498591" sldId="397"/>
            <ac:spMk id="28675" creationId="{0F675CF3-B741-4343-A722-3F6705C0267B}"/>
          </ac:spMkLst>
        </pc:spChg>
      </pc:sldChg>
      <pc:sldChg chg="addSp modSp add mod">
        <pc:chgData name="Gert Draaisma" userId="37f6c713-9036-45d7-9e40-d617b9abbe79" providerId="ADAL" clId="{08639DD9-E21F-4FF8-A3F7-B3D7EB4763BB}" dt="2021-09-14T21:16:44.849" v="706" actId="6549"/>
        <pc:sldMkLst>
          <pc:docMk/>
          <pc:sldMk cId="548588438" sldId="398"/>
        </pc:sldMkLst>
        <pc:spChg chg="add mod">
          <ac:chgData name="Gert Draaisma" userId="37f6c713-9036-45d7-9e40-d617b9abbe79" providerId="ADAL" clId="{08639DD9-E21F-4FF8-A3F7-B3D7EB4763BB}" dt="2021-09-14T21:15:19.972" v="704"/>
          <ac:spMkLst>
            <pc:docMk/>
            <pc:sldMk cId="548588438" sldId="398"/>
            <ac:spMk id="4" creationId="{91D19F5F-8020-458C-8EE3-87CFCE1DBD17}"/>
          </ac:spMkLst>
        </pc:spChg>
        <pc:spChg chg="mod">
          <ac:chgData name="Gert Draaisma" userId="37f6c713-9036-45d7-9e40-d617b9abbe79" providerId="ADAL" clId="{08639DD9-E21F-4FF8-A3F7-B3D7EB4763BB}" dt="2021-09-14T21:16:44.849" v="706" actId="6549"/>
          <ac:spMkLst>
            <pc:docMk/>
            <pc:sldMk cId="548588438" sldId="398"/>
            <ac:spMk id="14338" creationId="{EE7C7775-C924-450F-8D9A-327AE6481219}"/>
          </ac:spMkLst>
        </pc:spChg>
        <pc:spChg chg="mod">
          <ac:chgData name="Gert Draaisma" userId="37f6c713-9036-45d7-9e40-d617b9abbe79" providerId="ADAL" clId="{08639DD9-E21F-4FF8-A3F7-B3D7EB4763BB}" dt="2021-09-14T21:15:18.278" v="703" actId="14100"/>
          <ac:spMkLst>
            <pc:docMk/>
            <pc:sldMk cId="548588438" sldId="398"/>
            <ac:spMk id="28675" creationId="{0F675CF3-B741-4343-A722-3F6705C0267B}"/>
          </ac:spMkLst>
        </pc:spChg>
      </pc:sldChg>
      <pc:sldChg chg="modSp add mod">
        <pc:chgData name="Gert Draaisma" userId="37f6c713-9036-45d7-9e40-d617b9abbe79" providerId="ADAL" clId="{08639DD9-E21F-4FF8-A3F7-B3D7EB4763BB}" dt="2021-09-14T15:34:00.732" v="456" actId="13926"/>
        <pc:sldMkLst>
          <pc:docMk/>
          <pc:sldMk cId="1622649326" sldId="399"/>
        </pc:sldMkLst>
        <pc:spChg chg="mod">
          <ac:chgData name="Gert Draaisma" userId="37f6c713-9036-45d7-9e40-d617b9abbe79" providerId="ADAL" clId="{08639DD9-E21F-4FF8-A3F7-B3D7EB4763BB}" dt="2021-09-14T15:34:00.732" v="456" actId="13926"/>
          <ac:spMkLst>
            <pc:docMk/>
            <pc:sldMk cId="1622649326" sldId="399"/>
            <ac:spMk id="15363" creationId="{5AE99A63-E783-418C-8B60-9C6915AA4B35}"/>
          </ac:spMkLst>
        </pc:spChg>
      </pc:sldChg>
      <pc:sldChg chg="add del">
        <pc:chgData name="Gert Draaisma" userId="37f6c713-9036-45d7-9e40-d617b9abbe79" providerId="ADAL" clId="{08639DD9-E21F-4FF8-A3F7-B3D7EB4763BB}" dt="2021-09-14T20:34:14.137" v="474"/>
        <pc:sldMkLst>
          <pc:docMk/>
          <pc:sldMk cId="1384664493" sldId="400"/>
        </pc:sldMkLst>
      </pc:sldChg>
      <pc:sldChg chg="modSp add mod ord">
        <pc:chgData name="Gert Draaisma" userId="37f6c713-9036-45d7-9e40-d617b9abbe79" providerId="ADAL" clId="{08639DD9-E21F-4FF8-A3F7-B3D7EB4763BB}" dt="2021-09-14T20:37:33.272" v="505"/>
        <pc:sldMkLst>
          <pc:docMk/>
          <pc:sldMk cId="2027630216" sldId="400"/>
        </pc:sldMkLst>
        <pc:spChg chg="mod">
          <ac:chgData name="Gert Draaisma" userId="37f6c713-9036-45d7-9e40-d617b9abbe79" providerId="ADAL" clId="{08639DD9-E21F-4FF8-A3F7-B3D7EB4763BB}" dt="2021-09-14T20:37:12.821" v="503" actId="20577"/>
          <ac:spMkLst>
            <pc:docMk/>
            <pc:sldMk cId="2027630216" sldId="400"/>
            <ac:spMk id="22531" creationId="{CB15F215-5B8D-427D-9672-43873E6DE0C7}"/>
          </ac:spMkLst>
        </pc:spChg>
      </pc:sldChg>
      <pc:sldChg chg="addSp delSp modSp new mod">
        <pc:chgData name="Gert Draaisma" userId="37f6c713-9036-45d7-9e40-d617b9abbe79" providerId="ADAL" clId="{08639DD9-E21F-4FF8-A3F7-B3D7EB4763BB}" dt="2021-09-14T21:20:42.426" v="727" actId="1076"/>
        <pc:sldMkLst>
          <pc:docMk/>
          <pc:sldMk cId="2709978162" sldId="401"/>
        </pc:sldMkLst>
        <pc:spChg chg="del mod">
          <ac:chgData name="Gert Draaisma" userId="37f6c713-9036-45d7-9e40-d617b9abbe79" providerId="ADAL" clId="{08639DD9-E21F-4FF8-A3F7-B3D7EB4763BB}" dt="2021-09-14T21:19:47.411" v="715" actId="478"/>
          <ac:spMkLst>
            <pc:docMk/>
            <pc:sldMk cId="2709978162" sldId="401"/>
            <ac:spMk id="2" creationId="{C2BA3CF7-9E0E-4F2E-AF7B-174729064AB0}"/>
          </ac:spMkLst>
        </pc:spChg>
        <pc:spChg chg="mod">
          <ac:chgData name="Gert Draaisma" userId="37f6c713-9036-45d7-9e40-d617b9abbe79" providerId="ADAL" clId="{08639DD9-E21F-4FF8-A3F7-B3D7EB4763BB}" dt="2021-09-14T21:20:25.518" v="722" actId="5793"/>
          <ac:spMkLst>
            <pc:docMk/>
            <pc:sldMk cId="2709978162" sldId="401"/>
            <ac:spMk id="3" creationId="{D8B204F2-6FDC-47EF-85ED-1B0498D37791}"/>
          </ac:spMkLst>
        </pc:spChg>
        <pc:picChg chg="add mod">
          <ac:chgData name="Gert Draaisma" userId="37f6c713-9036-45d7-9e40-d617b9abbe79" providerId="ADAL" clId="{08639DD9-E21F-4FF8-A3F7-B3D7EB4763BB}" dt="2021-09-14T21:20:42.426" v="727" actId="1076"/>
          <ac:picMkLst>
            <pc:docMk/>
            <pc:sldMk cId="2709978162" sldId="401"/>
            <ac:picMk id="4" creationId="{49A6EA1F-0CC3-47B0-B68C-B480121A6BBB}"/>
          </ac:picMkLst>
        </pc:picChg>
      </pc:sldChg>
      <pc:sldChg chg="add">
        <pc:chgData name="Gert Draaisma" userId="37f6c713-9036-45d7-9e40-d617b9abbe79" providerId="ADAL" clId="{08639DD9-E21F-4FF8-A3F7-B3D7EB4763BB}" dt="2021-09-14T21:05:03.998" v="683"/>
        <pc:sldMkLst>
          <pc:docMk/>
          <pc:sldMk cId="0" sldId="402"/>
        </pc:sldMkLst>
      </pc:sldChg>
      <pc:sldChg chg="modSp add mod">
        <pc:chgData name="Gert Draaisma" userId="37f6c713-9036-45d7-9e40-d617b9abbe79" providerId="ADAL" clId="{08639DD9-E21F-4FF8-A3F7-B3D7EB4763BB}" dt="2021-09-14T21:27:44.095" v="778" actId="20577"/>
        <pc:sldMkLst>
          <pc:docMk/>
          <pc:sldMk cId="0" sldId="403"/>
        </pc:sldMkLst>
        <pc:spChg chg="mod">
          <ac:chgData name="Gert Draaisma" userId="37f6c713-9036-45d7-9e40-d617b9abbe79" providerId="ADAL" clId="{08639DD9-E21F-4FF8-A3F7-B3D7EB4763BB}" dt="2021-09-14T21:27:44.095" v="778" actId="20577"/>
          <ac:spMkLst>
            <pc:docMk/>
            <pc:sldMk cId="0" sldId="403"/>
            <ac:spMk id="47106" creationId="{0DAF08B6-D16C-4685-A467-3C5809416087}"/>
          </ac:spMkLst>
        </pc:spChg>
      </pc:sldChg>
      <pc:sldChg chg="add">
        <pc:chgData name="Gert Draaisma" userId="37f6c713-9036-45d7-9e40-d617b9abbe79" providerId="ADAL" clId="{08639DD9-E21F-4FF8-A3F7-B3D7EB4763BB}" dt="2021-09-14T21:05:03.998" v="683"/>
        <pc:sldMkLst>
          <pc:docMk/>
          <pc:sldMk cId="0" sldId="404"/>
        </pc:sldMkLst>
      </pc:sldChg>
      <pc:sldChg chg="addSp delSp modSp add mod">
        <pc:chgData name="Gert Draaisma" userId="37f6c713-9036-45d7-9e40-d617b9abbe79" providerId="ADAL" clId="{08639DD9-E21F-4FF8-A3F7-B3D7EB4763BB}" dt="2021-09-14T21:39:05.105" v="871" actId="13926"/>
        <pc:sldMkLst>
          <pc:docMk/>
          <pc:sldMk cId="0" sldId="405"/>
        </pc:sldMkLst>
        <pc:spChg chg="mod">
          <ac:chgData name="Gert Draaisma" userId="37f6c713-9036-45d7-9e40-d617b9abbe79" providerId="ADAL" clId="{08639DD9-E21F-4FF8-A3F7-B3D7EB4763BB}" dt="2021-09-14T21:37:53.726" v="869" actId="1076"/>
          <ac:spMkLst>
            <pc:docMk/>
            <pc:sldMk cId="0" sldId="405"/>
            <ac:spMk id="5" creationId="{F55683DB-F5CA-4851-B6A5-69F69C7286A7}"/>
          </ac:spMkLst>
        </pc:spChg>
        <pc:spChg chg="add mod">
          <ac:chgData name="Gert Draaisma" userId="37f6c713-9036-45d7-9e40-d617b9abbe79" providerId="ADAL" clId="{08639DD9-E21F-4FF8-A3F7-B3D7EB4763BB}" dt="2021-09-14T21:36:24.019" v="844" actId="14100"/>
          <ac:spMkLst>
            <pc:docMk/>
            <pc:sldMk cId="0" sldId="405"/>
            <ac:spMk id="8" creationId="{8D2FE5B1-44B1-496F-A973-F26C9E4D4792}"/>
          </ac:spMkLst>
        </pc:spChg>
        <pc:spChg chg="mod">
          <ac:chgData name="Gert Draaisma" userId="37f6c713-9036-45d7-9e40-d617b9abbe79" providerId="ADAL" clId="{08639DD9-E21F-4FF8-A3F7-B3D7EB4763BB}" dt="2021-09-14T21:39:05.105" v="871" actId="13926"/>
          <ac:spMkLst>
            <pc:docMk/>
            <pc:sldMk cId="0" sldId="405"/>
            <ac:spMk id="56346" creationId="{59AA0899-B0E2-41C2-8C27-737B41355360}"/>
          </ac:spMkLst>
        </pc:spChg>
        <pc:spChg chg="del mod">
          <ac:chgData name="Gert Draaisma" userId="37f6c713-9036-45d7-9e40-d617b9abbe79" providerId="ADAL" clId="{08639DD9-E21F-4FF8-A3F7-B3D7EB4763BB}" dt="2021-09-14T21:37:03.651" v="848"/>
          <ac:spMkLst>
            <pc:docMk/>
            <pc:sldMk cId="0" sldId="405"/>
            <ac:spMk id="56347" creationId="{DFC21FE7-3843-4D5C-BA07-C0124A59A3A0}"/>
          </ac:spMkLst>
        </pc:spChg>
      </pc:sldChg>
      <pc:sldChg chg="add">
        <pc:chgData name="Gert Draaisma" userId="37f6c713-9036-45d7-9e40-d617b9abbe79" providerId="ADAL" clId="{08639DD9-E21F-4FF8-A3F7-B3D7EB4763BB}" dt="2021-09-14T21:05:03.998" v="683"/>
        <pc:sldMkLst>
          <pc:docMk/>
          <pc:sldMk cId="0" sldId="406"/>
        </pc:sldMkLst>
      </pc:sldChg>
      <pc:sldChg chg="add">
        <pc:chgData name="Gert Draaisma" userId="37f6c713-9036-45d7-9e40-d617b9abbe79" providerId="ADAL" clId="{08639DD9-E21F-4FF8-A3F7-B3D7EB4763BB}" dt="2021-09-14T21:05:03.998" v="683"/>
        <pc:sldMkLst>
          <pc:docMk/>
          <pc:sldMk cId="0" sldId="407"/>
        </pc:sldMkLst>
      </pc:sldChg>
      <pc:sldChg chg="add">
        <pc:chgData name="Gert Draaisma" userId="37f6c713-9036-45d7-9e40-d617b9abbe79" providerId="ADAL" clId="{08639DD9-E21F-4FF8-A3F7-B3D7EB4763BB}" dt="2021-09-14T21:05:03.998" v="683"/>
        <pc:sldMkLst>
          <pc:docMk/>
          <pc:sldMk cId="0" sldId="408"/>
        </pc:sldMkLst>
      </pc:sldChg>
      <pc:sldChg chg="add modAnim">
        <pc:chgData name="Gert Draaisma" userId="37f6c713-9036-45d7-9e40-d617b9abbe79" providerId="ADAL" clId="{08639DD9-E21F-4FF8-A3F7-B3D7EB4763BB}" dt="2021-09-15T06:22:27.355" v="927"/>
        <pc:sldMkLst>
          <pc:docMk/>
          <pc:sldMk cId="0" sldId="409"/>
        </pc:sldMkLst>
      </pc:sldChg>
      <pc:sldChg chg="add modAnim">
        <pc:chgData name="Gert Draaisma" userId="37f6c713-9036-45d7-9e40-d617b9abbe79" providerId="ADAL" clId="{08639DD9-E21F-4FF8-A3F7-B3D7EB4763BB}" dt="2021-09-15T06:22:36.433" v="928"/>
        <pc:sldMkLst>
          <pc:docMk/>
          <pc:sldMk cId="0" sldId="410"/>
        </pc:sldMkLst>
      </pc:sldChg>
      <pc:sldChg chg="new">
        <pc:chgData name="Gert Draaisma" userId="37f6c713-9036-45d7-9e40-d617b9abbe79" providerId="ADAL" clId="{08639DD9-E21F-4FF8-A3F7-B3D7EB4763BB}" dt="2021-09-15T07:40:30.158" v="941" actId="680"/>
        <pc:sldMkLst>
          <pc:docMk/>
          <pc:sldMk cId="2852911157" sldId="411"/>
        </pc:sldMkLst>
      </pc:sldChg>
      <pc:sldChg chg="new">
        <pc:chgData name="Gert Draaisma" userId="37f6c713-9036-45d7-9e40-d617b9abbe79" providerId="ADAL" clId="{08639DD9-E21F-4FF8-A3F7-B3D7EB4763BB}" dt="2021-09-15T07:40:30.811" v="942" actId="680"/>
        <pc:sldMkLst>
          <pc:docMk/>
          <pc:sldMk cId="2224425910" sldId="412"/>
        </pc:sldMkLst>
      </pc:sldChg>
      <pc:sldChg chg="new">
        <pc:chgData name="Gert Draaisma" userId="37f6c713-9036-45d7-9e40-d617b9abbe79" providerId="ADAL" clId="{08639DD9-E21F-4FF8-A3F7-B3D7EB4763BB}" dt="2021-09-15T07:40:31.282" v="943" actId="680"/>
        <pc:sldMkLst>
          <pc:docMk/>
          <pc:sldMk cId="1510950598" sldId="413"/>
        </pc:sldMkLst>
      </pc:sldChg>
    </pc:docChg>
  </pc:docChgLst>
  <pc:docChgLst>
    <pc:chgData name="Gert Draaisma" userId="37f6c713-9036-45d7-9e40-d617b9abbe79" providerId="ADAL" clId="{40AB5061-3CDE-48FA-B48E-A5823C67C1B5}"/>
    <pc:docChg chg="custSel addSld delSld modSld sldOrd">
      <pc:chgData name="Gert Draaisma" userId="37f6c713-9036-45d7-9e40-d617b9abbe79" providerId="ADAL" clId="{40AB5061-3CDE-48FA-B48E-A5823C67C1B5}" dt="2022-09-14T08:30:04.298" v="432"/>
      <pc:docMkLst>
        <pc:docMk/>
      </pc:docMkLst>
      <pc:sldChg chg="modSp mod">
        <pc:chgData name="Gert Draaisma" userId="37f6c713-9036-45d7-9e40-d617b9abbe79" providerId="ADAL" clId="{40AB5061-3CDE-48FA-B48E-A5823C67C1B5}" dt="2022-09-14T08:27:27.555" v="406" actId="20577"/>
        <pc:sldMkLst>
          <pc:docMk/>
          <pc:sldMk cId="0" sldId="296"/>
        </pc:sldMkLst>
        <pc:spChg chg="mod">
          <ac:chgData name="Gert Draaisma" userId="37f6c713-9036-45d7-9e40-d617b9abbe79" providerId="ADAL" clId="{40AB5061-3CDE-48FA-B48E-A5823C67C1B5}" dt="2022-09-14T08:27:27.555" v="406" actId="20577"/>
          <ac:spMkLst>
            <pc:docMk/>
            <pc:sldMk cId="0" sldId="296"/>
            <ac:spMk id="4099" creationId="{C8E555E9-4041-4AB1-A499-541324E4D55D}"/>
          </ac:spMkLst>
        </pc:spChg>
      </pc:sldChg>
      <pc:sldChg chg="delSp modSp mod">
        <pc:chgData name="Gert Draaisma" userId="37f6c713-9036-45d7-9e40-d617b9abbe79" providerId="ADAL" clId="{40AB5061-3CDE-48FA-B48E-A5823C67C1B5}" dt="2022-09-14T07:40:16.269" v="74" actId="207"/>
        <pc:sldMkLst>
          <pc:docMk/>
          <pc:sldMk cId="0" sldId="306"/>
        </pc:sldMkLst>
        <pc:spChg chg="mod">
          <ac:chgData name="Gert Draaisma" userId="37f6c713-9036-45d7-9e40-d617b9abbe79" providerId="ADAL" clId="{40AB5061-3CDE-48FA-B48E-A5823C67C1B5}" dt="2022-09-14T07:40:16.269" v="74" actId="207"/>
          <ac:spMkLst>
            <pc:docMk/>
            <pc:sldMk cId="0" sldId="306"/>
            <ac:spMk id="8195" creationId="{FBFE72B5-8079-4B33-AF7F-40212F7F8E43}"/>
          </ac:spMkLst>
        </pc:spChg>
        <pc:picChg chg="del">
          <ac:chgData name="Gert Draaisma" userId="37f6c713-9036-45d7-9e40-d617b9abbe79" providerId="ADAL" clId="{40AB5061-3CDE-48FA-B48E-A5823C67C1B5}" dt="2022-09-14T07:32:37.195" v="7" actId="478"/>
          <ac:picMkLst>
            <pc:docMk/>
            <pc:sldMk cId="0" sldId="306"/>
            <ac:picMk id="8196" creationId="{AFEF3A44-546C-46D6-964B-12CEC99D9773}"/>
          </ac:picMkLst>
        </pc:picChg>
        <pc:picChg chg="del">
          <ac:chgData name="Gert Draaisma" userId="37f6c713-9036-45d7-9e40-d617b9abbe79" providerId="ADAL" clId="{40AB5061-3CDE-48FA-B48E-A5823C67C1B5}" dt="2022-09-14T07:32:40.964" v="8" actId="478"/>
          <ac:picMkLst>
            <pc:docMk/>
            <pc:sldMk cId="0" sldId="306"/>
            <ac:picMk id="8197" creationId="{491AE3D6-D8BB-414B-9602-EFF847F13B8F}"/>
          </ac:picMkLst>
        </pc:picChg>
      </pc:sldChg>
      <pc:sldChg chg="modSp mod">
        <pc:chgData name="Gert Draaisma" userId="37f6c713-9036-45d7-9e40-d617b9abbe79" providerId="ADAL" clId="{40AB5061-3CDE-48FA-B48E-A5823C67C1B5}" dt="2022-09-14T07:55:12.990" v="136" actId="20577"/>
        <pc:sldMkLst>
          <pc:docMk/>
          <pc:sldMk cId="0" sldId="326"/>
        </pc:sldMkLst>
        <pc:spChg chg="mod">
          <ac:chgData name="Gert Draaisma" userId="37f6c713-9036-45d7-9e40-d617b9abbe79" providerId="ADAL" clId="{40AB5061-3CDE-48FA-B48E-A5823C67C1B5}" dt="2022-09-14T07:55:12.990" v="136" actId="20577"/>
          <ac:spMkLst>
            <pc:docMk/>
            <pc:sldMk cId="0" sldId="326"/>
            <ac:spMk id="19459" creationId="{3F4A5BA9-C418-454C-9DA4-2FBDAD4F972C}"/>
          </ac:spMkLst>
        </pc:spChg>
      </pc:sldChg>
      <pc:sldChg chg="modSp mod">
        <pc:chgData name="Gert Draaisma" userId="37f6c713-9036-45d7-9e40-d617b9abbe79" providerId="ADAL" clId="{40AB5061-3CDE-48FA-B48E-A5823C67C1B5}" dt="2022-09-14T07:55:51.339" v="148" actId="20577"/>
        <pc:sldMkLst>
          <pc:docMk/>
          <pc:sldMk cId="0" sldId="329"/>
        </pc:sldMkLst>
        <pc:spChg chg="mod">
          <ac:chgData name="Gert Draaisma" userId="37f6c713-9036-45d7-9e40-d617b9abbe79" providerId="ADAL" clId="{40AB5061-3CDE-48FA-B48E-A5823C67C1B5}" dt="2022-09-14T07:55:51.339" v="148" actId="20577"/>
          <ac:spMkLst>
            <pc:docMk/>
            <pc:sldMk cId="0" sldId="329"/>
            <ac:spMk id="22530" creationId="{BF12BE65-D887-481C-8483-BB1CC56E7F56}"/>
          </ac:spMkLst>
        </pc:spChg>
      </pc:sldChg>
      <pc:sldChg chg="delSp modSp mod">
        <pc:chgData name="Gert Draaisma" userId="37f6c713-9036-45d7-9e40-d617b9abbe79" providerId="ADAL" clId="{40AB5061-3CDE-48FA-B48E-A5823C67C1B5}" dt="2022-09-14T08:00:40.905" v="162" actId="478"/>
        <pc:sldMkLst>
          <pc:docMk/>
          <pc:sldMk cId="0" sldId="330"/>
        </pc:sldMkLst>
        <pc:spChg chg="mod">
          <ac:chgData name="Gert Draaisma" userId="37f6c713-9036-45d7-9e40-d617b9abbe79" providerId="ADAL" clId="{40AB5061-3CDE-48FA-B48E-A5823C67C1B5}" dt="2022-09-14T08:00:39.224" v="161" actId="14100"/>
          <ac:spMkLst>
            <pc:docMk/>
            <pc:sldMk cId="0" sldId="330"/>
            <ac:spMk id="23555" creationId="{EAED2A40-8290-4C16-B06E-02142296C6F6}"/>
          </ac:spMkLst>
        </pc:spChg>
        <pc:picChg chg="del">
          <ac:chgData name="Gert Draaisma" userId="37f6c713-9036-45d7-9e40-d617b9abbe79" providerId="ADAL" clId="{40AB5061-3CDE-48FA-B48E-A5823C67C1B5}" dt="2022-09-14T08:00:40.905" v="162" actId="478"/>
          <ac:picMkLst>
            <pc:docMk/>
            <pc:sldMk cId="0" sldId="330"/>
            <ac:picMk id="23556" creationId="{8C6EB684-7702-4298-8543-4E1DEB2D4089}"/>
          </ac:picMkLst>
        </pc:picChg>
      </pc:sldChg>
      <pc:sldChg chg="addSp delSp modSp mod">
        <pc:chgData name="Gert Draaisma" userId="37f6c713-9036-45d7-9e40-d617b9abbe79" providerId="ADAL" clId="{40AB5061-3CDE-48FA-B48E-A5823C67C1B5}" dt="2022-09-14T08:13:28.879" v="269" actId="1076"/>
        <pc:sldMkLst>
          <pc:docMk/>
          <pc:sldMk cId="0" sldId="331"/>
        </pc:sldMkLst>
        <pc:spChg chg="del mod">
          <ac:chgData name="Gert Draaisma" userId="37f6c713-9036-45d7-9e40-d617b9abbe79" providerId="ADAL" clId="{40AB5061-3CDE-48FA-B48E-A5823C67C1B5}" dt="2022-09-14T08:10:27.723" v="185" actId="478"/>
          <ac:spMkLst>
            <pc:docMk/>
            <pc:sldMk cId="0" sldId="331"/>
            <ac:spMk id="2" creationId="{26E440AE-C405-3400-C90D-33E51B61F681}"/>
          </ac:spMkLst>
        </pc:spChg>
        <pc:spChg chg="mod">
          <ac:chgData name="Gert Draaisma" userId="37f6c713-9036-45d7-9e40-d617b9abbe79" providerId="ADAL" clId="{40AB5061-3CDE-48FA-B48E-A5823C67C1B5}" dt="2022-09-14T08:10:12.162" v="180" actId="20577"/>
          <ac:spMkLst>
            <pc:docMk/>
            <pc:sldMk cId="0" sldId="331"/>
            <ac:spMk id="24578" creationId="{77B9FEC6-2550-493D-9578-66CBBE62C6B4}"/>
          </ac:spMkLst>
        </pc:spChg>
        <pc:spChg chg="mod">
          <ac:chgData name="Gert Draaisma" userId="37f6c713-9036-45d7-9e40-d617b9abbe79" providerId="ADAL" clId="{40AB5061-3CDE-48FA-B48E-A5823C67C1B5}" dt="2022-09-14T08:13:18.733" v="267" actId="20577"/>
          <ac:spMkLst>
            <pc:docMk/>
            <pc:sldMk cId="0" sldId="331"/>
            <ac:spMk id="24579" creationId="{618CEFED-0046-4F9E-9220-A3F67AD7FECD}"/>
          </ac:spMkLst>
        </pc:spChg>
        <pc:picChg chg="add mod modCrop">
          <ac:chgData name="Gert Draaisma" userId="37f6c713-9036-45d7-9e40-d617b9abbe79" providerId="ADAL" clId="{40AB5061-3CDE-48FA-B48E-A5823C67C1B5}" dt="2022-09-14T08:13:28.879" v="269" actId="1076"/>
          <ac:picMkLst>
            <pc:docMk/>
            <pc:sldMk cId="0" sldId="331"/>
            <ac:picMk id="4" creationId="{338AE7ED-B274-BE5C-ED95-ACCCAF1AB117}"/>
          </ac:picMkLst>
        </pc:picChg>
        <pc:picChg chg="del">
          <ac:chgData name="Gert Draaisma" userId="37f6c713-9036-45d7-9e40-d617b9abbe79" providerId="ADAL" clId="{40AB5061-3CDE-48FA-B48E-A5823C67C1B5}" dt="2022-09-14T08:10:20.343" v="181" actId="478"/>
          <ac:picMkLst>
            <pc:docMk/>
            <pc:sldMk cId="0" sldId="331"/>
            <ac:picMk id="24580" creationId="{24CF4DCE-8859-43A2-B892-8EC468C399E4}"/>
          </ac:picMkLst>
        </pc:picChg>
      </pc:sldChg>
      <pc:sldChg chg="modSp mod">
        <pc:chgData name="Gert Draaisma" userId="37f6c713-9036-45d7-9e40-d617b9abbe79" providerId="ADAL" clId="{40AB5061-3CDE-48FA-B48E-A5823C67C1B5}" dt="2022-09-14T08:23:13.217" v="383" actId="12"/>
        <pc:sldMkLst>
          <pc:docMk/>
          <pc:sldMk cId="0" sldId="332"/>
        </pc:sldMkLst>
        <pc:spChg chg="mod">
          <ac:chgData name="Gert Draaisma" userId="37f6c713-9036-45d7-9e40-d617b9abbe79" providerId="ADAL" clId="{40AB5061-3CDE-48FA-B48E-A5823C67C1B5}" dt="2022-09-14T08:23:13.217" v="383" actId="12"/>
          <ac:spMkLst>
            <pc:docMk/>
            <pc:sldMk cId="0" sldId="332"/>
            <ac:spMk id="26627" creationId="{676E5A60-D348-43CF-9722-20087C29B09C}"/>
          </ac:spMkLst>
        </pc:spChg>
      </pc:sldChg>
      <pc:sldChg chg="addSp delSp modSp mod">
        <pc:chgData name="Gert Draaisma" userId="37f6c713-9036-45d7-9e40-d617b9abbe79" providerId="ADAL" clId="{40AB5061-3CDE-48FA-B48E-A5823C67C1B5}" dt="2022-09-14T08:20:40.984" v="279" actId="14100"/>
        <pc:sldMkLst>
          <pc:docMk/>
          <pc:sldMk cId="0" sldId="334"/>
        </pc:sldMkLst>
        <pc:picChg chg="add mod modCrop">
          <ac:chgData name="Gert Draaisma" userId="37f6c713-9036-45d7-9e40-d617b9abbe79" providerId="ADAL" clId="{40AB5061-3CDE-48FA-B48E-A5823C67C1B5}" dt="2022-09-14T08:20:40.984" v="279" actId="14100"/>
          <ac:picMkLst>
            <pc:docMk/>
            <pc:sldMk cId="0" sldId="334"/>
            <ac:picMk id="3" creationId="{AE06A3B8-1494-4C13-D051-72EB13DB0407}"/>
          </ac:picMkLst>
        </pc:picChg>
        <pc:picChg chg="del">
          <ac:chgData name="Gert Draaisma" userId="37f6c713-9036-45d7-9e40-d617b9abbe79" providerId="ADAL" clId="{40AB5061-3CDE-48FA-B48E-A5823C67C1B5}" dt="2022-09-14T08:20:06.279" v="270" actId="478"/>
          <ac:picMkLst>
            <pc:docMk/>
            <pc:sldMk cId="0" sldId="334"/>
            <ac:picMk id="25604" creationId="{C20AB7CA-3DB9-4212-9648-3D7648EA1FD8}"/>
          </ac:picMkLst>
        </pc:picChg>
      </pc:sldChg>
      <pc:sldChg chg="delSp modSp ord modAnim">
        <pc:chgData name="Gert Draaisma" userId="37f6c713-9036-45d7-9e40-d617b9abbe79" providerId="ADAL" clId="{40AB5061-3CDE-48FA-B48E-A5823C67C1B5}" dt="2022-09-14T08:28:19.989" v="411" actId="478"/>
        <pc:sldMkLst>
          <pc:docMk/>
          <pc:sldMk cId="0" sldId="363"/>
        </pc:sldMkLst>
        <pc:spChg chg="del mod">
          <ac:chgData name="Gert Draaisma" userId="37f6c713-9036-45d7-9e40-d617b9abbe79" providerId="ADAL" clId="{40AB5061-3CDE-48FA-B48E-A5823C67C1B5}" dt="2022-09-14T08:28:19.989" v="411" actId="478"/>
          <ac:spMkLst>
            <pc:docMk/>
            <pc:sldMk cId="0" sldId="363"/>
            <ac:spMk id="276485" creationId="{00000000-0000-0000-0000-000000000000}"/>
          </ac:spMkLst>
        </pc:spChg>
      </pc:sldChg>
      <pc:sldChg chg="mod modShow">
        <pc:chgData name="Gert Draaisma" userId="37f6c713-9036-45d7-9e40-d617b9abbe79" providerId="ADAL" clId="{40AB5061-3CDE-48FA-B48E-A5823C67C1B5}" dt="2022-09-14T07:54:28.562" v="120" actId="729"/>
        <pc:sldMkLst>
          <pc:docMk/>
          <pc:sldMk cId="1622649326" sldId="399"/>
        </pc:sldMkLst>
      </pc:sldChg>
      <pc:sldChg chg="addSp delSp modSp mod">
        <pc:chgData name="Gert Draaisma" userId="37f6c713-9036-45d7-9e40-d617b9abbe79" providerId="ADAL" clId="{40AB5061-3CDE-48FA-B48E-A5823C67C1B5}" dt="2022-09-14T08:24:58.777" v="398"/>
        <pc:sldMkLst>
          <pc:docMk/>
          <pc:sldMk cId="2709978162" sldId="401"/>
        </pc:sldMkLst>
        <pc:spChg chg="mod">
          <ac:chgData name="Gert Draaisma" userId="37f6c713-9036-45d7-9e40-d617b9abbe79" providerId="ADAL" clId="{40AB5061-3CDE-48FA-B48E-A5823C67C1B5}" dt="2022-09-14T08:24:58.777" v="398"/>
          <ac:spMkLst>
            <pc:docMk/>
            <pc:sldMk cId="2709978162" sldId="401"/>
            <ac:spMk id="3" creationId="{D8B204F2-6FDC-47EF-85ED-1B0498D37791}"/>
          </ac:spMkLst>
        </pc:spChg>
        <pc:picChg chg="del">
          <ac:chgData name="Gert Draaisma" userId="37f6c713-9036-45d7-9e40-d617b9abbe79" providerId="ADAL" clId="{40AB5061-3CDE-48FA-B48E-A5823C67C1B5}" dt="2022-09-14T08:23:31.071" v="384" actId="478"/>
          <ac:picMkLst>
            <pc:docMk/>
            <pc:sldMk cId="2709978162" sldId="401"/>
            <ac:picMk id="4" creationId="{49A6EA1F-0CC3-47B0-B68C-B480121A6BBB}"/>
          </ac:picMkLst>
        </pc:picChg>
        <pc:picChg chg="add mod modCrop">
          <ac:chgData name="Gert Draaisma" userId="37f6c713-9036-45d7-9e40-d617b9abbe79" providerId="ADAL" clId="{40AB5061-3CDE-48FA-B48E-A5823C67C1B5}" dt="2022-09-14T08:24:28.800" v="396" actId="14100"/>
          <ac:picMkLst>
            <pc:docMk/>
            <pc:sldMk cId="2709978162" sldId="401"/>
            <ac:picMk id="5" creationId="{36DD5169-85BA-2F09-81FC-3C9CDCA9CAC8}"/>
          </ac:picMkLst>
        </pc:picChg>
      </pc:sldChg>
      <pc:sldChg chg="modSp add mod">
        <pc:chgData name="Gert Draaisma" userId="37f6c713-9036-45d7-9e40-d617b9abbe79" providerId="ADAL" clId="{40AB5061-3CDE-48FA-B48E-A5823C67C1B5}" dt="2022-09-14T07:45:58.743" v="93" actId="14100"/>
        <pc:sldMkLst>
          <pc:docMk/>
          <pc:sldMk cId="2706545212" sldId="414"/>
        </pc:sldMkLst>
        <pc:spChg chg="mod">
          <ac:chgData name="Gert Draaisma" userId="37f6c713-9036-45d7-9e40-d617b9abbe79" providerId="ADAL" clId="{40AB5061-3CDE-48FA-B48E-A5823C67C1B5}" dt="2022-09-14T07:45:58.743" v="93" actId="14100"/>
          <ac:spMkLst>
            <pc:docMk/>
            <pc:sldMk cId="2706545212" sldId="414"/>
            <ac:spMk id="8195" creationId="{FBFE72B5-8079-4B33-AF7F-40212F7F8E43}"/>
          </ac:spMkLst>
        </pc:spChg>
      </pc:sldChg>
      <pc:sldChg chg="addSp delSp modSp new mod">
        <pc:chgData name="Gert Draaisma" userId="37f6c713-9036-45d7-9e40-d617b9abbe79" providerId="ADAL" clId="{40AB5061-3CDE-48FA-B48E-A5823C67C1B5}" dt="2022-09-14T07:53:11.592" v="119" actId="14100"/>
        <pc:sldMkLst>
          <pc:docMk/>
          <pc:sldMk cId="2317837472" sldId="415"/>
        </pc:sldMkLst>
        <pc:spChg chg="mod">
          <ac:chgData name="Gert Draaisma" userId="37f6c713-9036-45d7-9e40-d617b9abbe79" providerId="ADAL" clId="{40AB5061-3CDE-48FA-B48E-A5823C67C1B5}" dt="2022-09-14T07:48:22.945" v="110" actId="207"/>
          <ac:spMkLst>
            <pc:docMk/>
            <pc:sldMk cId="2317837472" sldId="415"/>
            <ac:spMk id="2" creationId="{81F83FD0-3533-F9C3-E069-8F5FFAFE2C14}"/>
          </ac:spMkLst>
        </pc:spChg>
        <pc:spChg chg="del">
          <ac:chgData name="Gert Draaisma" userId="37f6c713-9036-45d7-9e40-d617b9abbe79" providerId="ADAL" clId="{40AB5061-3CDE-48FA-B48E-A5823C67C1B5}" dt="2022-09-14T07:52:35.032" v="111" actId="22"/>
          <ac:spMkLst>
            <pc:docMk/>
            <pc:sldMk cId="2317837472" sldId="415"/>
            <ac:spMk id="3" creationId="{816A32DF-62AF-9E6E-6226-0B84F10C0610}"/>
          </ac:spMkLst>
        </pc:spChg>
        <pc:picChg chg="add mod ord">
          <ac:chgData name="Gert Draaisma" userId="37f6c713-9036-45d7-9e40-d617b9abbe79" providerId="ADAL" clId="{40AB5061-3CDE-48FA-B48E-A5823C67C1B5}" dt="2022-09-14T07:53:11.592" v="119" actId="14100"/>
          <ac:picMkLst>
            <pc:docMk/>
            <pc:sldMk cId="2317837472" sldId="415"/>
            <ac:picMk id="5" creationId="{8A770F37-C141-F8FF-9A55-2E78A1629B8E}"/>
          </ac:picMkLst>
        </pc:picChg>
      </pc:sldChg>
      <pc:sldChg chg="new del">
        <pc:chgData name="Gert Draaisma" userId="37f6c713-9036-45d7-9e40-d617b9abbe79" providerId="ADAL" clId="{40AB5061-3CDE-48FA-B48E-A5823C67C1B5}" dt="2022-09-14T07:46:17.366" v="94" actId="47"/>
        <pc:sldMkLst>
          <pc:docMk/>
          <pc:sldMk cId="4053260263" sldId="415"/>
        </pc:sldMkLst>
      </pc:sldChg>
      <pc:sldChg chg="addSp delSp modSp add mod">
        <pc:chgData name="Gert Draaisma" userId="37f6c713-9036-45d7-9e40-d617b9abbe79" providerId="ADAL" clId="{40AB5061-3CDE-48FA-B48E-A5823C67C1B5}" dt="2022-09-14T08:08:13.656" v="172" actId="14100"/>
        <pc:sldMkLst>
          <pc:docMk/>
          <pc:sldMk cId="2897276967" sldId="416"/>
        </pc:sldMkLst>
        <pc:spChg chg="del">
          <ac:chgData name="Gert Draaisma" userId="37f6c713-9036-45d7-9e40-d617b9abbe79" providerId="ADAL" clId="{40AB5061-3CDE-48FA-B48E-A5823C67C1B5}" dt="2022-09-14T08:00:58.289" v="164" actId="478"/>
          <ac:spMkLst>
            <pc:docMk/>
            <pc:sldMk cId="2897276967" sldId="416"/>
            <ac:spMk id="23555" creationId="{EAED2A40-8290-4C16-B06E-02142296C6F6}"/>
          </ac:spMkLst>
        </pc:spChg>
        <pc:picChg chg="add mod modCrop">
          <ac:chgData name="Gert Draaisma" userId="37f6c713-9036-45d7-9e40-d617b9abbe79" providerId="ADAL" clId="{40AB5061-3CDE-48FA-B48E-A5823C67C1B5}" dt="2022-09-14T08:08:13.656" v="172" actId="14100"/>
          <ac:picMkLst>
            <pc:docMk/>
            <pc:sldMk cId="2897276967" sldId="416"/>
            <ac:picMk id="3" creationId="{F43E6420-AAC3-B174-4036-9C3C57BB4D93}"/>
          </ac:picMkLst>
        </pc:picChg>
      </pc:sldChg>
      <pc:sldChg chg="add">
        <pc:chgData name="Gert Draaisma" userId="37f6c713-9036-45d7-9e40-d617b9abbe79" providerId="ADAL" clId="{40AB5061-3CDE-48FA-B48E-A5823C67C1B5}" dt="2022-09-14T08:27:59.748" v="407" actId="2890"/>
        <pc:sldMkLst>
          <pc:docMk/>
          <pc:sldMk cId="3522078112" sldId="417"/>
        </pc:sldMkLst>
      </pc:sldChg>
      <pc:sldChg chg="modSp add mod">
        <pc:chgData name="Gert Draaisma" userId="37f6c713-9036-45d7-9e40-d617b9abbe79" providerId="ADAL" clId="{40AB5061-3CDE-48FA-B48E-A5823C67C1B5}" dt="2022-09-14T08:28:52.631" v="415" actId="1076"/>
        <pc:sldMkLst>
          <pc:docMk/>
          <pc:sldMk cId="1682075477" sldId="418"/>
        </pc:sldMkLst>
        <pc:spChg chg="mod">
          <ac:chgData name="Gert Draaisma" userId="37f6c713-9036-45d7-9e40-d617b9abbe79" providerId="ADAL" clId="{40AB5061-3CDE-48FA-B48E-A5823C67C1B5}" dt="2022-09-14T08:28:52.631" v="415" actId="1076"/>
          <ac:spMkLst>
            <pc:docMk/>
            <pc:sldMk cId="1682075477" sldId="418"/>
            <ac:spMk id="41987" creationId="{00000000-0000-0000-0000-000000000000}"/>
          </ac:spMkLst>
        </pc:spChg>
      </pc:sldChg>
      <pc:sldChg chg="modSp add mod ord">
        <pc:chgData name="Gert Draaisma" userId="37f6c713-9036-45d7-9e40-d617b9abbe79" providerId="ADAL" clId="{40AB5061-3CDE-48FA-B48E-A5823C67C1B5}" dt="2022-09-14T08:29:36.889" v="423" actId="1076"/>
        <pc:sldMkLst>
          <pc:docMk/>
          <pc:sldMk cId="1487373880" sldId="419"/>
        </pc:sldMkLst>
        <pc:spChg chg="mod">
          <ac:chgData name="Gert Draaisma" userId="37f6c713-9036-45d7-9e40-d617b9abbe79" providerId="ADAL" clId="{40AB5061-3CDE-48FA-B48E-A5823C67C1B5}" dt="2022-09-14T08:29:36.889" v="423" actId="1076"/>
          <ac:spMkLst>
            <pc:docMk/>
            <pc:sldMk cId="1487373880" sldId="419"/>
            <ac:spMk id="41987" creationId="{00000000-0000-0000-0000-000000000000}"/>
          </ac:spMkLst>
        </pc:spChg>
      </pc:sldChg>
      <pc:sldChg chg="add ord">
        <pc:chgData name="Gert Draaisma" userId="37f6c713-9036-45d7-9e40-d617b9abbe79" providerId="ADAL" clId="{40AB5061-3CDE-48FA-B48E-A5823C67C1B5}" dt="2022-09-14T08:30:04.298" v="432"/>
        <pc:sldMkLst>
          <pc:docMk/>
          <pc:sldMk cId="3806845113" sldId="42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69BE3932-4D92-4B3D-AE22-36BB7099D2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BF63490-7CFF-4B65-8814-FED4E45857E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8824A66-C9BA-496F-8320-78B8EB9B6D63}" type="datetimeFigureOut">
              <a:rPr lang="nl-NL"/>
              <a:pPr>
                <a:defRPr/>
              </a:pPr>
              <a:t>14-9-2022</a:t>
            </a:fld>
            <a:endParaRPr lang="nl-NL"/>
          </a:p>
        </p:txBody>
      </p:sp>
      <p:sp>
        <p:nvSpPr>
          <p:cNvPr id="4" name="Tijdelijke aanduiding voor dia-afbeelding 3">
            <a:extLst>
              <a:ext uri="{FF2B5EF4-FFF2-40B4-BE49-F238E27FC236}">
                <a16:creationId xmlns:a16="http://schemas.microsoft.com/office/drawing/2014/main" id="{D954A5E8-49DD-4F72-90A5-73F02C0C85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>
            <a:extLst>
              <a:ext uri="{FF2B5EF4-FFF2-40B4-BE49-F238E27FC236}">
                <a16:creationId xmlns:a16="http://schemas.microsoft.com/office/drawing/2014/main" id="{84DD373C-593C-4E18-B7EB-C645DBA96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/>
              <a:t>Klik om de modelstijlen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9BA143A-ACD5-420C-98FB-8168DC3480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A6DC80F-DE92-44E2-868E-2AED651A83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C54BEA8-BBE7-4103-9D42-2E55F1B1A13F}" type="slidenum">
              <a:rPr lang="nl-NL" altLang="nl-NL"/>
              <a:pPr/>
              <a:t>‹nr.›</a:t>
            </a:fld>
            <a:endParaRPr lang="nl-NL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4BEA8-BBE7-4103-9D42-2E55F1B1A13F}" type="slidenum">
              <a:rPr lang="nl-NL" altLang="nl-NL" smtClean="0"/>
              <a:pPr/>
              <a:t>8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19801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Zelfde resultaat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4BEA8-BBE7-4103-9D42-2E55F1B1A13F}" type="slidenum">
              <a:rPr lang="nl-NL" altLang="nl-NL" smtClean="0"/>
              <a:pPr/>
              <a:t>17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827405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Tijdelijke aanduiding voor notities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nl-NL" altLang="nl-NL"/>
              <a:t>Volgorde: Eerst rekenkundig, dan vergelijkings, dan logisch. Logisch in de volgorde van NOT AND OR </a:t>
            </a:r>
          </a:p>
        </p:txBody>
      </p:sp>
      <p:sp>
        <p:nvSpPr>
          <p:cNvPr id="43012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4300">
                <a:solidFill>
                  <a:srgbClr val="FFFF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>
              <a:defRPr sz="4300">
                <a:solidFill>
                  <a:srgbClr val="FFFF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>
              <a:defRPr sz="4300">
                <a:solidFill>
                  <a:srgbClr val="FFFF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>
              <a:defRPr sz="4300">
                <a:solidFill>
                  <a:srgbClr val="FFFF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>
              <a:defRPr sz="4300">
                <a:solidFill>
                  <a:srgbClr val="FFFF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FFFF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FFFF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FFFF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FFFF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fld id="{BAE21202-280E-46CA-9927-730AEFDAEA80}" type="slidenum">
              <a:rPr lang="nl-NL" altLang="nl-NL" sz="1200" smtClean="0">
                <a:solidFill>
                  <a:srgbClr val="000000"/>
                </a:solidFill>
              </a:rPr>
              <a:pPr/>
              <a:t>61</a:t>
            </a:fld>
            <a:endParaRPr lang="nl-NL" altLang="nl-NL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Tijdelijke aanduiding voor notities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nl-NL" altLang="nl-NL"/>
              <a:t>Volgorde: Eerst rekenkundig, dan vergelijkings, dan logisch. Logisch in de volgorde van NOT AND OR </a:t>
            </a:r>
          </a:p>
        </p:txBody>
      </p:sp>
      <p:sp>
        <p:nvSpPr>
          <p:cNvPr id="43012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4300">
                <a:solidFill>
                  <a:srgbClr val="FFFF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>
              <a:defRPr sz="4300">
                <a:solidFill>
                  <a:srgbClr val="FFFF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>
              <a:defRPr sz="4300">
                <a:solidFill>
                  <a:srgbClr val="FFFF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>
              <a:defRPr sz="4300">
                <a:solidFill>
                  <a:srgbClr val="FFFF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>
              <a:defRPr sz="4300">
                <a:solidFill>
                  <a:srgbClr val="FFFF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FFFF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FFFF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FFFF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FFFF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fld id="{BAE21202-280E-46CA-9927-730AEFDAEA80}" type="slidenum">
              <a:rPr lang="nl-NL" altLang="nl-NL" sz="1200" smtClean="0">
                <a:solidFill>
                  <a:srgbClr val="000000"/>
                </a:solidFill>
              </a:rPr>
              <a:pPr/>
              <a:t>62</a:t>
            </a:fld>
            <a:endParaRPr lang="nl-NL" altLang="nl-NL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444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Tijdelijke aanduiding voor notities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nl-NL" altLang="nl-NL"/>
              <a:t>Volgorde: Eerst rekenkundig, dan vergelijkings, dan logisch. Logisch in de volgorde van NOT AND OR </a:t>
            </a:r>
          </a:p>
        </p:txBody>
      </p:sp>
      <p:sp>
        <p:nvSpPr>
          <p:cNvPr id="43012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4300">
                <a:solidFill>
                  <a:srgbClr val="FFFF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>
              <a:defRPr sz="4300">
                <a:solidFill>
                  <a:srgbClr val="FFFF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>
              <a:defRPr sz="4300">
                <a:solidFill>
                  <a:srgbClr val="FFFF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>
              <a:defRPr sz="4300">
                <a:solidFill>
                  <a:srgbClr val="FFFF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>
              <a:defRPr sz="4300">
                <a:solidFill>
                  <a:srgbClr val="FFFF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FFFF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FFFF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FFFF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FFFF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fld id="{BAE21202-280E-46CA-9927-730AEFDAEA80}" type="slidenum">
              <a:rPr lang="nl-NL" altLang="nl-NL" sz="1200" smtClean="0">
                <a:solidFill>
                  <a:srgbClr val="000000"/>
                </a:solidFill>
              </a:rPr>
              <a:pPr/>
              <a:t>63</a:t>
            </a:fld>
            <a:endParaRPr lang="nl-NL" altLang="nl-NL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097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Tijdelijke aanduiding voor notities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nl-NL" altLang="nl-NL"/>
              <a:t>Volgorde: Eerst rekenkundig, dan vergelijkings, dan logisch. Logisch in de volgorde van NOT AND OR </a:t>
            </a:r>
          </a:p>
        </p:txBody>
      </p:sp>
      <p:sp>
        <p:nvSpPr>
          <p:cNvPr id="43012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4300">
                <a:solidFill>
                  <a:srgbClr val="FFFF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>
              <a:defRPr sz="4300">
                <a:solidFill>
                  <a:srgbClr val="FFFF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>
              <a:defRPr sz="4300">
                <a:solidFill>
                  <a:srgbClr val="FFFF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>
              <a:defRPr sz="4300">
                <a:solidFill>
                  <a:srgbClr val="FFFF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>
              <a:defRPr sz="4300">
                <a:solidFill>
                  <a:srgbClr val="FFFF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FFFF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FFFF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FFFF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FFFF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fld id="{BAE21202-280E-46CA-9927-730AEFDAEA80}" type="slidenum">
              <a:rPr lang="nl-NL" altLang="nl-NL" sz="1200" smtClean="0">
                <a:solidFill>
                  <a:srgbClr val="000000"/>
                </a:solidFill>
              </a:rPr>
              <a:pPr/>
              <a:t>64</a:t>
            </a:fld>
            <a:endParaRPr lang="nl-NL" altLang="nl-NL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47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Tijdelijke aanduiding voor notities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nl-NL" altLang="nl-NL"/>
              <a:t>Volgorde: Eerst rekenkundig, dan vergelijkings, dan logisch. Logisch in de volgorde van NOT AND OR </a:t>
            </a:r>
          </a:p>
        </p:txBody>
      </p:sp>
      <p:sp>
        <p:nvSpPr>
          <p:cNvPr id="43012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4300">
                <a:solidFill>
                  <a:srgbClr val="FFFF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>
              <a:defRPr sz="4300">
                <a:solidFill>
                  <a:srgbClr val="FFFF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>
              <a:defRPr sz="4300">
                <a:solidFill>
                  <a:srgbClr val="FFFF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>
              <a:defRPr sz="4300">
                <a:solidFill>
                  <a:srgbClr val="FFFF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>
              <a:defRPr sz="4300">
                <a:solidFill>
                  <a:srgbClr val="FFFF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FFFF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FFFF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FFFF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FFFF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fld id="{BAE21202-280E-46CA-9927-730AEFDAEA80}" type="slidenum">
              <a:rPr lang="nl-NL" altLang="nl-NL" sz="1200" smtClean="0">
                <a:solidFill>
                  <a:srgbClr val="000000"/>
                </a:solidFill>
              </a:rPr>
              <a:pPr/>
              <a:t>68</a:t>
            </a:fld>
            <a:endParaRPr lang="nl-NL" altLang="nl-NL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469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Klik om de titelstijl van het model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28146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377025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9410700" y="254000"/>
            <a:ext cx="2959100" cy="7620000"/>
          </a:xfrm>
        </p:spPr>
        <p:txBody>
          <a:bodyPr vert="eaVert"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533400" y="254000"/>
            <a:ext cx="8724900" cy="7620000"/>
          </a:xfrm>
        </p:spPr>
        <p:txBody>
          <a:bodyPr vert="eaVert"/>
          <a:lstStyle/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261293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297325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Klik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98586055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2768600"/>
            <a:ext cx="5842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27800" y="2768600"/>
            <a:ext cx="5842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264920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236536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741685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296054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Klik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70322663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>
              <a:sym typeface="Century Gothic" charset="0"/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Klik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94568728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>
            <a:extLst>
              <a:ext uri="{FF2B5EF4-FFF2-40B4-BE49-F238E27FC236}">
                <a16:creationId xmlns:a16="http://schemas.microsoft.com/office/drawing/2014/main" id="{1EDF6E22-8F8E-42FE-B70B-8C059BE4B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13088938" cy="981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AC34D83D-21D4-4375-A023-D744B18B46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>
                <a:sym typeface="Century Gothic" panose="020B0502020202020204" pitchFamily="34" charset="0"/>
              </a:rPr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4061377A-8705-482C-B98E-02BD5B99FA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2768600"/>
            <a:ext cx="11836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>
                <a:sym typeface="Century Gothic" panose="020B0502020202020204" pitchFamily="34" charset="0"/>
              </a:rPr>
              <a:t>Click to edit Master text styles</a:t>
            </a:r>
          </a:p>
          <a:p>
            <a:pPr lvl="1"/>
            <a:r>
              <a:rPr lang="en-US" altLang="nl-NL">
                <a:sym typeface="Century Gothic" panose="020B0502020202020204" pitchFamily="34" charset="0"/>
              </a:rPr>
              <a:t>Second level</a:t>
            </a:r>
          </a:p>
          <a:p>
            <a:pPr lvl="2"/>
            <a:r>
              <a:rPr lang="en-US" altLang="nl-NL">
                <a:sym typeface="Century Gothic" panose="020B0502020202020204" pitchFamily="34" charset="0"/>
              </a:rPr>
              <a:t>Third level</a:t>
            </a:r>
          </a:p>
          <a:p>
            <a:pPr lvl="3"/>
            <a:r>
              <a:rPr lang="en-US" altLang="nl-NL">
                <a:sym typeface="Century Gothic" panose="020B0502020202020204" pitchFamily="34" charset="0"/>
              </a:rPr>
              <a:t>Fourth level</a:t>
            </a:r>
          </a:p>
          <a:p>
            <a:pPr lvl="4"/>
            <a:r>
              <a:rPr lang="en-US" altLang="nl-NL">
                <a:sym typeface="Century Gothic" panose="020B0502020202020204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D4D4D"/>
          </a:solidFill>
          <a:latin typeface="+mj-lt"/>
          <a:ea typeface="+mj-ea"/>
          <a:cs typeface="+mj-cs"/>
          <a:sym typeface="Century Gothic" panose="020B0502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D4D4D"/>
          </a:solidFill>
          <a:latin typeface="Century Gothic" charset="0"/>
          <a:ea typeface="ヒラギノ明朝 ProN W6" charset="-128"/>
          <a:cs typeface="ヒラギノ明朝 ProN W6" charset="-128"/>
          <a:sym typeface="Century Gothic" panose="020B0502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D4D4D"/>
          </a:solidFill>
          <a:latin typeface="Century Gothic" charset="0"/>
          <a:ea typeface="ヒラギノ明朝 ProN W6" charset="-128"/>
          <a:cs typeface="ヒラギノ明朝 ProN W6" charset="-128"/>
          <a:sym typeface="Century Gothic" panose="020B0502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D4D4D"/>
          </a:solidFill>
          <a:latin typeface="Century Gothic" charset="0"/>
          <a:ea typeface="ヒラギノ明朝 ProN W6" charset="-128"/>
          <a:cs typeface="ヒラギノ明朝 ProN W6" charset="-128"/>
          <a:sym typeface="Century Gothic" panose="020B0502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D4D4D"/>
          </a:solidFill>
          <a:latin typeface="Century Gothic" charset="0"/>
          <a:ea typeface="ヒラギノ明朝 ProN W6" charset="-128"/>
          <a:cs typeface="ヒラギノ明朝 ProN W6" charset="-128"/>
          <a:sym typeface="Century Gothic" panose="020B0502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8400" b="1">
          <a:solidFill>
            <a:srgbClr val="4D4D4D"/>
          </a:solidFill>
          <a:latin typeface="Century Gothic" charset="0"/>
          <a:ea typeface="ヒラギノ明朝 ProN W6" charset="-128"/>
          <a:cs typeface="ヒラギノ明朝 ProN W6" charset="-128"/>
          <a:sym typeface="Century Gothic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8400" b="1">
          <a:solidFill>
            <a:srgbClr val="4D4D4D"/>
          </a:solidFill>
          <a:latin typeface="Century Gothic" charset="0"/>
          <a:ea typeface="ヒラギノ明朝 ProN W6" charset="-128"/>
          <a:cs typeface="ヒラギノ明朝 ProN W6" charset="-128"/>
          <a:sym typeface="Century Gothic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8400" b="1">
          <a:solidFill>
            <a:srgbClr val="4D4D4D"/>
          </a:solidFill>
          <a:latin typeface="Century Gothic" charset="0"/>
          <a:ea typeface="ヒラギノ明朝 ProN W6" charset="-128"/>
          <a:cs typeface="ヒラギノ明朝 ProN W6" charset="-128"/>
          <a:sym typeface="Century Gothic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8400" b="1">
          <a:solidFill>
            <a:srgbClr val="4D4D4D"/>
          </a:solidFill>
          <a:latin typeface="Century Gothic" charset="0"/>
          <a:ea typeface="ヒラギノ明朝 ProN W6" charset="-128"/>
          <a:cs typeface="ヒラギノ明朝 ProN W6" charset="-128"/>
          <a:sym typeface="Century Gothic" charset="0"/>
        </a:defRPr>
      </a:lvl9pPr>
    </p:titleStyle>
    <p:bodyStyle>
      <a:lvl1pPr marL="838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Century Gothic" panose="020B0502020202020204" pitchFamily="34" charset="0"/>
        <a:buChar char="•"/>
        <a:defRPr sz="3200">
          <a:solidFill>
            <a:srgbClr val="4D4D4D"/>
          </a:solidFill>
          <a:latin typeface="+mn-lt"/>
          <a:ea typeface="+mn-ea"/>
          <a:cs typeface="+mn-cs"/>
          <a:sym typeface="Century Gothic" panose="020B0502020202020204" pitchFamily="34" charset="0"/>
        </a:defRPr>
      </a:lvl1pPr>
      <a:lvl2pPr marL="1282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Century Gothic" panose="020B0502020202020204" pitchFamily="34" charset="0"/>
        <a:buChar char="•"/>
        <a:defRPr sz="3200">
          <a:solidFill>
            <a:srgbClr val="4D4D4D"/>
          </a:solidFill>
          <a:latin typeface="+mn-lt"/>
          <a:ea typeface="+mn-ea"/>
          <a:cs typeface="+mn-cs"/>
          <a:sym typeface="Century Gothic" panose="020B0502020202020204" pitchFamily="34" charset="0"/>
        </a:defRPr>
      </a:lvl2pPr>
      <a:lvl3pPr marL="1727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Century Gothic" panose="020B0502020202020204" pitchFamily="34" charset="0"/>
        <a:buChar char="•"/>
        <a:defRPr sz="3200">
          <a:solidFill>
            <a:srgbClr val="4D4D4D"/>
          </a:solidFill>
          <a:latin typeface="+mn-lt"/>
          <a:ea typeface="+mn-ea"/>
          <a:cs typeface="+mn-cs"/>
          <a:sym typeface="Century Gothic" panose="020B0502020202020204" pitchFamily="34" charset="0"/>
        </a:defRPr>
      </a:lvl3pPr>
      <a:lvl4pPr marL="2171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Century Gothic" panose="020B0502020202020204" pitchFamily="34" charset="0"/>
        <a:buChar char="•"/>
        <a:defRPr sz="3200">
          <a:solidFill>
            <a:srgbClr val="4D4D4D"/>
          </a:solidFill>
          <a:latin typeface="+mn-lt"/>
          <a:ea typeface="+mn-ea"/>
          <a:cs typeface="+mn-cs"/>
          <a:sym typeface="Century Gothic" panose="020B0502020202020204" pitchFamily="34" charset="0"/>
        </a:defRPr>
      </a:lvl4pPr>
      <a:lvl5pPr marL="2616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Century Gothic" panose="020B0502020202020204" pitchFamily="34" charset="0"/>
        <a:buChar char="•"/>
        <a:defRPr sz="3200">
          <a:solidFill>
            <a:srgbClr val="4D4D4D"/>
          </a:solidFill>
          <a:latin typeface="+mn-lt"/>
          <a:ea typeface="+mn-ea"/>
          <a:cs typeface="+mn-cs"/>
          <a:sym typeface="Century Gothic" panose="020B0502020202020204" pitchFamily="34" charset="0"/>
        </a:defRPr>
      </a:lvl5pPr>
      <a:lvl6pPr marL="3073400" indent="-571500" algn="l" rtl="0" fontAlgn="base">
        <a:spcBef>
          <a:spcPts val="2400"/>
        </a:spcBef>
        <a:spcAft>
          <a:spcPct val="0"/>
        </a:spcAft>
        <a:buSzPct val="171000"/>
        <a:buFont typeface="Century Gothic" charset="0"/>
        <a:buChar char="•"/>
        <a:defRPr sz="3200">
          <a:solidFill>
            <a:srgbClr val="4D4D4D"/>
          </a:solidFill>
          <a:latin typeface="+mn-lt"/>
          <a:ea typeface="+mn-ea"/>
          <a:cs typeface="+mn-cs"/>
          <a:sym typeface="Century Gothic" charset="0"/>
        </a:defRPr>
      </a:lvl6pPr>
      <a:lvl7pPr marL="3530600" indent="-571500" algn="l" rtl="0" fontAlgn="base">
        <a:spcBef>
          <a:spcPts val="2400"/>
        </a:spcBef>
        <a:spcAft>
          <a:spcPct val="0"/>
        </a:spcAft>
        <a:buSzPct val="171000"/>
        <a:buFont typeface="Century Gothic" charset="0"/>
        <a:buChar char="•"/>
        <a:defRPr sz="3200">
          <a:solidFill>
            <a:srgbClr val="4D4D4D"/>
          </a:solidFill>
          <a:latin typeface="+mn-lt"/>
          <a:ea typeface="+mn-ea"/>
          <a:cs typeface="+mn-cs"/>
          <a:sym typeface="Century Gothic" charset="0"/>
        </a:defRPr>
      </a:lvl7pPr>
      <a:lvl8pPr marL="3987800" indent="-571500" algn="l" rtl="0" fontAlgn="base">
        <a:spcBef>
          <a:spcPts val="2400"/>
        </a:spcBef>
        <a:spcAft>
          <a:spcPct val="0"/>
        </a:spcAft>
        <a:buSzPct val="171000"/>
        <a:buFont typeface="Century Gothic" charset="0"/>
        <a:buChar char="•"/>
        <a:defRPr sz="3200">
          <a:solidFill>
            <a:srgbClr val="4D4D4D"/>
          </a:solidFill>
          <a:latin typeface="+mn-lt"/>
          <a:ea typeface="+mn-ea"/>
          <a:cs typeface="+mn-cs"/>
          <a:sym typeface="Century Gothic" charset="0"/>
        </a:defRPr>
      </a:lvl8pPr>
      <a:lvl9pPr marL="4445000" indent="-571500" algn="l" rtl="0" fontAlgn="base">
        <a:spcBef>
          <a:spcPts val="2400"/>
        </a:spcBef>
        <a:spcAft>
          <a:spcPct val="0"/>
        </a:spcAft>
        <a:buSzPct val="171000"/>
        <a:buFont typeface="Century Gothic" charset="0"/>
        <a:buChar char="•"/>
        <a:defRPr sz="3200">
          <a:solidFill>
            <a:srgbClr val="4D4D4D"/>
          </a:solidFill>
          <a:latin typeface="+mn-lt"/>
          <a:ea typeface="+mn-ea"/>
          <a:cs typeface="+mn-cs"/>
          <a:sym typeface="Century Gothic" charset="0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B2949234-E52F-4830-996B-83F08CED3C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 dirty="0"/>
              <a:t>SQL</a:t>
            </a: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394C001A-9DF6-423B-8C10-C87017807B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2768600"/>
            <a:ext cx="5680968" cy="5105400"/>
          </a:xfrm>
        </p:spPr>
        <p:txBody>
          <a:bodyPr/>
          <a:lstStyle/>
          <a:p>
            <a:pPr marL="0" indent="0" eaLnBrk="1" hangingPunct="1">
              <a:buFont typeface="Century Gothic" panose="020B0502020202020204" pitchFamily="34" charset="0"/>
              <a:buNone/>
            </a:pPr>
            <a:r>
              <a:rPr lang="en-US" altLang="nl-NL" b="1" dirty="0"/>
              <a:t>Gert Draaisma</a:t>
            </a:r>
            <a:endParaRPr lang="en-US" altLang="nl-NL" b="1" dirty="0">
              <a:ea typeface="ヒラギノ明朝 ProN W6" charset="-128"/>
            </a:endParaRPr>
          </a:p>
          <a:p>
            <a:pPr marL="0" indent="0" eaLnBrk="1" hangingPunct="1">
              <a:buFont typeface="Century Gothic" panose="020B0502020202020204" pitchFamily="34" charset="0"/>
              <a:buNone/>
            </a:pPr>
            <a:r>
              <a:rPr lang="en-US" altLang="nl-NL" u="sng" dirty="0"/>
              <a:t>Gert.Draaisma@nhlstenden.com</a:t>
            </a:r>
          </a:p>
        </p:txBody>
      </p:sp>
      <p:pic>
        <p:nvPicPr>
          <p:cNvPr id="1026" name="Picture 2" descr="Oefening baart kunst! - HB Coaching">
            <a:extLst>
              <a:ext uri="{FF2B5EF4-FFF2-40B4-BE49-F238E27FC236}">
                <a16:creationId xmlns:a16="http://schemas.microsoft.com/office/drawing/2014/main" id="{F1B3B019-2C8A-48A1-ADE5-59062CC6F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344" y="2284512"/>
            <a:ext cx="6896100" cy="581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45E76BEC-6C61-4036-8F3E-670E92A08A1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nl-NL" sz="7200" dirty="0"/>
              <a:t>SQL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9941D60A-595E-4DF3-98FC-DDA9996AA33E}"/>
              </a:ext>
            </a:extLst>
          </p:cNvPr>
          <p:cNvSpPr txBox="1"/>
          <p:nvPr/>
        </p:nvSpPr>
        <p:spPr>
          <a:xfrm>
            <a:off x="741760" y="1917700"/>
            <a:ext cx="13441312" cy="3880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nl-NL" sz="3600" dirty="0">
                <a:latin typeface="Century Gothic"/>
              </a:rPr>
              <a:t>Stap 1: Analyseer de vraag.</a:t>
            </a:r>
          </a:p>
          <a:p>
            <a:pPr marL="342900" indent="-342900" eaLnBrk="1" hangingPunct="1">
              <a:spcBef>
                <a:spcPts val="2400"/>
              </a:spcBef>
              <a:buSzPct val="171000"/>
              <a:buFont typeface="Arial" pitchFamily="34" charset="0"/>
              <a:buChar char="•"/>
              <a:defRPr/>
            </a:pPr>
            <a:r>
              <a:rPr lang="en-US" sz="3600" b="1" kern="0" dirty="0">
                <a:solidFill>
                  <a:srgbClr val="00B050"/>
                </a:solidFill>
                <a:latin typeface="Century Gothic"/>
                <a:sym typeface="Century Gothic" pitchFamily="34" charset="0"/>
              </a:rPr>
              <a:t>Select</a:t>
            </a:r>
            <a:r>
              <a:rPr lang="en-US" sz="36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 	</a:t>
            </a:r>
            <a:r>
              <a:rPr lang="en-US" sz="36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Welke</a:t>
            </a:r>
            <a:r>
              <a:rPr lang="en-US" sz="36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</a:t>
            </a:r>
            <a:r>
              <a:rPr lang="en-US" sz="36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kolommen</a:t>
            </a:r>
            <a:r>
              <a:rPr lang="en-US" sz="36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</a:t>
            </a:r>
            <a:r>
              <a:rPr lang="en-US" sz="36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komen</a:t>
            </a:r>
            <a:r>
              <a:rPr lang="en-US" sz="36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in de </a:t>
            </a:r>
            <a:r>
              <a:rPr lang="en-US" sz="36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uitvoer</a:t>
            </a:r>
            <a:r>
              <a:rPr lang="en-US" sz="36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?</a:t>
            </a:r>
          </a:p>
          <a:p>
            <a:pPr marL="342900" indent="-342900" eaLnBrk="1" hangingPunct="1">
              <a:lnSpc>
                <a:spcPct val="50000"/>
              </a:lnSpc>
              <a:spcBef>
                <a:spcPts val="2400"/>
              </a:spcBef>
              <a:buSzPct val="171000"/>
              <a:buFont typeface="Arial" pitchFamily="34" charset="0"/>
              <a:buChar char="•"/>
              <a:defRPr/>
            </a:pPr>
            <a:r>
              <a:rPr lang="en-US" sz="3600" b="1" kern="0" dirty="0">
                <a:solidFill>
                  <a:srgbClr val="DD2067"/>
                </a:solidFill>
                <a:latin typeface="Century Gothic"/>
                <a:sym typeface="Century Gothic" pitchFamily="34" charset="0"/>
              </a:rPr>
              <a:t>From    	</a:t>
            </a:r>
            <a:r>
              <a:rPr lang="en-US" sz="36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Uit</a:t>
            </a:r>
            <a:r>
              <a:rPr lang="en-US" sz="36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</a:t>
            </a:r>
            <a:r>
              <a:rPr lang="en-US" sz="36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welke</a:t>
            </a:r>
            <a:r>
              <a:rPr lang="en-US" sz="36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</a:t>
            </a:r>
            <a:r>
              <a:rPr lang="en-US" sz="36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tabel</a:t>
            </a:r>
            <a:r>
              <a:rPr lang="en-US" sz="36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(</a:t>
            </a:r>
            <a:r>
              <a:rPr lang="en-US" sz="36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len</a:t>
            </a:r>
            <a:r>
              <a:rPr lang="en-US" sz="36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) </a:t>
            </a:r>
            <a:r>
              <a:rPr lang="en-US" sz="36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komen</a:t>
            </a:r>
            <a:r>
              <a:rPr lang="en-US" sz="36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de </a:t>
            </a:r>
            <a:r>
              <a:rPr lang="en-US" sz="36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kolommen</a:t>
            </a:r>
            <a:r>
              <a:rPr lang="en-US" sz="36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?</a:t>
            </a:r>
          </a:p>
          <a:p>
            <a:pPr marL="342900" indent="-342900" eaLnBrk="1" hangingPunct="1">
              <a:lnSpc>
                <a:spcPct val="50000"/>
              </a:lnSpc>
              <a:spcBef>
                <a:spcPts val="2400"/>
              </a:spcBef>
              <a:buSzPct val="171000"/>
              <a:buFont typeface="Arial" pitchFamily="34" charset="0"/>
              <a:buChar char="•"/>
              <a:defRPr/>
            </a:pPr>
            <a:r>
              <a:rPr lang="en-US" sz="3600" b="1" kern="0" dirty="0">
                <a:solidFill>
                  <a:srgbClr val="0070C0"/>
                </a:solidFill>
                <a:latin typeface="Century Gothic"/>
                <a:sym typeface="Century Gothic" pitchFamily="34" charset="0"/>
              </a:rPr>
              <a:t>Where</a:t>
            </a:r>
            <a:r>
              <a:rPr lang="en-US" sz="36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 	Wil </a:t>
            </a:r>
            <a:r>
              <a:rPr lang="en-US" sz="36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ik</a:t>
            </a:r>
            <a:r>
              <a:rPr lang="en-US" sz="36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alle records </a:t>
            </a:r>
            <a:r>
              <a:rPr lang="en-US" sz="36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zien</a:t>
            </a:r>
            <a:r>
              <a:rPr lang="en-US" sz="36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of </a:t>
            </a:r>
            <a:r>
              <a:rPr lang="en-US" sz="36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een</a:t>
            </a:r>
            <a:r>
              <a:rPr lang="en-US" sz="36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</a:t>
            </a:r>
            <a:r>
              <a:rPr lang="en-US" sz="36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deel</a:t>
            </a:r>
            <a:r>
              <a:rPr lang="en-US" sz="36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? </a:t>
            </a:r>
          </a:p>
          <a:p>
            <a:pPr eaLnBrk="1" hangingPunct="1">
              <a:lnSpc>
                <a:spcPct val="50000"/>
              </a:lnSpc>
              <a:spcBef>
                <a:spcPts val="2400"/>
              </a:spcBef>
              <a:buSzPct val="171000"/>
              <a:defRPr/>
            </a:pPr>
            <a:r>
              <a:rPr lang="en-US" sz="36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              	</a:t>
            </a:r>
            <a:r>
              <a:rPr lang="en-US" sz="36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Waaraan</a:t>
            </a:r>
            <a:r>
              <a:rPr lang="en-US" sz="36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</a:t>
            </a:r>
            <a:r>
              <a:rPr lang="en-US" sz="36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moeten</a:t>
            </a:r>
            <a:r>
              <a:rPr lang="en-US" sz="36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de </a:t>
            </a:r>
            <a:r>
              <a:rPr lang="en-US" sz="36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rijen</a:t>
            </a:r>
            <a:r>
              <a:rPr lang="en-US" sz="36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</a:t>
            </a:r>
            <a:r>
              <a:rPr lang="en-US" sz="36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voldoen</a:t>
            </a:r>
            <a:r>
              <a:rPr lang="en-US" sz="36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?</a:t>
            </a:r>
          </a:p>
          <a:p>
            <a:pPr marL="571500" indent="-571500" eaLnBrk="1" hangingPunct="1">
              <a:lnSpc>
                <a:spcPct val="50000"/>
              </a:lnSpc>
              <a:spcBef>
                <a:spcPts val="2400"/>
              </a:spcBef>
              <a:buSzPct val="171000"/>
              <a:buFont typeface="Arial" panose="020B0604020202020204" pitchFamily="34" charset="0"/>
              <a:buChar char="•"/>
              <a:defRPr/>
            </a:pPr>
            <a:r>
              <a:rPr lang="en-US" sz="3600" b="1" kern="0" dirty="0">
                <a:solidFill>
                  <a:srgbClr val="7030A0"/>
                </a:solidFill>
                <a:latin typeface="Century Gothic"/>
                <a:sym typeface="Century Gothic" pitchFamily="34" charset="0"/>
              </a:rPr>
              <a:t>Order by </a:t>
            </a:r>
            <a:r>
              <a:rPr lang="en-US" sz="36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Moet het in </a:t>
            </a:r>
            <a:r>
              <a:rPr lang="en-US" sz="36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een</a:t>
            </a:r>
            <a:r>
              <a:rPr lang="en-US" sz="36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</a:t>
            </a:r>
            <a:r>
              <a:rPr lang="en-US" sz="36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bepaalde</a:t>
            </a:r>
            <a:r>
              <a:rPr lang="en-US" sz="36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</a:t>
            </a:r>
            <a:r>
              <a:rPr lang="en-US" sz="36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volgorde</a:t>
            </a:r>
            <a:r>
              <a:rPr lang="en-US" sz="36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?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45E76BEC-6C61-4036-8F3E-670E92A08A1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nl-NL" sz="7200" dirty="0"/>
              <a:t>SQL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0C63E8F1-5CF6-4E9F-8C15-17E2D603926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5092700"/>
            <a:ext cx="11836400" cy="2613025"/>
          </a:xfrm>
        </p:spPr>
        <p:txBody>
          <a:bodyPr/>
          <a:lstStyle/>
          <a:p>
            <a:pPr marL="609600" indent="-609600" eaLnBrk="1" hangingPunct="1">
              <a:buFont typeface="Century Gothic" panose="020B0502020202020204" pitchFamily="34" charset="0"/>
              <a:buNone/>
            </a:pPr>
            <a:r>
              <a:rPr lang="nl-NL" altLang="nl-NL" dirty="0"/>
              <a:t>     Welke presidenten zijn </a:t>
            </a:r>
            <a:r>
              <a:rPr lang="nl-NL" altLang="nl-NL" b="1" dirty="0">
                <a:solidFill>
                  <a:srgbClr val="0070C0"/>
                </a:solidFill>
              </a:rPr>
              <a:t>geboren</a:t>
            </a:r>
            <a:r>
              <a:rPr lang="nl-NL" altLang="nl-NL" dirty="0">
                <a:solidFill>
                  <a:srgbClr val="0070C0"/>
                </a:solidFill>
              </a:rPr>
              <a:t> in een van de zuidelijke </a:t>
            </a:r>
            <a:r>
              <a:rPr lang="nl-NL" altLang="nl-NL" b="1" dirty="0">
                <a:solidFill>
                  <a:srgbClr val="0070C0"/>
                </a:solidFill>
              </a:rPr>
              <a:t>staten</a:t>
            </a:r>
            <a:r>
              <a:rPr lang="nl-NL" altLang="nl-NL" dirty="0">
                <a:solidFill>
                  <a:srgbClr val="0070C0"/>
                </a:solidFill>
              </a:rPr>
              <a:t> (Georgia, South Carolina, Alabama, Mississippi, Louisiana, Texas, </a:t>
            </a:r>
            <a:r>
              <a:rPr lang="nl-NL" altLang="nl-NL" dirty="0" err="1">
                <a:solidFill>
                  <a:srgbClr val="0070C0"/>
                </a:solidFill>
              </a:rPr>
              <a:t>Arkansas</a:t>
            </a:r>
            <a:r>
              <a:rPr lang="nl-NL" altLang="nl-NL" dirty="0">
                <a:solidFill>
                  <a:srgbClr val="0070C0"/>
                </a:solidFill>
              </a:rPr>
              <a:t>, North Carolina, Tennessee, Virginia of Florida)</a:t>
            </a:r>
            <a:r>
              <a:rPr lang="nl-NL" altLang="nl-NL" dirty="0"/>
              <a:t>? Toon </a:t>
            </a:r>
            <a:r>
              <a:rPr lang="nl-NL" altLang="nl-NL" b="1" dirty="0" err="1">
                <a:solidFill>
                  <a:srgbClr val="00B050"/>
                </a:solidFill>
              </a:rPr>
              <a:t>presidentnaam</a:t>
            </a:r>
            <a:r>
              <a:rPr lang="nl-NL" altLang="nl-NL" dirty="0"/>
              <a:t> en </a:t>
            </a:r>
            <a:r>
              <a:rPr lang="nl-NL" altLang="nl-NL" b="1" dirty="0">
                <a:solidFill>
                  <a:srgbClr val="00B050"/>
                </a:solidFill>
              </a:rPr>
              <a:t>staatnaam(</a:t>
            </a:r>
            <a:r>
              <a:rPr lang="nl-NL" altLang="nl-NL" b="1" dirty="0">
                <a:solidFill>
                  <a:srgbClr val="FF0000"/>
                </a:solidFill>
              </a:rPr>
              <a:t>pres</a:t>
            </a:r>
            <a:r>
              <a:rPr lang="nl-NL" altLang="nl-NL" b="1" dirty="0">
                <a:solidFill>
                  <a:srgbClr val="00B050"/>
                </a:solidFill>
              </a:rPr>
              <a:t>)</a:t>
            </a:r>
            <a:r>
              <a:rPr lang="nl-NL" altLang="nl-NL" dirty="0"/>
              <a:t> en </a:t>
            </a:r>
            <a:r>
              <a:rPr lang="nl-NL" altLang="nl-NL" b="1" dirty="0">
                <a:solidFill>
                  <a:srgbClr val="7030A0"/>
                </a:solidFill>
              </a:rPr>
              <a:t>sorteer</a:t>
            </a:r>
            <a:r>
              <a:rPr lang="nl-NL" altLang="nl-NL" dirty="0">
                <a:solidFill>
                  <a:srgbClr val="7030A0"/>
                </a:solidFill>
              </a:rPr>
              <a:t> op </a:t>
            </a:r>
            <a:r>
              <a:rPr lang="nl-NL" altLang="nl-NL" dirty="0" err="1">
                <a:solidFill>
                  <a:srgbClr val="7030A0"/>
                </a:solidFill>
              </a:rPr>
              <a:t>presidentnaam</a:t>
            </a:r>
            <a:r>
              <a:rPr lang="nl-NL" altLang="nl-NL" dirty="0"/>
              <a:t>.</a:t>
            </a:r>
            <a:endParaRPr lang="en-US" altLang="nl-NL" dirty="0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9941D60A-595E-4DF3-98FC-DDA9996AA33E}"/>
              </a:ext>
            </a:extLst>
          </p:cNvPr>
          <p:cNvSpPr txBox="1"/>
          <p:nvPr/>
        </p:nvSpPr>
        <p:spPr>
          <a:xfrm>
            <a:off x="1389063" y="1563688"/>
            <a:ext cx="10874375" cy="3355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nl-NL" sz="4000" dirty="0">
                <a:latin typeface="Century Gothic"/>
              </a:rPr>
              <a:t>Stap 1: Analyseer de vraag.</a:t>
            </a:r>
          </a:p>
          <a:p>
            <a:pPr marL="1257300" lvl="2" indent="-342900" eaLnBrk="1" hangingPunct="1">
              <a:spcBef>
                <a:spcPts val="2400"/>
              </a:spcBef>
              <a:buSzPct val="171000"/>
              <a:buFont typeface="Arial" pitchFamily="34" charset="0"/>
              <a:buChar char="•"/>
              <a:defRPr/>
            </a:pPr>
            <a:r>
              <a:rPr lang="en-US" sz="2400" b="1" kern="0" dirty="0">
                <a:solidFill>
                  <a:srgbClr val="00B050"/>
                </a:solidFill>
                <a:latin typeface="Century Gothic"/>
                <a:sym typeface="Century Gothic" pitchFamily="34" charset="0"/>
              </a:rPr>
              <a:t>Select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Welke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kolommen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komen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in de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uitvoer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?</a:t>
            </a:r>
          </a:p>
          <a:p>
            <a:pPr marL="1257300" lvl="2" indent="-342900" eaLnBrk="1" hangingPunct="1">
              <a:lnSpc>
                <a:spcPct val="50000"/>
              </a:lnSpc>
              <a:spcBef>
                <a:spcPts val="2400"/>
              </a:spcBef>
              <a:buSzPct val="171000"/>
              <a:buFont typeface="Arial" pitchFamily="34" charset="0"/>
              <a:buChar char="•"/>
              <a:defRPr/>
            </a:pPr>
            <a:r>
              <a:rPr lang="en-US" sz="2400" b="1" kern="0" dirty="0">
                <a:solidFill>
                  <a:srgbClr val="DD2067"/>
                </a:solidFill>
                <a:latin typeface="Century Gothic"/>
                <a:sym typeface="Century Gothic" pitchFamily="34" charset="0"/>
              </a:rPr>
              <a:t>From   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Uit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welke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tabel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(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len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)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komen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de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kolommen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?</a:t>
            </a:r>
          </a:p>
          <a:p>
            <a:pPr marL="1257300" lvl="2" indent="-342900" eaLnBrk="1" hangingPunct="1">
              <a:lnSpc>
                <a:spcPct val="50000"/>
              </a:lnSpc>
              <a:spcBef>
                <a:spcPts val="2400"/>
              </a:spcBef>
              <a:buSzPct val="171000"/>
              <a:buFont typeface="Arial" pitchFamily="34" charset="0"/>
              <a:buChar char="•"/>
              <a:defRPr/>
            </a:pPr>
            <a:r>
              <a:rPr lang="en-US" sz="2400" b="1" kern="0" dirty="0">
                <a:solidFill>
                  <a:srgbClr val="0070C0"/>
                </a:solidFill>
                <a:latin typeface="Century Gothic"/>
                <a:sym typeface="Century Gothic" pitchFamily="34" charset="0"/>
              </a:rPr>
              <a:t>Where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Wil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ik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alle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records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zien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of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een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deel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? </a:t>
            </a:r>
          </a:p>
          <a:p>
            <a:pPr lvl="2" eaLnBrk="1" hangingPunct="1">
              <a:lnSpc>
                <a:spcPct val="50000"/>
              </a:lnSpc>
              <a:spcBef>
                <a:spcPts val="2400"/>
              </a:spcBef>
              <a:buSzPct val="171000"/>
              <a:defRPr/>
            </a:pP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                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Waaraan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moeten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de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rijen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voldoen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(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condities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)?</a:t>
            </a:r>
          </a:p>
          <a:p>
            <a:pPr marL="1257300" lvl="2" indent="-342900" eaLnBrk="1" hangingPunct="1">
              <a:lnSpc>
                <a:spcPct val="50000"/>
              </a:lnSpc>
              <a:spcBef>
                <a:spcPts val="2400"/>
              </a:spcBef>
              <a:buSzPct val="171000"/>
              <a:buFont typeface="Arial" pitchFamily="34" charset="0"/>
              <a:buChar char="•"/>
              <a:defRPr/>
            </a:pPr>
            <a:r>
              <a:rPr lang="en-US" sz="2400" b="1" kern="0" dirty="0">
                <a:solidFill>
                  <a:srgbClr val="7030A0"/>
                </a:solidFill>
                <a:latin typeface="Century Gothic"/>
                <a:sym typeface="Century Gothic" pitchFamily="34" charset="0"/>
              </a:rPr>
              <a:t>Order by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Moet het in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een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bepaalde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volgorde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7149555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>
            <a:extLst>
              <a:ext uri="{FF2B5EF4-FFF2-40B4-BE49-F238E27FC236}">
                <a16:creationId xmlns:a16="http://schemas.microsoft.com/office/drawing/2014/main" id="{F6BCECC8-BA52-4810-B334-AA8B5EC1F74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nl-NL" sz="7200" dirty="0"/>
              <a:t>SQL</a:t>
            </a:r>
            <a:endParaRPr lang="en-US" altLang="nl-NL" sz="7200" dirty="0">
              <a:solidFill>
                <a:srgbClr val="FF0000"/>
              </a:solidFill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5C05F6CA-DA30-419E-9FA5-4B0388C35CF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74675" y="2344738"/>
            <a:ext cx="11844338" cy="6408737"/>
          </a:xfrm>
        </p:spPr>
        <p:txBody>
          <a:bodyPr/>
          <a:lstStyle/>
          <a:p>
            <a:pPr marL="0" indent="0" eaLnBrk="1" hangingPunct="1">
              <a:lnSpc>
                <a:spcPct val="50000"/>
              </a:lnSpc>
              <a:buFont typeface="Century Gothic" panose="020B0502020202020204" pitchFamily="34" charset="0"/>
              <a:buNone/>
            </a:pPr>
            <a:endParaRPr lang="en-US" altLang="nl-NL" sz="2400" b="1" dirty="0"/>
          </a:p>
          <a:p>
            <a:pPr marL="0" indent="0" eaLnBrk="1" hangingPunct="1">
              <a:lnSpc>
                <a:spcPct val="50000"/>
              </a:lnSpc>
              <a:buFont typeface="Century Gothic" panose="020B0502020202020204" pitchFamily="34" charset="0"/>
              <a:buNone/>
            </a:pPr>
            <a:r>
              <a:rPr lang="en-US" altLang="nl-NL" sz="2400" b="1" dirty="0"/>
              <a:t>SELECT</a:t>
            </a:r>
            <a:r>
              <a:rPr lang="en-US" altLang="nl-NL" sz="2400" dirty="0"/>
              <a:t> </a:t>
            </a:r>
            <a:r>
              <a:rPr lang="en-US" altLang="nl-NL" sz="2400" dirty="0" err="1"/>
              <a:t>pres_name</a:t>
            </a:r>
            <a:r>
              <a:rPr lang="en-US" altLang="nl-NL" sz="2400" dirty="0"/>
              <a:t>, </a:t>
            </a:r>
            <a:r>
              <a:rPr lang="en-US" altLang="nl-NL" sz="2400" dirty="0" err="1"/>
              <a:t>state_born</a:t>
            </a:r>
            <a:r>
              <a:rPr lang="en-US" altLang="nl-NL" sz="2400" dirty="0"/>
              <a:t>  </a:t>
            </a:r>
          </a:p>
          <a:p>
            <a:pPr marL="0" indent="0" eaLnBrk="1" hangingPunct="1">
              <a:lnSpc>
                <a:spcPct val="50000"/>
              </a:lnSpc>
              <a:buFont typeface="Century Gothic" panose="020B0502020202020204" pitchFamily="34" charset="0"/>
              <a:buNone/>
            </a:pPr>
            <a:r>
              <a:rPr lang="en-US" altLang="nl-NL" sz="2400" b="1" dirty="0"/>
              <a:t>FROM</a:t>
            </a:r>
            <a:r>
              <a:rPr lang="en-US" altLang="nl-NL" sz="2400" dirty="0"/>
              <a:t> </a:t>
            </a:r>
            <a:r>
              <a:rPr lang="en-US" altLang="nl-NL" sz="2400" dirty="0" err="1"/>
              <a:t>pres</a:t>
            </a:r>
            <a:endParaRPr lang="en-US" altLang="nl-NL" sz="2400" dirty="0"/>
          </a:p>
          <a:p>
            <a:pPr marL="0" indent="0" eaLnBrk="1" hangingPunct="1">
              <a:lnSpc>
                <a:spcPct val="50000"/>
              </a:lnSpc>
              <a:buFont typeface="Century Gothic" panose="020B0502020202020204" pitchFamily="34" charset="0"/>
              <a:buNone/>
            </a:pPr>
            <a:r>
              <a:rPr lang="en-US" altLang="nl-NL" sz="2400" b="1" dirty="0"/>
              <a:t>WHERE</a:t>
            </a:r>
            <a:r>
              <a:rPr lang="en-US" altLang="nl-NL" sz="2400" dirty="0"/>
              <a:t> </a:t>
            </a:r>
            <a:r>
              <a:rPr lang="en-US" altLang="nl-NL" sz="2400" dirty="0" err="1"/>
              <a:t>state_born</a:t>
            </a:r>
            <a:r>
              <a:rPr lang="en-US" altLang="nl-NL" sz="2400" dirty="0"/>
              <a:t> = “</a:t>
            </a:r>
            <a:r>
              <a:rPr lang="nl-NL" altLang="nl-NL" sz="2400" dirty="0"/>
              <a:t>Georgia”</a:t>
            </a:r>
            <a:r>
              <a:rPr lang="en-US" altLang="nl-NL" sz="2400" dirty="0"/>
              <a:t> </a:t>
            </a:r>
            <a:r>
              <a:rPr lang="en-US" altLang="nl-NL" sz="2400" b="1" dirty="0"/>
              <a:t>OR  </a:t>
            </a:r>
            <a:r>
              <a:rPr lang="en-US" altLang="nl-NL" sz="2400" dirty="0" err="1"/>
              <a:t>state_born</a:t>
            </a:r>
            <a:r>
              <a:rPr lang="en-US" altLang="nl-NL" sz="2400" dirty="0"/>
              <a:t> = “</a:t>
            </a:r>
            <a:r>
              <a:rPr lang="nl-NL" altLang="nl-NL" sz="2400" dirty="0"/>
              <a:t>South Carolina”</a:t>
            </a:r>
            <a:r>
              <a:rPr lang="en-US" altLang="nl-NL" sz="2400" dirty="0"/>
              <a:t> </a:t>
            </a:r>
            <a:r>
              <a:rPr lang="en-US" altLang="nl-NL" sz="2400" b="1" dirty="0"/>
              <a:t>OR </a:t>
            </a:r>
          </a:p>
          <a:p>
            <a:pPr marL="0" indent="0" eaLnBrk="1" hangingPunct="1">
              <a:lnSpc>
                <a:spcPct val="50000"/>
              </a:lnSpc>
              <a:buFont typeface="Century Gothic" panose="020B0502020202020204" pitchFamily="34" charset="0"/>
              <a:buNone/>
            </a:pPr>
            <a:r>
              <a:rPr lang="en-US" altLang="nl-NL" sz="2400" dirty="0" err="1"/>
              <a:t>state_born</a:t>
            </a:r>
            <a:r>
              <a:rPr lang="en-US" altLang="nl-NL" sz="2400" dirty="0"/>
              <a:t> = “</a:t>
            </a:r>
            <a:r>
              <a:rPr lang="nl-NL" altLang="nl-NL" sz="2400" dirty="0"/>
              <a:t>Alabama”</a:t>
            </a:r>
            <a:r>
              <a:rPr lang="en-US" altLang="nl-NL" sz="2400" dirty="0"/>
              <a:t> </a:t>
            </a:r>
            <a:r>
              <a:rPr lang="en-US" altLang="nl-NL" sz="2400" b="1" dirty="0"/>
              <a:t>OR </a:t>
            </a:r>
            <a:r>
              <a:rPr lang="en-US" altLang="nl-NL" sz="2400" dirty="0" err="1"/>
              <a:t>state_born</a:t>
            </a:r>
            <a:r>
              <a:rPr lang="en-US" altLang="nl-NL" sz="2400" dirty="0"/>
              <a:t> = “</a:t>
            </a:r>
            <a:r>
              <a:rPr lang="nl-NL" altLang="nl-NL" sz="2400" dirty="0" err="1"/>
              <a:t>Missisippi</a:t>
            </a:r>
            <a:r>
              <a:rPr lang="nl-NL" altLang="nl-NL" sz="2400" dirty="0"/>
              <a:t>”</a:t>
            </a:r>
            <a:r>
              <a:rPr lang="en-US" altLang="nl-NL" sz="2400" dirty="0"/>
              <a:t> </a:t>
            </a:r>
            <a:r>
              <a:rPr lang="en-US" altLang="nl-NL" sz="2400" b="1" dirty="0"/>
              <a:t>OR</a:t>
            </a:r>
          </a:p>
          <a:p>
            <a:pPr marL="0" indent="0" eaLnBrk="1" hangingPunct="1">
              <a:lnSpc>
                <a:spcPct val="50000"/>
              </a:lnSpc>
              <a:buFont typeface="Century Gothic" panose="020B0502020202020204" pitchFamily="34" charset="0"/>
              <a:buNone/>
            </a:pPr>
            <a:r>
              <a:rPr lang="en-US" altLang="nl-NL" sz="2400" dirty="0" err="1"/>
              <a:t>state_born</a:t>
            </a:r>
            <a:r>
              <a:rPr lang="en-US" altLang="nl-NL" sz="2400" dirty="0"/>
              <a:t> = “</a:t>
            </a:r>
            <a:r>
              <a:rPr lang="nl-NL" altLang="nl-NL" sz="2400" dirty="0"/>
              <a:t>Louisiana”</a:t>
            </a:r>
            <a:r>
              <a:rPr lang="en-US" altLang="nl-NL" sz="2400" dirty="0"/>
              <a:t> </a:t>
            </a:r>
            <a:r>
              <a:rPr lang="en-US" altLang="nl-NL" sz="2400" b="1" dirty="0"/>
              <a:t>OR </a:t>
            </a:r>
            <a:r>
              <a:rPr lang="en-US" altLang="nl-NL" sz="2400" dirty="0" err="1"/>
              <a:t>state_born</a:t>
            </a:r>
            <a:r>
              <a:rPr lang="en-US" altLang="nl-NL" sz="2400" dirty="0"/>
              <a:t> = “</a:t>
            </a:r>
            <a:r>
              <a:rPr lang="nl-NL" altLang="nl-NL" sz="2400" dirty="0"/>
              <a:t>Texas”</a:t>
            </a:r>
            <a:r>
              <a:rPr lang="en-US" altLang="nl-NL" sz="2400" dirty="0"/>
              <a:t> </a:t>
            </a:r>
            <a:r>
              <a:rPr lang="en-US" altLang="nl-NL" sz="2400" b="1" dirty="0"/>
              <a:t>OR</a:t>
            </a:r>
          </a:p>
          <a:p>
            <a:pPr marL="0" indent="0" eaLnBrk="1" hangingPunct="1">
              <a:lnSpc>
                <a:spcPct val="50000"/>
              </a:lnSpc>
              <a:buFont typeface="Century Gothic" panose="020B0502020202020204" pitchFamily="34" charset="0"/>
              <a:buNone/>
            </a:pPr>
            <a:r>
              <a:rPr lang="en-US" altLang="nl-NL" sz="2400" dirty="0" err="1"/>
              <a:t>state_born</a:t>
            </a:r>
            <a:r>
              <a:rPr lang="en-US" altLang="nl-NL" sz="2400" dirty="0"/>
              <a:t> = “</a:t>
            </a:r>
            <a:r>
              <a:rPr lang="nl-NL" altLang="nl-NL" sz="2400" dirty="0" err="1"/>
              <a:t>Arkansas</a:t>
            </a:r>
            <a:r>
              <a:rPr lang="nl-NL" altLang="nl-NL" sz="2400" dirty="0"/>
              <a:t>”</a:t>
            </a:r>
            <a:r>
              <a:rPr lang="en-US" altLang="nl-NL" sz="2400" dirty="0"/>
              <a:t> </a:t>
            </a:r>
            <a:r>
              <a:rPr lang="en-US" altLang="nl-NL" sz="2400" b="1" dirty="0"/>
              <a:t>OR  </a:t>
            </a:r>
            <a:r>
              <a:rPr lang="en-US" altLang="nl-NL" sz="2400" dirty="0" err="1"/>
              <a:t>state_born</a:t>
            </a:r>
            <a:r>
              <a:rPr lang="en-US" altLang="nl-NL" sz="2400" dirty="0"/>
              <a:t> = “</a:t>
            </a:r>
            <a:r>
              <a:rPr lang="nl-NL" altLang="nl-NL" sz="2400" dirty="0"/>
              <a:t>Tennessee”</a:t>
            </a:r>
            <a:r>
              <a:rPr lang="en-US" altLang="nl-NL" sz="2400" dirty="0"/>
              <a:t> </a:t>
            </a:r>
            <a:r>
              <a:rPr lang="en-US" altLang="nl-NL" sz="2400" b="1" dirty="0"/>
              <a:t>OR</a:t>
            </a:r>
          </a:p>
          <a:p>
            <a:pPr marL="0" indent="0" eaLnBrk="1" hangingPunct="1">
              <a:lnSpc>
                <a:spcPct val="50000"/>
              </a:lnSpc>
              <a:buFont typeface="Century Gothic" panose="020B0502020202020204" pitchFamily="34" charset="0"/>
              <a:buNone/>
            </a:pPr>
            <a:r>
              <a:rPr lang="en-US" altLang="nl-NL" sz="2400" dirty="0" err="1"/>
              <a:t>state_born</a:t>
            </a:r>
            <a:r>
              <a:rPr lang="en-US" altLang="nl-NL" sz="2400" dirty="0"/>
              <a:t> = “</a:t>
            </a:r>
            <a:r>
              <a:rPr lang="nl-NL" altLang="nl-NL" sz="2400" dirty="0"/>
              <a:t>Florida”</a:t>
            </a:r>
            <a:endParaRPr lang="en-US" altLang="nl-NL" sz="2400" b="1" dirty="0"/>
          </a:p>
          <a:p>
            <a:pPr marL="0" indent="0" eaLnBrk="1" hangingPunct="1">
              <a:lnSpc>
                <a:spcPct val="90000"/>
              </a:lnSpc>
              <a:buFont typeface="Century Gothic" panose="020B0502020202020204" pitchFamily="34" charset="0"/>
              <a:buNone/>
            </a:pPr>
            <a:r>
              <a:rPr lang="en-US" altLang="nl-NL" sz="2400" b="1" dirty="0"/>
              <a:t> </a:t>
            </a:r>
          </a:p>
          <a:p>
            <a:pPr marL="0" indent="0" eaLnBrk="1" hangingPunct="1">
              <a:lnSpc>
                <a:spcPct val="90000"/>
              </a:lnSpc>
              <a:buFont typeface="Century Gothic" panose="020B0502020202020204" pitchFamily="34" charset="0"/>
              <a:buNone/>
            </a:pPr>
            <a:r>
              <a:rPr lang="en-US" altLang="nl-NL" sz="2400" b="1" dirty="0"/>
              <a:t>DENK OM HERHALING ATTRIBUUT !</a:t>
            </a:r>
            <a:endParaRPr lang="en-US" altLang="nl-NL" sz="2400" dirty="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83568130-F79F-4FAE-9A28-A7BCA80F5322}"/>
              </a:ext>
            </a:extLst>
          </p:cNvPr>
          <p:cNvSpPr/>
          <p:nvPr/>
        </p:nvSpPr>
        <p:spPr>
          <a:xfrm>
            <a:off x="581025" y="1636713"/>
            <a:ext cx="5921375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nl-NL" sz="4000" b="1" dirty="0">
                <a:latin typeface="Century Gothic"/>
              </a:rPr>
              <a:t>Stap 2: Maak de Query</a:t>
            </a:r>
            <a:endParaRPr lang="nl-NL" sz="2400" b="1" kern="0" dirty="0">
              <a:solidFill>
                <a:srgbClr val="4D4D4D"/>
              </a:solidFill>
              <a:latin typeface="Century Gothic"/>
              <a:sym typeface="Century Gothic" pitchFamily="34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ECA7158-2542-4B84-ABD4-0E3ED85BB43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57263" y="2284413"/>
            <a:ext cx="11836400" cy="5761037"/>
          </a:xfrm>
        </p:spPr>
        <p:txBody>
          <a:bodyPr/>
          <a:lstStyle/>
          <a:p>
            <a:pPr marL="0" indent="0" eaLnBrk="1" hangingPunct="1">
              <a:lnSpc>
                <a:spcPct val="50000"/>
              </a:lnSpc>
              <a:buFont typeface="Century Gothic" panose="020B0502020202020204" pitchFamily="34" charset="0"/>
              <a:buNone/>
            </a:pPr>
            <a:r>
              <a:rPr lang="en-US" altLang="nl-NL" b="1" dirty="0" err="1"/>
              <a:t>Attribuut</a:t>
            </a:r>
            <a:r>
              <a:rPr lang="en-US" altLang="nl-NL" b="1" dirty="0"/>
              <a:t> </a:t>
            </a:r>
            <a:r>
              <a:rPr lang="en-US" altLang="nl-NL" b="1" dirty="0" err="1"/>
              <a:t>moet</a:t>
            </a:r>
            <a:r>
              <a:rPr lang="en-US" altLang="nl-NL" b="1" dirty="0"/>
              <a:t> </a:t>
            </a:r>
            <a:r>
              <a:rPr lang="en-US" altLang="nl-NL" b="1" dirty="0" err="1"/>
              <a:t>voldoen</a:t>
            </a:r>
            <a:r>
              <a:rPr lang="en-US" altLang="nl-NL" b="1" dirty="0"/>
              <a:t> </a:t>
            </a:r>
            <a:r>
              <a:rPr lang="en-US" altLang="nl-NL" b="1" dirty="0" err="1"/>
              <a:t>aan</a:t>
            </a:r>
            <a:r>
              <a:rPr lang="en-US" altLang="nl-NL" b="1" dirty="0"/>
              <a:t> </a:t>
            </a:r>
            <a:r>
              <a:rPr lang="en-US" altLang="nl-NL" b="1" dirty="0" err="1"/>
              <a:t>meerdere</a:t>
            </a:r>
            <a:r>
              <a:rPr lang="en-US" altLang="nl-NL" b="1" dirty="0"/>
              <a:t> </a:t>
            </a:r>
            <a:r>
              <a:rPr lang="en-US" altLang="nl-NL" b="1" dirty="0" err="1"/>
              <a:t>waarden</a:t>
            </a:r>
            <a:r>
              <a:rPr lang="en-US" altLang="nl-NL" b="1" dirty="0"/>
              <a:t>: </a:t>
            </a:r>
          </a:p>
          <a:p>
            <a:pPr marL="0" indent="0" eaLnBrk="1" hangingPunct="1">
              <a:lnSpc>
                <a:spcPct val="50000"/>
              </a:lnSpc>
              <a:buFont typeface="Century Gothic" panose="020B0502020202020204" pitchFamily="34" charset="0"/>
              <a:buNone/>
            </a:pPr>
            <a:r>
              <a:rPr lang="en-US" altLang="nl-NL" b="1" dirty="0">
                <a:solidFill>
                  <a:schemeClr val="tx1"/>
                </a:solidFill>
              </a:rPr>
              <a:t>Where</a:t>
            </a:r>
            <a:r>
              <a:rPr lang="en-US" altLang="nl-NL" b="1" dirty="0">
                <a:solidFill>
                  <a:srgbClr val="FF0000"/>
                </a:solidFill>
              </a:rPr>
              <a:t> IN</a:t>
            </a:r>
            <a:r>
              <a:rPr lang="en-US" altLang="nl-NL" b="1" dirty="0"/>
              <a:t> (…,…,…)</a:t>
            </a:r>
          </a:p>
          <a:p>
            <a:pPr marL="0" indent="0" eaLnBrk="1" hangingPunct="1">
              <a:lnSpc>
                <a:spcPct val="50000"/>
              </a:lnSpc>
              <a:buFont typeface="Century Gothic" panose="020B0502020202020204" pitchFamily="34" charset="0"/>
              <a:buNone/>
            </a:pPr>
            <a:endParaRPr lang="en-US" altLang="nl-NL" b="1" dirty="0"/>
          </a:p>
          <a:p>
            <a:pPr marL="0" indent="0" eaLnBrk="1" hangingPunct="1">
              <a:lnSpc>
                <a:spcPct val="50000"/>
              </a:lnSpc>
              <a:buFont typeface="Century Gothic" panose="020B0502020202020204" pitchFamily="34" charset="0"/>
              <a:buNone/>
            </a:pPr>
            <a:r>
              <a:rPr lang="en-US" altLang="nl-NL" b="1" dirty="0"/>
              <a:t>SELECT</a:t>
            </a:r>
            <a:r>
              <a:rPr lang="en-US" altLang="nl-NL" dirty="0"/>
              <a:t> </a:t>
            </a:r>
            <a:r>
              <a:rPr lang="en-US" altLang="nl-NL" dirty="0" err="1"/>
              <a:t>pres_name</a:t>
            </a:r>
            <a:r>
              <a:rPr lang="en-US" altLang="nl-NL" dirty="0"/>
              <a:t>, </a:t>
            </a:r>
            <a:r>
              <a:rPr lang="en-US" altLang="nl-NL" dirty="0" err="1"/>
              <a:t>state_born</a:t>
            </a:r>
            <a:r>
              <a:rPr lang="en-US" altLang="nl-NL" dirty="0"/>
              <a:t>  </a:t>
            </a:r>
            <a:r>
              <a:rPr lang="en-US" altLang="nl-NL" b="1" dirty="0"/>
              <a:t>FROM</a:t>
            </a:r>
            <a:r>
              <a:rPr lang="en-US" altLang="nl-NL" dirty="0"/>
              <a:t> </a:t>
            </a:r>
            <a:r>
              <a:rPr lang="en-US" altLang="nl-NL" dirty="0" err="1"/>
              <a:t>pres</a:t>
            </a:r>
            <a:endParaRPr lang="en-US" altLang="nl-NL" dirty="0"/>
          </a:p>
          <a:p>
            <a:pPr marL="0" indent="0" eaLnBrk="1" hangingPunct="1">
              <a:lnSpc>
                <a:spcPct val="50000"/>
              </a:lnSpc>
              <a:buFont typeface="Century Gothic" panose="020B0502020202020204" pitchFamily="34" charset="0"/>
              <a:buNone/>
            </a:pPr>
            <a:r>
              <a:rPr lang="en-US" altLang="nl-NL" b="1" dirty="0"/>
              <a:t>WHERE</a:t>
            </a:r>
            <a:r>
              <a:rPr lang="en-US" altLang="nl-NL" dirty="0"/>
              <a:t> </a:t>
            </a:r>
            <a:r>
              <a:rPr lang="en-US" altLang="nl-NL" dirty="0" err="1"/>
              <a:t>state_born</a:t>
            </a:r>
            <a:r>
              <a:rPr lang="en-US" altLang="nl-NL" dirty="0"/>
              <a:t> </a:t>
            </a:r>
            <a:r>
              <a:rPr lang="en-US" altLang="nl-NL" b="1" dirty="0">
                <a:solidFill>
                  <a:srgbClr val="FF0000"/>
                </a:solidFill>
              </a:rPr>
              <a:t>IN </a:t>
            </a:r>
          </a:p>
          <a:p>
            <a:pPr marL="0" indent="0" eaLnBrk="1" hangingPunct="1">
              <a:lnSpc>
                <a:spcPct val="50000"/>
              </a:lnSpc>
              <a:buFont typeface="Century Gothic" panose="020B0502020202020204" pitchFamily="34" charset="0"/>
              <a:buNone/>
            </a:pPr>
            <a:r>
              <a:rPr lang="en-US" altLang="nl-NL" dirty="0"/>
              <a:t>(</a:t>
            </a:r>
            <a:r>
              <a:rPr lang="nl-NL" altLang="nl-NL" dirty="0"/>
              <a:t>“</a:t>
            </a:r>
            <a:r>
              <a:rPr lang="nl-NL" altLang="nl-NL" dirty="0" err="1"/>
              <a:t>Georgia”,”South</a:t>
            </a:r>
            <a:r>
              <a:rPr lang="nl-NL" altLang="nl-NL" dirty="0"/>
              <a:t> Carolina”, “Alabama”, “Mississippi”,</a:t>
            </a:r>
          </a:p>
          <a:p>
            <a:pPr marL="0" indent="0" eaLnBrk="1" hangingPunct="1">
              <a:lnSpc>
                <a:spcPct val="50000"/>
              </a:lnSpc>
              <a:buFont typeface="Century Gothic" panose="020B0502020202020204" pitchFamily="34" charset="0"/>
              <a:buNone/>
            </a:pPr>
            <a:r>
              <a:rPr lang="nl-NL" altLang="nl-NL" dirty="0"/>
              <a:t> “Louisiana, “Texas”, “</a:t>
            </a:r>
            <a:r>
              <a:rPr lang="nl-NL" altLang="nl-NL" dirty="0" err="1"/>
              <a:t>Arkansas</a:t>
            </a:r>
            <a:r>
              <a:rPr lang="nl-NL" altLang="nl-NL" dirty="0"/>
              <a:t>”, “North Carolina”,</a:t>
            </a:r>
          </a:p>
          <a:p>
            <a:pPr marL="0" indent="0" eaLnBrk="1" hangingPunct="1">
              <a:lnSpc>
                <a:spcPct val="50000"/>
              </a:lnSpc>
              <a:buFont typeface="Century Gothic" panose="020B0502020202020204" pitchFamily="34" charset="0"/>
              <a:buNone/>
            </a:pPr>
            <a:r>
              <a:rPr lang="nl-NL" altLang="nl-NL" dirty="0"/>
              <a:t> “Tennessee”, “Virginia”, “Florida”</a:t>
            </a:r>
            <a:r>
              <a:rPr lang="en-US" altLang="nl-NL" dirty="0"/>
              <a:t>)</a:t>
            </a:r>
          </a:p>
          <a:p>
            <a:pPr marL="0" indent="0" eaLnBrk="1" hangingPunct="1">
              <a:lnSpc>
                <a:spcPct val="50000"/>
              </a:lnSpc>
              <a:buFont typeface="Century Gothic" panose="020B0502020202020204" pitchFamily="34" charset="0"/>
              <a:buNone/>
            </a:pPr>
            <a:endParaRPr lang="en-US" altLang="nl-NL" dirty="0"/>
          </a:p>
          <a:p>
            <a:pPr marL="0" indent="0" eaLnBrk="1" hangingPunct="1">
              <a:lnSpc>
                <a:spcPct val="50000"/>
              </a:lnSpc>
              <a:buFont typeface="Century Gothic" panose="020B0502020202020204" pitchFamily="34" charset="0"/>
              <a:buNone/>
            </a:pPr>
            <a:r>
              <a:rPr lang="en-US" altLang="nl-NL" b="1" dirty="0" err="1"/>
              <a:t>Dit</a:t>
            </a:r>
            <a:r>
              <a:rPr lang="en-US" altLang="nl-NL" b="1" dirty="0"/>
              <a:t> </a:t>
            </a:r>
            <a:r>
              <a:rPr lang="en-US" altLang="nl-NL" b="1" dirty="0" err="1"/>
              <a:t>geeft</a:t>
            </a:r>
            <a:r>
              <a:rPr lang="en-US" altLang="nl-NL" b="1" dirty="0"/>
              <a:t> </a:t>
            </a:r>
            <a:r>
              <a:rPr lang="en-US" altLang="nl-NL" b="1" dirty="0" err="1"/>
              <a:t>hetzelfde</a:t>
            </a:r>
            <a:r>
              <a:rPr lang="en-US" altLang="nl-NL" b="1" dirty="0"/>
              <a:t> </a:t>
            </a:r>
            <a:r>
              <a:rPr lang="en-US" altLang="nl-NL" b="1" dirty="0" err="1"/>
              <a:t>resultaat</a:t>
            </a:r>
            <a:r>
              <a:rPr lang="en-US" altLang="nl-NL" b="1" dirty="0"/>
              <a:t> </a:t>
            </a:r>
            <a:r>
              <a:rPr lang="en-US" altLang="nl-NL" b="1" dirty="0" err="1"/>
              <a:t>als</a:t>
            </a:r>
            <a:r>
              <a:rPr lang="en-US" altLang="nl-NL" b="1" dirty="0"/>
              <a:t> de </a:t>
            </a:r>
            <a:r>
              <a:rPr lang="en-US" altLang="nl-NL" b="1" dirty="0" err="1"/>
              <a:t>vorige</a:t>
            </a:r>
            <a:r>
              <a:rPr lang="en-US" altLang="nl-NL" b="1" dirty="0"/>
              <a:t> query.</a:t>
            </a:r>
          </a:p>
          <a:p>
            <a:pPr marL="0" indent="0" eaLnBrk="1" hangingPunct="1">
              <a:lnSpc>
                <a:spcPct val="50000"/>
              </a:lnSpc>
              <a:buFont typeface="Century Gothic" panose="020B0502020202020204" pitchFamily="34" charset="0"/>
              <a:buNone/>
            </a:pPr>
            <a:endParaRPr lang="en-US" altLang="nl-NL" b="1" dirty="0"/>
          </a:p>
        </p:txBody>
      </p:sp>
      <p:sp>
        <p:nvSpPr>
          <p:cNvPr id="12291" name="Rectangle 1">
            <a:extLst>
              <a:ext uri="{FF2B5EF4-FFF2-40B4-BE49-F238E27FC236}">
                <a16:creationId xmlns:a16="http://schemas.microsoft.com/office/drawing/2014/main" id="{F2BE1A0C-E0E2-4F65-8006-6BA892F81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188" y="339725"/>
            <a:ext cx="104648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spcBef>
                <a:spcPts val="2400"/>
              </a:spcBef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1pPr>
            <a:lvl2pPr marL="742950" indent="-285750">
              <a:spcBef>
                <a:spcPts val="2400"/>
              </a:spcBef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2pPr>
            <a:lvl3pPr marL="1143000" indent="-228600">
              <a:spcBef>
                <a:spcPts val="2400"/>
              </a:spcBef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3pPr>
            <a:lvl4pPr marL="1600200" indent="-228600">
              <a:spcBef>
                <a:spcPts val="2400"/>
              </a:spcBef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4pPr>
            <a:lvl5pPr marL="2057400" indent="-228600">
              <a:spcBef>
                <a:spcPts val="2400"/>
              </a:spcBef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nl-NL" sz="8400" b="1">
                <a:ea typeface="ヒラギノ明朝 ProN W6" charset="-128"/>
              </a:rPr>
              <a:t>SQL </a:t>
            </a:r>
            <a:r>
              <a:rPr lang="en-US" altLang="nl-NL" sz="8400" b="1">
                <a:solidFill>
                  <a:srgbClr val="FF0000"/>
                </a:solidFill>
                <a:ea typeface="ヒラギノ明朝 ProN W6" charset="-128"/>
              </a:rPr>
              <a:t>Syntax IN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>
            <a:extLst>
              <a:ext uri="{FF2B5EF4-FFF2-40B4-BE49-F238E27FC236}">
                <a16:creationId xmlns:a16="http://schemas.microsoft.com/office/drawing/2014/main" id="{DF21D63F-2582-4B27-880C-3B25C3F7054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nl-NL" sz="7200"/>
              <a:t>SQL </a:t>
            </a:r>
            <a:r>
              <a:rPr lang="en-US" altLang="nl-NL" sz="7200">
                <a:solidFill>
                  <a:srgbClr val="FF0000"/>
                </a:solidFill>
              </a:rPr>
              <a:t>Syntax IN</a:t>
            </a:r>
          </a:p>
        </p:txBody>
      </p:sp>
      <p:sp>
        <p:nvSpPr>
          <p:cNvPr id="13315" name="Rechthoek 1">
            <a:extLst>
              <a:ext uri="{FF2B5EF4-FFF2-40B4-BE49-F238E27FC236}">
                <a16:creationId xmlns:a16="http://schemas.microsoft.com/office/drawing/2014/main" id="{3001DAD8-C03F-43AD-B5F7-6C65C6BA4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25" y="1636713"/>
            <a:ext cx="12957175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2400"/>
              </a:spcBef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1pPr>
            <a:lvl2pPr marL="742950" indent="-285750">
              <a:spcBef>
                <a:spcPts val="2400"/>
              </a:spcBef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2pPr>
            <a:lvl3pPr marL="1143000" indent="-228600">
              <a:spcBef>
                <a:spcPts val="2400"/>
              </a:spcBef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3pPr>
            <a:lvl4pPr marL="1600200" indent="-228600">
              <a:spcBef>
                <a:spcPts val="2400"/>
              </a:spcBef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4pPr>
            <a:lvl5pPr marL="2057400" indent="-228600">
              <a:spcBef>
                <a:spcPts val="2400"/>
              </a:spcBef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Century Gothic" panose="020B0502020202020204" pitchFamily="34" charset="0"/>
              <a:buNone/>
            </a:pPr>
            <a:r>
              <a:rPr lang="en-US" altLang="nl-NL" sz="4000" b="1" dirty="0" err="1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rPr>
              <a:t>Stap</a:t>
            </a:r>
            <a:r>
              <a:rPr lang="en-US" altLang="nl-NL" sz="4000" b="1" dirty="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rPr>
              <a:t> 3: </a:t>
            </a:r>
            <a:r>
              <a:rPr lang="en-US" altLang="nl-NL" sz="4000" b="1" dirty="0" err="1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rPr>
              <a:t>Voer</a:t>
            </a:r>
            <a:r>
              <a:rPr lang="en-US" altLang="nl-NL" sz="4000" b="1" dirty="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rPr>
              <a:t> de Query </a:t>
            </a:r>
            <a:r>
              <a:rPr lang="en-US" altLang="nl-NL" sz="4000" b="1" dirty="0" err="1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rPr>
              <a:t>uit</a:t>
            </a:r>
            <a:r>
              <a:rPr lang="en-US" altLang="nl-NL" sz="4000" b="1" dirty="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rPr>
              <a:t> en </a:t>
            </a:r>
            <a:r>
              <a:rPr lang="en-US" altLang="nl-NL" sz="4000" b="1" dirty="0" err="1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rPr>
              <a:t>controleer</a:t>
            </a:r>
            <a:r>
              <a:rPr lang="en-US" altLang="nl-NL" sz="4000" b="1" dirty="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rPr>
              <a:t> de </a:t>
            </a:r>
            <a:r>
              <a:rPr lang="en-US" altLang="nl-NL" sz="4000" b="1" dirty="0" err="1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rPr>
              <a:t>uitkomst</a:t>
            </a:r>
            <a:r>
              <a:rPr lang="en-US" altLang="nl-NL" sz="4000" b="1" dirty="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Century Gothic" panose="020B0502020202020204" pitchFamily="34" charset="0"/>
              <a:buNone/>
            </a:pPr>
            <a:endParaRPr lang="en-US" altLang="nl-NL" sz="4000" b="1" dirty="0">
              <a:solidFill>
                <a:schemeClr val="tx1"/>
              </a:solidFill>
              <a:latin typeface="Gill Sans" charset="0"/>
              <a:ea typeface="ヒラギノ角ゴ ProN W3" charset="-128"/>
              <a:sym typeface="Gill Sans" charset="0"/>
            </a:endParaRPr>
          </a:p>
        </p:txBody>
      </p:sp>
      <p:graphicFrame>
        <p:nvGraphicFramePr>
          <p:cNvPr id="13316" name="Object 2">
            <a:extLst>
              <a:ext uri="{FF2B5EF4-FFF2-40B4-BE49-F238E27FC236}">
                <a16:creationId xmlns:a16="http://schemas.microsoft.com/office/drawing/2014/main" id="{1FBF7248-196D-4943-9B3A-F8253A512C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8488" y="3076575"/>
          <a:ext cx="6935787" cy="409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erkblad" r:id="rId2" imgW="2276440" imgH="1343141" progId="Excel.Sheet.12">
                  <p:embed/>
                </p:oleObj>
              </mc:Choice>
              <mc:Fallback>
                <p:oleObj name="Werkblad" r:id="rId2" imgW="2276440" imgH="1343141" progId="Excel.Sheet.12">
                  <p:embed/>
                  <p:pic>
                    <p:nvPicPr>
                      <p:cNvPr id="13316" name="Object 2">
                        <a:extLst>
                          <a:ext uri="{FF2B5EF4-FFF2-40B4-BE49-F238E27FC236}">
                            <a16:creationId xmlns:a16="http://schemas.microsoft.com/office/drawing/2014/main" id="{1FBF7248-196D-4943-9B3A-F8253A512C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3076575"/>
                        <a:ext cx="6935787" cy="409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>
            <a:extLst>
              <a:ext uri="{FF2B5EF4-FFF2-40B4-BE49-F238E27FC236}">
                <a16:creationId xmlns:a16="http://schemas.microsoft.com/office/drawing/2014/main" id="{EE7C7775-C924-450F-8D9A-327AE648121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69925" y="0"/>
            <a:ext cx="11809413" cy="1185863"/>
          </a:xfrm>
        </p:spPr>
        <p:txBody>
          <a:bodyPr/>
          <a:lstStyle/>
          <a:p>
            <a:pPr eaLnBrk="1" hangingPunct="1"/>
            <a:r>
              <a:rPr lang="en-US" altLang="nl-NL" sz="7200" dirty="0"/>
              <a:t>SQL</a:t>
            </a:r>
            <a:endParaRPr lang="en-US" altLang="nl-NL" sz="7200" dirty="0">
              <a:solidFill>
                <a:srgbClr val="FF0000"/>
              </a:solidFill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0F675CF3-B741-4343-A722-3F6705C0267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25462" y="1636441"/>
            <a:ext cx="11953875" cy="2520280"/>
          </a:xfrm>
        </p:spPr>
        <p:txBody>
          <a:bodyPr/>
          <a:lstStyle/>
          <a:p>
            <a:pPr marL="0" lvl="0" indent="0">
              <a:buNone/>
              <a:tabLst>
                <a:tab pos="457200" algn="l"/>
              </a:tabLst>
            </a:pPr>
            <a:r>
              <a:rPr lang="nl-NL" sz="3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Geef de verkiezingsgegevens, geordend op verkiezingsjaar, van de winnaars (</a:t>
            </a:r>
            <a:r>
              <a:rPr lang="nl-NL" sz="36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wl_indic</a:t>
            </a:r>
            <a:r>
              <a:rPr lang="nl-NL" sz="3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 van de presidentsverkiezingen die in vorige eeuw (de 20</a:t>
            </a:r>
            <a:r>
              <a:rPr lang="nl-NL" sz="3600" baseline="30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nl-NL" sz="3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 zijn gehouden.</a:t>
            </a:r>
          </a:p>
          <a:p>
            <a:pPr marL="0" indent="180000" eaLnBrk="1" hangingPunct="1">
              <a:lnSpc>
                <a:spcPct val="50000"/>
              </a:lnSpc>
              <a:buFont typeface="Century Gothic" panose="020B0502020202020204" pitchFamily="34" charset="0"/>
              <a:buNone/>
              <a:defRPr/>
            </a:pPr>
            <a:endParaRPr 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49859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>
            <a:extLst>
              <a:ext uri="{FF2B5EF4-FFF2-40B4-BE49-F238E27FC236}">
                <a16:creationId xmlns:a16="http://schemas.microsoft.com/office/drawing/2014/main" id="{EE7C7775-C924-450F-8D9A-327AE648121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69925" y="0"/>
            <a:ext cx="11809413" cy="1185863"/>
          </a:xfrm>
        </p:spPr>
        <p:txBody>
          <a:bodyPr/>
          <a:lstStyle/>
          <a:p>
            <a:pPr eaLnBrk="1" hangingPunct="1"/>
            <a:r>
              <a:rPr lang="en-US" altLang="nl-NL" sz="7200" dirty="0"/>
              <a:t>SQL</a:t>
            </a:r>
            <a:endParaRPr lang="en-US" altLang="nl-NL" sz="7200" dirty="0">
              <a:solidFill>
                <a:srgbClr val="FF0000"/>
              </a:solidFill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0F675CF3-B741-4343-A722-3F6705C0267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25462" y="1636441"/>
            <a:ext cx="11953875" cy="2448272"/>
          </a:xfrm>
        </p:spPr>
        <p:txBody>
          <a:bodyPr/>
          <a:lstStyle/>
          <a:p>
            <a:pPr marL="0" lvl="0" indent="0">
              <a:buNone/>
              <a:tabLst>
                <a:tab pos="457200" algn="l"/>
              </a:tabLst>
            </a:pPr>
            <a:r>
              <a:rPr lang="nl-NL" sz="3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Geef de verkiezingsgegevens, </a:t>
            </a:r>
            <a:r>
              <a:rPr lang="nl-NL" sz="3600" dirty="0">
                <a:effectLst/>
                <a:highlight>
                  <a:srgbClr val="FF00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geordend op verkiezingsjaar</a:t>
            </a:r>
            <a:r>
              <a:rPr lang="nl-NL" sz="3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van </a:t>
            </a:r>
            <a:r>
              <a:rPr lang="nl-NL" sz="3600" dirty="0">
                <a:effectLst/>
                <a:highlight>
                  <a:srgbClr val="00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de winnaars (</a:t>
            </a:r>
            <a:r>
              <a:rPr lang="nl-NL" sz="3600" dirty="0" err="1">
                <a:effectLst/>
                <a:highlight>
                  <a:srgbClr val="00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wl_indic</a:t>
            </a:r>
            <a:r>
              <a:rPr lang="nl-NL" sz="3600" dirty="0">
                <a:effectLst/>
                <a:highlight>
                  <a:srgbClr val="00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nl-NL" sz="3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van de </a:t>
            </a:r>
            <a:r>
              <a:rPr lang="nl-NL" sz="3600" dirty="0">
                <a:effectLst/>
                <a:highlight>
                  <a:srgbClr val="00FF0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presidentsverkiezingen</a:t>
            </a:r>
            <a:r>
              <a:rPr lang="nl-NL" sz="3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die in </a:t>
            </a:r>
            <a:r>
              <a:rPr lang="nl-NL" sz="3600" dirty="0">
                <a:effectLst/>
                <a:highlight>
                  <a:srgbClr val="00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vorige eeuw (de 20</a:t>
            </a:r>
            <a:r>
              <a:rPr lang="nl-NL" sz="3600" baseline="30000" dirty="0">
                <a:effectLst/>
                <a:highlight>
                  <a:srgbClr val="00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nl-NL" sz="3600" dirty="0">
                <a:effectLst/>
                <a:highlight>
                  <a:srgbClr val="00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nl-NL" sz="3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zijn gehouden.</a:t>
            </a:r>
          </a:p>
          <a:p>
            <a:pPr marL="0" indent="180000" eaLnBrk="1" hangingPunct="1">
              <a:lnSpc>
                <a:spcPct val="50000"/>
              </a:lnSpc>
              <a:buFont typeface="Century Gothic" panose="020B0502020202020204" pitchFamily="34" charset="0"/>
              <a:buNone/>
              <a:defRPr/>
            </a:pP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91D19F5F-8020-458C-8EE3-87CFCE1DBD17}"/>
              </a:ext>
            </a:extLst>
          </p:cNvPr>
          <p:cNvSpPr txBox="1"/>
          <p:nvPr/>
        </p:nvSpPr>
        <p:spPr>
          <a:xfrm>
            <a:off x="538421" y="4603490"/>
            <a:ext cx="10874375" cy="3355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nl-NL" sz="4000" dirty="0">
                <a:latin typeface="Century Gothic"/>
              </a:rPr>
              <a:t>Stap 1: Analyseer de vraag.</a:t>
            </a:r>
          </a:p>
          <a:p>
            <a:pPr marL="1257300" lvl="2" indent="-342900" eaLnBrk="1" hangingPunct="1">
              <a:spcBef>
                <a:spcPts val="2400"/>
              </a:spcBef>
              <a:buSzPct val="171000"/>
              <a:buFont typeface="Arial" pitchFamily="34" charset="0"/>
              <a:buChar char="•"/>
              <a:defRPr/>
            </a:pPr>
            <a:r>
              <a:rPr lang="en-US" sz="2400" b="1" kern="0" dirty="0">
                <a:solidFill>
                  <a:srgbClr val="00B050"/>
                </a:solidFill>
                <a:latin typeface="Century Gothic"/>
                <a:sym typeface="Century Gothic" pitchFamily="34" charset="0"/>
              </a:rPr>
              <a:t>Select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Welke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kolommen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komen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in de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uitvoer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?</a:t>
            </a:r>
          </a:p>
          <a:p>
            <a:pPr marL="1257300" lvl="2" indent="-342900" eaLnBrk="1" hangingPunct="1">
              <a:lnSpc>
                <a:spcPct val="50000"/>
              </a:lnSpc>
              <a:spcBef>
                <a:spcPts val="2400"/>
              </a:spcBef>
              <a:buSzPct val="171000"/>
              <a:buFont typeface="Arial" pitchFamily="34" charset="0"/>
              <a:buChar char="•"/>
              <a:defRPr/>
            </a:pPr>
            <a:r>
              <a:rPr lang="en-US" sz="2400" b="1" kern="0" dirty="0">
                <a:solidFill>
                  <a:srgbClr val="DD2067"/>
                </a:solidFill>
                <a:latin typeface="Century Gothic"/>
                <a:sym typeface="Century Gothic" pitchFamily="34" charset="0"/>
              </a:rPr>
              <a:t>From   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Uit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welke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tabel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(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len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)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komen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de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kolommen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?</a:t>
            </a:r>
          </a:p>
          <a:p>
            <a:pPr marL="1257300" lvl="2" indent="-342900" eaLnBrk="1" hangingPunct="1">
              <a:lnSpc>
                <a:spcPct val="50000"/>
              </a:lnSpc>
              <a:spcBef>
                <a:spcPts val="2400"/>
              </a:spcBef>
              <a:buSzPct val="171000"/>
              <a:buFont typeface="Arial" pitchFamily="34" charset="0"/>
              <a:buChar char="•"/>
              <a:defRPr/>
            </a:pPr>
            <a:r>
              <a:rPr lang="en-US" sz="2400" b="1" kern="0" dirty="0">
                <a:solidFill>
                  <a:srgbClr val="0070C0"/>
                </a:solidFill>
                <a:latin typeface="Century Gothic"/>
                <a:sym typeface="Century Gothic" pitchFamily="34" charset="0"/>
              </a:rPr>
              <a:t>Where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Wil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ik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alle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records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zien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of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een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deel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? </a:t>
            </a:r>
          </a:p>
          <a:p>
            <a:pPr lvl="2" eaLnBrk="1" hangingPunct="1">
              <a:lnSpc>
                <a:spcPct val="50000"/>
              </a:lnSpc>
              <a:spcBef>
                <a:spcPts val="2400"/>
              </a:spcBef>
              <a:buSzPct val="171000"/>
              <a:defRPr/>
            </a:pP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                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Waaraan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moeten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de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rijen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voldoen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(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condities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)?</a:t>
            </a:r>
          </a:p>
          <a:p>
            <a:pPr marL="1257300" lvl="2" indent="-342900" eaLnBrk="1" hangingPunct="1">
              <a:lnSpc>
                <a:spcPct val="50000"/>
              </a:lnSpc>
              <a:spcBef>
                <a:spcPts val="2400"/>
              </a:spcBef>
              <a:buSzPct val="171000"/>
              <a:buFont typeface="Arial" pitchFamily="34" charset="0"/>
              <a:buChar char="•"/>
              <a:defRPr/>
            </a:pPr>
            <a:r>
              <a:rPr lang="en-US" sz="2400" b="1" kern="0" dirty="0">
                <a:solidFill>
                  <a:srgbClr val="7030A0"/>
                </a:solidFill>
                <a:latin typeface="Century Gothic"/>
                <a:sym typeface="Century Gothic" pitchFamily="34" charset="0"/>
              </a:rPr>
              <a:t>Order by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Moet het in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een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bepaalde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volgorde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54858843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>
            <a:extLst>
              <a:ext uri="{FF2B5EF4-FFF2-40B4-BE49-F238E27FC236}">
                <a16:creationId xmlns:a16="http://schemas.microsoft.com/office/drawing/2014/main" id="{EE7C7775-C924-450F-8D9A-327AE648121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69925" y="0"/>
            <a:ext cx="11809413" cy="1185863"/>
          </a:xfrm>
        </p:spPr>
        <p:txBody>
          <a:bodyPr/>
          <a:lstStyle/>
          <a:p>
            <a:pPr eaLnBrk="1" hangingPunct="1"/>
            <a:r>
              <a:rPr lang="en-US" altLang="nl-NL" sz="7200" dirty="0"/>
              <a:t>SQL </a:t>
            </a:r>
            <a:r>
              <a:rPr lang="en-US" altLang="nl-NL" sz="7200" dirty="0">
                <a:solidFill>
                  <a:srgbClr val="FF0000"/>
                </a:solidFill>
              </a:rPr>
              <a:t>Syntax Between/And</a:t>
            </a: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0F675CF3-B741-4343-A722-3F6705C0267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25463" y="1276350"/>
            <a:ext cx="11953875" cy="6552778"/>
          </a:xfrm>
        </p:spPr>
        <p:txBody>
          <a:bodyPr/>
          <a:lstStyle/>
          <a:p>
            <a:pPr marL="0" indent="180000" eaLnBrk="1" hangingPunct="1">
              <a:lnSpc>
                <a:spcPct val="50000"/>
              </a:lnSpc>
              <a:buFont typeface="Century Gothic" panose="020B0502020202020204" pitchFamily="34" charset="0"/>
              <a:buNone/>
              <a:defRPr/>
            </a:pPr>
            <a:endParaRPr lang="en-US" b="1" spc="300" dirty="0"/>
          </a:p>
          <a:p>
            <a:pPr marL="0" indent="180000" eaLnBrk="1" hangingPunct="1">
              <a:lnSpc>
                <a:spcPct val="50000"/>
              </a:lnSpc>
              <a:buFont typeface="Century Gothic" panose="020B0502020202020204" pitchFamily="34" charset="0"/>
              <a:buNone/>
              <a:defRPr/>
            </a:pPr>
            <a:r>
              <a:rPr lang="en-US" b="1" spc="300" dirty="0"/>
              <a:t>SELECT</a:t>
            </a:r>
            <a:r>
              <a:rPr lang="en-US" spc="300" dirty="0"/>
              <a:t> </a:t>
            </a:r>
            <a:r>
              <a:rPr lang="en-US" spc="300" dirty="0" err="1"/>
              <a:t>Cand_name</a:t>
            </a:r>
            <a:r>
              <a:rPr lang="en-US" spc="300" dirty="0"/>
              <a:t>, votes, </a:t>
            </a:r>
            <a:r>
              <a:rPr lang="en-US" spc="300" dirty="0" err="1"/>
              <a:t>el_year</a:t>
            </a:r>
            <a:r>
              <a:rPr lang="en-US" spc="300" dirty="0"/>
              <a:t>, </a:t>
            </a:r>
            <a:r>
              <a:rPr lang="en-US" spc="300" dirty="0" err="1"/>
              <a:t>WL_indic</a:t>
            </a:r>
            <a:endParaRPr lang="en-US" spc="300" dirty="0"/>
          </a:p>
          <a:p>
            <a:pPr marL="0" indent="180000" eaLnBrk="1" hangingPunct="1">
              <a:lnSpc>
                <a:spcPct val="50000"/>
              </a:lnSpc>
              <a:buFont typeface="Century Gothic" panose="020B0502020202020204" pitchFamily="34" charset="0"/>
              <a:buNone/>
              <a:defRPr/>
            </a:pPr>
            <a:r>
              <a:rPr lang="en-US" b="1" spc="300" dirty="0"/>
              <a:t>FROM</a:t>
            </a:r>
            <a:r>
              <a:rPr lang="en-US" spc="300" dirty="0"/>
              <a:t> EL_CAND</a:t>
            </a:r>
          </a:p>
          <a:p>
            <a:pPr marL="0" indent="180000" eaLnBrk="1" hangingPunct="1">
              <a:lnSpc>
                <a:spcPct val="50000"/>
              </a:lnSpc>
              <a:buFont typeface="Century Gothic" panose="020B0502020202020204" pitchFamily="34" charset="0"/>
              <a:buNone/>
              <a:defRPr/>
            </a:pPr>
            <a:r>
              <a:rPr lang="en-US" b="1" spc="300" dirty="0"/>
              <a:t>WHERE</a:t>
            </a:r>
            <a:r>
              <a:rPr lang="en-US" spc="300" dirty="0"/>
              <a:t> </a:t>
            </a:r>
            <a:r>
              <a:rPr lang="en-US" spc="300" dirty="0" err="1"/>
              <a:t>wl_indic</a:t>
            </a:r>
            <a:r>
              <a:rPr lang="en-US" spc="300" dirty="0"/>
              <a:t> = ‘W’ </a:t>
            </a:r>
            <a:r>
              <a:rPr lang="en-US" b="1" spc="300" dirty="0"/>
              <a:t>AND </a:t>
            </a:r>
            <a:endParaRPr lang="en-US" spc="300" dirty="0"/>
          </a:p>
          <a:p>
            <a:pPr marL="0" indent="180000" eaLnBrk="1" hangingPunct="1">
              <a:lnSpc>
                <a:spcPct val="50000"/>
              </a:lnSpc>
              <a:buFont typeface="Century Gothic" panose="020B0502020202020204" pitchFamily="34" charset="0"/>
              <a:buNone/>
              <a:defRPr/>
            </a:pPr>
            <a:r>
              <a:rPr lang="en-US" spc="300" dirty="0" err="1">
                <a:solidFill>
                  <a:srgbClr val="00B050"/>
                </a:solidFill>
              </a:rPr>
              <a:t>el_year</a:t>
            </a:r>
            <a:r>
              <a:rPr lang="en-US" spc="300" dirty="0">
                <a:solidFill>
                  <a:srgbClr val="00B050"/>
                </a:solidFill>
              </a:rPr>
              <a:t> </a:t>
            </a:r>
            <a:r>
              <a:rPr lang="en-US" b="1" spc="300" dirty="0">
                <a:solidFill>
                  <a:srgbClr val="00B050"/>
                </a:solidFill>
              </a:rPr>
              <a:t>&gt;= </a:t>
            </a:r>
            <a:r>
              <a:rPr lang="en-US" spc="300" dirty="0">
                <a:solidFill>
                  <a:srgbClr val="00B050"/>
                </a:solidFill>
              </a:rPr>
              <a:t>1900 </a:t>
            </a:r>
            <a:r>
              <a:rPr lang="en-US" b="1" spc="300" dirty="0">
                <a:solidFill>
                  <a:srgbClr val="00B050"/>
                </a:solidFill>
              </a:rPr>
              <a:t>AND</a:t>
            </a:r>
            <a:r>
              <a:rPr lang="en-US" spc="300" dirty="0">
                <a:solidFill>
                  <a:srgbClr val="00B050"/>
                </a:solidFill>
              </a:rPr>
              <a:t> </a:t>
            </a:r>
            <a:r>
              <a:rPr lang="en-US" spc="300" dirty="0" err="1">
                <a:solidFill>
                  <a:srgbClr val="00B050"/>
                </a:solidFill>
              </a:rPr>
              <a:t>el_year</a:t>
            </a:r>
            <a:r>
              <a:rPr lang="en-US" spc="300" dirty="0">
                <a:solidFill>
                  <a:srgbClr val="00B050"/>
                </a:solidFill>
              </a:rPr>
              <a:t> </a:t>
            </a:r>
            <a:r>
              <a:rPr lang="en-US" b="1" spc="300" dirty="0">
                <a:solidFill>
                  <a:srgbClr val="00B050"/>
                </a:solidFill>
              </a:rPr>
              <a:t>&lt;=</a:t>
            </a:r>
            <a:r>
              <a:rPr lang="en-US" spc="300" dirty="0">
                <a:solidFill>
                  <a:srgbClr val="00B050"/>
                </a:solidFill>
              </a:rPr>
              <a:t> 2000</a:t>
            </a:r>
          </a:p>
          <a:p>
            <a:pPr marL="0" indent="180000" eaLnBrk="1" hangingPunct="1">
              <a:lnSpc>
                <a:spcPct val="50000"/>
              </a:lnSpc>
              <a:buFont typeface="Century Gothic" panose="020B0502020202020204" pitchFamily="34" charset="0"/>
              <a:buNone/>
              <a:defRPr/>
            </a:pPr>
            <a:r>
              <a:rPr lang="en-US" b="1" spc="300" dirty="0"/>
              <a:t>ORDER BY </a:t>
            </a:r>
            <a:r>
              <a:rPr lang="en-US" dirty="0" err="1"/>
              <a:t>el_year</a:t>
            </a:r>
            <a:endParaRPr lang="en-US" spc="300" dirty="0">
              <a:solidFill>
                <a:srgbClr val="00B050"/>
              </a:solidFill>
            </a:endParaRPr>
          </a:p>
          <a:p>
            <a:pPr marL="0" indent="180000" eaLnBrk="1" hangingPunct="1">
              <a:lnSpc>
                <a:spcPct val="50000"/>
              </a:lnSpc>
              <a:buFont typeface="Century Gothic" panose="020B0502020202020204" pitchFamily="34" charset="0"/>
              <a:buNone/>
              <a:defRPr/>
            </a:pPr>
            <a:endParaRPr lang="en-US" b="1" dirty="0"/>
          </a:p>
          <a:p>
            <a:pPr marL="0" indent="180000" eaLnBrk="1" hangingPunct="1">
              <a:lnSpc>
                <a:spcPct val="50000"/>
              </a:lnSpc>
              <a:buFont typeface="Century Gothic" panose="020B0502020202020204" pitchFamily="34" charset="0"/>
              <a:buNone/>
              <a:defRPr/>
            </a:pP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Cand_name</a:t>
            </a:r>
            <a:r>
              <a:rPr lang="en-US" dirty="0"/>
              <a:t>, votes, </a:t>
            </a:r>
            <a:r>
              <a:rPr lang="en-US" dirty="0" err="1"/>
              <a:t>el_year</a:t>
            </a:r>
            <a:r>
              <a:rPr lang="en-US" dirty="0"/>
              <a:t>, </a:t>
            </a:r>
            <a:r>
              <a:rPr lang="en-US" dirty="0" err="1"/>
              <a:t>WL_indic</a:t>
            </a:r>
            <a:r>
              <a:rPr lang="en-US" dirty="0"/>
              <a:t> </a:t>
            </a:r>
          </a:p>
          <a:p>
            <a:pPr marL="0" indent="180000" eaLnBrk="1" hangingPunct="1">
              <a:lnSpc>
                <a:spcPct val="50000"/>
              </a:lnSpc>
              <a:buFont typeface="Century Gothic" panose="020B0502020202020204" pitchFamily="34" charset="0"/>
              <a:buNone/>
              <a:defRPr/>
            </a:pPr>
            <a:r>
              <a:rPr lang="en-US" b="1" dirty="0"/>
              <a:t>FROM</a:t>
            </a:r>
            <a:r>
              <a:rPr lang="en-US" dirty="0"/>
              <a:t> EL_CAND </a:t>
            </a:r>
          </a:p>
          <a:p>
            <a:pPr marL="0" indent="180000" eaLnBrk="1" hangingPunct="1">
              <a:lnSpc>
                <a:spcPct val="50000"/>
              </a:lnSpc>
              <a:buFont typeface="Century Gothic" panose="020B0502020202020204" pitchFamily="34" charset="0"/>
              <a:buNone/>
              <a:defRPr/>
            </a:pP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wl_indic</a:t>
            </a:r>
            <a:r>
              <a:rPr lang="en-US" dirty="0"/>
              <a:t> = ‘W’ </a:t>
            </a:r>
            <a:r>
              <a:rPr lang="en-US" b="1" dirty="0"/>
              <a:t>AND </a:t>
            </a:r>
          </a:p>
          <a:p>
            <a:pPr marL="0" indent="180000" eaLnBrk="1" hangingPunct="1">
              <a:lnSpc>
                <a:spcPct val="50000"/>
              </a:lnSpc>
              <a:buFont typeface="Century Gothic" panose="020B0502020202020204" pitchFamily="34" charset="0"/>
              <a:buNone/>
              <a:defRPr/>
            </a:pPr>
            <a:r>
              <a:rPr lang="en-US" dirty="0" err="1">
                <a:solidFill>
                  <a:srgbClr val="00B050"/>
                </a:solidFill>
              </a:rPr>
              <a:t>el_year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BETWEEN</a:t>
            </a:r>
            <a:r>
              <a:rPr lang="en-US" dirty="0">
                <a:solidFill>
                  <a:srgbClr val="00B050"/>
                </a:solidFill>
              </a:rPr>
              <a:t> 1900 </a:t>
            </a:r>
            <a:r>
              <a:rPr lang="en-US" b="1" dirty="0">
                <a:solidFill>
                  <a:srgbClr val="FF0000"/>
                </a:solidFill>
              </a:rPr>
              <a:t>AND</a:t>
            </a:r>
            <a:r>
              <a:rPr lang="en-US" dirty="0">
                <a:solidFill>
                  <a:srgbClr val="00B050"/>
                </a:solidFill>
              </a:rPr>
              <a:t> 2000</a:t>
            </a:r>
          </a:p>
          <a:p>
            <a:pPr marL="0" indent="180000" eaLnBrk="1" hangingPunct="1">
              <a:lnSpc>
                <a:spcPct val="50000"/>
              </a:lnSpc>
              <a:buNone/>
              <a:defRPr/>
            </a:pPr>
            <a:r>
              <a:rPr lang="en-US" b="1" spc="300" dirty="0"/>
              <a:t>ORDER BY </a:t>
            </a:r>
            <a:r>
              <a:rPr lang="en-US" dirty="0" err="1"/>
              <a:t>el_year</a:t>
            </a:r>
            <a:endParaRPr lang="en-US" spc="300" dirty="0">
              <a:solidFill>
                <a:srgbClr val="00B050"/>
              </a:solidFill>
            </a:endParaRPr>
          </a:p>
          <a:p>
            <a:pPr marL="0" indent="180000" eaLnBrk="1" hangingPunct="1">
              <a:lnSpc>
                <a:spcPct val="50000"/>
              </a:lnSpc>
              <a:buFont typeface="Century Gothic" panose="020B0502020202020204" pitchFamily="34" charset="0"/>
              <a:buNone/>
              <a:defRPr/>
            </a:pPr>
            <a:endParaRPr lang="en-US" dirty="0">
              <a:solidFill>
                <a:srgbClr val="00B050"/>
              </a:solidFill>
            </a:endParaRPr>
          </a:p>
          <a:p>
            <a:pPr marL="0" indent="180000" eaLnBrk="1" hangingPunct="1">
              <a:lnSpc>
                <a:spcPct val="50000"/>
              </a:lnSpc>
              <a:buFont typeface="Century Gothic" panose="020B0502020202020204" pitchFamily="34" charset="0"/>
              <a:buNone/>
              <a:defRPr/>
            </a:pP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ED889C04-BD53-48E7-939A-786B5CAF42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nl-NL" sz="7200">
                <a:solidFill>
                  <a:schemeClr val="tx1"/>
                </a:solidFill>
              </a:rPr>
              <a:t>SQL</a:t>
            </a:r>
            <a:r>
              <a:rPr lang="en-US" altLang="nl-NL" sz="7200">
                <a:solidFill>
                  <a:srgbClr val="FF0000"/>
                </a:solidFill>
              </a:rPr>
              <a:t> Syntax</a:t>
            </a:r>
            <a:r>
              <a:rPr lang="en-US" altLang="nl-NL" sz="7200"/>
              <a:t> </a:t>
            </a:r>
            <a:r>
              <a:rPr lang="en-US" altLang="nl-NL" sz="7200">
                <a:solidFill>
                  <a:srgbClr val="FF0000"/>
                </a:solidFill>
              </a:rPr>
              <a:t>Like</a:t>
            </a: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5AE99A63-E783-418C-8B60-9C6915AA4B3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0213" y="5381625"/>
            <a:ext cx="11836400" cy="2613025"/>
          </a:xfrm>
        </p:spPr>
        <p:txBody>
          <a:bodyPr/>
          <a:lstStyle/>
          <a:p>
            <a:pPr marL="0" indent="0" eaLnBrk="1" hangingPunct="1">
              <a:buFont typeface="Century Gothic" panose="020B0502020202020204" pitchFamily="34" charset="0"/>
              <a:buNone/>
            </a:pPr>
            <a:r>
              <a:rPr lang="en-US" altLang="nl-NL" dirty="0"/>
              <a:t>In </a:t>
            </a:r>
            <a:r>
              <a:rPr lang="en-US" altLang="nl-NL" dirty="0" err="1"/>
              <a:t>welke</a:t>
            </a:r>
            <a:r>
              <a:rPr lang="en-US" altLang="nl-NL" dirty="0"/>
              <a:t> </a:t>
            </a:r>
            <a:r>
              <a:rPr lang="en-US" altLang="nl-NL" b="1" dirty="0" err="1">
                <a:solidFill>
                  <a:srgbClr val="00B050"/>
                </a:solidFill>
              </a:rPr>
              <a:t>regeringen</a:t>
            </a:r>
            <a:r>
              <a:rPr lang="en-US" altLang="nl-NL" b="1" dirty="0">
                <a:solidFill>
                  <a:srgbClr val="00B050"/>
                </a:solidFill>
              </a:rPr>
              <a:t>(nr)</a:t>
            </a:r>
            <a:r>
              <a:rPr lang="en-US" altLang="nl-NL" dirty="0"/>
              <a:t> </a:t>
            </a:r>
            <a:r>
              <a:rPr lang="en-US" altLang="nl-NL" dirty="0" err="1"/>
              <a:t>heeft</a:t>
            </a:r>
            <a:r>
              <a:rPr lang="en-US" altLang="nl-NL" dirty="0"/>
              <a:t> </a:t>
            </a:r>
            <a:r>
              <a:rPr lang="en-US" altLang="nl-NL" b="1" dirty="0" err="1">
                <a:solidFill>
                  <a:srgbClr val="00B050"/>
                </a:solidFill>
              </a:rPr>
              <a:t>een</a:t>
            </a:r>
            <a:r>
              <a:rPr lang="en-US" altLang="nl-NL" b="1" dirty="0">
                <a:solidFill>
                  <a:srgbClr val="00B050"/>
                </a:solidFill>
              </a:rPr>
              <a:t> Roosevelt</a:t>
            </a:r>
            <a:r>
              <a:rPr lang="en-US" altLang="nl-NL" dirty="0">
                <a:solidFill>
                  <a:srgbClr val="00B050"/>
                </a:solidFill>
              </a:rPr>
              <a:t> </a:t>
            </a:r>
            <a:r>
              <a:rPr lang="en-US" altLang="nl-NL" dirty="0" err="1"/>
              <a:t>zitting</a:t>
            </a:r>
            <a:r>
              <a:rPr lang="en-US" altLang="nl-NL" dirty="0"/>
              <a:t> </a:t>
            </a:r>
            <a:r>
              <a:rPr lang="en-US" altLang="nl-NL" dirty="0" err="1"/>
              <a:t>gehad</a:t>
            </a:r>
            <a:r>
              <a:rPr lang="en-US" altLang="nl-NL" dirty="0"/>
              <a:t> (</a:t>
            </a:r>
            <a:r>
              <a:rPr lang="en-US" altLang="nl-NL" b="1" dirty="0" err="1">
                <a:solidFill>
                  <a:srgbClr val="0070C0"/>
                </a:solidFill>
              </a:rPr>
              <a:t>als</a:t>
            </a:r>
            <a:r>
              <a:rPr lang="en-US" altLang="nl-NL" b="1" dirty="0">
                <a:solidFill>
                  <a:srgbClr val="0070C0"/>
                </a:solidFill>
              </a:rPr>
              <a:t> president of </a:t>
            </a:r>
            <a:r>
              <a:rPr lang="en-US" altLang="nl-NL" b="1" dirty="0" err="1">
                <a:solidFill>
                  <a:srgbClr val="0070C0"/>
                </a:solidFill>
              </a:rPr>
              <a:t>als</a:t>
            </a:r>
            <a:r>
              <a:rPr lang="en-US" altLang="nl-NL" b="1" dirty="0">
                <a:solidFill>
                  <a:srgbClr val="0070C0"/>
                </a:solidFill>
              </a:rPr>
              <a:t> vice-president</a:t>
            </a:r>
            <a:r>
              <a:rPr lang="en-US" altLang="nl-NL" b="1" dirty="0">
                <a:solidFill>
                  <a:srgbClr val="7030A0"/>
                </a:solidFill>
              </a:rPr>
              <a:t>)</a:t>
            </a:r>
            <a:r>
              <a:rPr lang="en-US" altLang="nl-NL" dirty="0">
                <a:solidFill>
                  <a:srgbClr val="7030A0"/>
                </a:solidFill>
              </a:rPr>
              <a:t>? </a:t>
            </a:r>
          </a:p>
          <a:p>
            <a:pPr marL="0" indent="0" eaLnBrk="1" hangingPunct="1">
              <a:buFont typeface="Century Gothic" panose="020B0502020202020204" pitchFamily="34" charset="0"/>
              <a:buNone/>
            </a:pPr>
            <a:r>
              <a:rPr lang="en-US" altLang="nl-NL" b="1" dirty="0" err="1">
                <a:solidFill>
                  <a:srgbClr val="FF0000"/>
                </a:solidFill>
              </a:rPr>
              <a:t>Tabel</a:t>
            </a:r>
            <a:r>
              <a:rPr lang="en-US" altLang="nl-NL" b="1" dirty="0">
                <a:solidFill>
                  <a:srgbClr val="FF0000"/>
                </a:solidFill>
              </a:rPr>
              <a:t> </a:t>
            </a:r>
            <a:r>
              <a:rPr lang="en-US" altLang="nl-NL" b="1" dirty="0" err="1">
                <a:solidFill>
                  <a:srgbClr val="FF0000"/>
                </a:solidFill>
              </a:rPr>
              <a:t>wordt</a:t>
            </a:r>
            <a:r>
              <a:rPr lang="en-US" altLang="nl-NL" b="1" dirty="0">
                <a:solidFill>
                  <a:srgbClr val="FF0000"/>
                </a:solidFill>
              </a:rPr>
              <a:t>: </a:t>
            </a:r>
            <a:r>
              <a:rPr lang="en-US" altLang="nl-NL" b="1" dirty="0" err="1">
                <a:solidFill>
                  <a:srgbClr val="FF0000"/>
                </a:solidFill>
              </a:rPr>
              <a:t>adm_prvp</a:t>
            </a:r>
            <a:r>
              <a:rPr lang="en-US" altLang="nl-NL" b="1" dirty="0">
                <a:solidFill>
                  <a:srgbClr val="FF0000"/>
                </a:solidFill>
              </a:rPr>
              <a:t>(</a:t>
            </a:r>
            <a:r>
              <a:rPr lang="en-US" altLang="nl-NL" b="1" dirty="0" err="1">
                <a:solidFill>
                  <a:srgbClr val="FF0000"/>
                </a:solidFill>
              </a:rPr>
              <a:t>Adm_nr,Pres_name,VP_name</a:t>
            </a:r>
            <a:r>
              <a:rPr lang="en-US" altLang="nl-NL" b="1" dirty="0">
                <a:solidFill>
                  <a:srgbClr val="FF0000"/>
                </a:solidFill>
              </a:rPr>
              <a:t>)</a:t>
            </a:r>
          </a:p>
          <a:p>
            <a:pPr marL="0" indent="0" eaLnBrk="1" hangingPunct="1">
              <a:buFont typeface="Century Gothic" panose="020B0502020202020204" pitchFamily="34" charset="0"/>
              <a:buNone/>
            </a:pPr>
            <a:endParaRPr lang="en-US" altLang="nl-NL" dirty="0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BBB3AE6A-E21E-4388-A4A6-31478B5A789D}"/>
              </a:ext>
            </a:extLst>
          </p:cNvPr>
          <p:cNvSpPr txBox="1"/>
          <p:nvPr/>
        </p:nvSpPr>
        <p:spPr>
          <a:xfrm>
            <a:off x="1389063" y="1563688"/>
            <a:ext cx="10874375" cy="3355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nl-NL" sz="4000" dirty="0">
                <a:latin typeface="Century Gothic"/>
              </a:rPr>
              <a:t>Stap 1: Analyseer de vraag.</a:t>
            </a:r>
          </a:p>
          <a:p>
            <a:pPr marL="1257300" lvl="2" indent="-342900" eaLnBrk="1" hangingPunct="1">
              <a:spcBef>
                <a:spcPts val="2400"/>
              </a:spcBef>
              <a:buSzPct val="171000"/>
              <a:buFont typeface="Arial" pitchFamily="34" charset="0"/>
              <a:buChar char="•"/>
              <a:defRPr/>
            </a:pPr>
            <a:r>
              <a:rPr lang="en-US" sz="2400" b="1" kern="0" dirty="0">
                <a:solidFill>
                  <a:srgbClr val="00B050"/>
                </a:solidFill>
                <a:latin typeface="Century Gothic"/>
                <a:sym typeface="Century Gothic" pitchFamily="34" charset="0"/>
              </a:rPr>
              <a:t>Select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Welke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kolommen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komen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in de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uitvoer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?</a:t>
            </a:r>
          </a:p>
          <a:p>
            <a:pPr marL="1257300" lvl="2" indent="-342900" eaLnBrk="1" hangingPunct="1">
              <a:lnSpc>
                <a:spcPct val="50000"/>
              </a:lnSpc>
              <a:spcBef>
                <a:spcPts val="2400"/>
              </a:spcBef>
              <a:buSzPct val="171000"/>
              <a:buFont typeface="Arial" pitchFamily="34" charset="0"/>
              <a:buChar char="•"/>
              <a:defRPr/>
            </a:pPr>
            <a:r>
              <a:rPr lang="en-US" sz="2400" b="1" kern="0" dirty="0">
                <a:solidFill>
                  <a:srgbClr val="FF0000"/>
                </a:solidFill>
                <a:latin typeface="Century Gothic"/>
                <a:sym typeface="Century Gothic" pitchFamily="34" charset="0"/>
              </a:rPr>
              <a:t>From</a:t>
            </a:r>
            <a:r>
              <a:rPr lang="en-US" sz="2400" b="1" kern="0" dirty="0">
                <a:solidFill>
                  <a:srgbClr val="DD2067"/>
                </a:solidFill>
                <a:latin typeface="Century Gothic"/>
                <a:sym typeface="Century Gothic" pitchFamily="34" charset="0"/>
              </a:rPr>
              <a:t>   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Uit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welke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tabel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(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len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)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komen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de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kolommen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?</a:t>
            </a:r>
          </a:p>
          <a:p>
            <a:pPr marL="1257300" lvl="2" indent="-342900" eaLnBrk="1" hangingPunct="1">
              <a:lnSpc>
                <a:spcPct val="50000"/>
              </a:lnSpc>
              <a:spcBef>
                <a:spcPts val="2400"/>
              </a:spcBef>
              <a:buSzPct val="171000"/>
              <a:buFont typeface="Arial" pitchFamily="34" charset="0"/>
              <a:buChar char="•"/>
              <a:defRPr/>
            </a:pPr>
            <a:r>
              <a:rPr lang="en-US" sz="2400" b="1" kern="0" dirty="0">
                <a:solidFill>
                  <a:srgbClr val="0070C0"/>
                </a:solidFill>
                <a:latin typeface="Century Gothic"/>
                <a:sym typeface="Century Gothic" pitchFamily="34" charset="0"/>
              </a:rPr>
              <a:t>Where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Wil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ik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alle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records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zien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of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een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deel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? </a:t>
            </a:r>
          </a:p>
          <a:p>
            <a:pPr lvl="2" eaLnBrk="1" hangingPunct="1">
              <a:lnSpc>
                <a:spcPct val="50000"/>
              </a:lnSpc>
              <a:spcBef>
                <a:spcPts val="2400"/>
              </a:spcBef>
              <a:buSzPct val="171000"/>
              <a:defRPr/>
            </a:pP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                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Waaraan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moeten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de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rijen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voldoen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(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condities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)?</a:t>
            </a:r>
          </a:p>
          <a:p>
            <a:pPr marL="1257300" lvl="2" indent="-342900" eaLnBrk="1" hangingPunct="1">
              <a:lnSpc>
                <a:spcPct val="50000"/>
              </a:lnSpc>
              <a:spcBef>
                <a:spcPts val="2400"/>
              </a:spcBef>
              <a:buSzPct val="171000"/>
              <a:buFont typeface="Arial" pitchFamily="34" charset="0"/>
              <a:buChar char="•"/>
              <a:defRPr/>
            </a:pPr>
            <a:r>
              <a:rPr lang="en-US" sz="2400" b="1" kern="0" dirty="0">
                <a:solidFill>
                  <a:srgbClr val="7030A0"/>
                </a:solidFill>
                <a:latin typeface="Century Gothic"/>
                <a:sym typeface="Century Gothic" pitchFamily="34" charset="0"/>
              </a:rPr>
              <a:t>Order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Moet het in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een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bepaalde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volgorde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?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ED889C04-BD53-48E7-939A-786B5CAF42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nl-NL" sz="7200" dirty="0">
                <a:solidFill>
                  <a:schemeClr val="tx1"/>
                </a:solidFill>
              </a:rPr>
              <a:t>SQL</a:t>
            </a:r>
            <a:r>
              <a:rPr lang="en-US" altLang="nl-NL" sz="7200" dirty="0">
                <a:solidFill>
                  <a:srgbClr val="FF0000"/>
                </a:solidFill>
              </a:rPr>
              <a:t> Syntax</a:t>
            </a:r>
            <a:r>
              <a:rPr lang="en-US" altLang="nl-NL" sz="7200" dirty="0"/>
              <a:t> </a:t>
            </a:r>
            <a:r>
              <a:rPr lang="en-US" altLang="nl-NL" sz="7200" dirty="0">
                <a:solidFill>
                  <a:srgbClr val="FF0000"/>
                </a:solidFill>
              </a:rPr>
              <a:t>Like</a:t>
            </a: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5AE99A63-E783-418C-8B60-9C6915AA4B3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0213" y="5381625"/>
            <a:ext cx="11836400" cy="2613025"/>
          </a:xfrm>
        </p:spPr>
        <p:txBody>
          <a:bodyPr/>
          <a:lstStyle/>
          <a:p>
            <a:pPr marL="0" indent="0" eaLnBrk="1" hangingPunct="1">
              <a:buFont typeface="Century Gothic" panose="020B0502020202020204" pitchFamily="34" charset="0"/>
              <a:buNone/>
            </a:pPr>
            <a:r>
              <a:rPr lang="en-US" altLang="nl-NL" dirty="0"/>
              <a:t>In </a:t>
            </a:r>
            <a:r>
              <a:rPr lang="en-US" altLang="nl-NL" dirty="0" err="1"/>
              <a:t>welke</a:t>
            </a:r>
            <a:r>
              <a:rPr lang="en-US" altLang="nl-NL" dirty="0"/>
              <a:t> </a:t>
            </a:r>
            <a:r>
              <a:rPr lang="en-US" altLang="nl-NL" b="1" dirty="0" err="1">
                <a:solidFill>
                  <a:srgbClr val="00B050"/>
                </a:solidFill>
              </a:rPr>
              <a:t>regeringen</a:t>
            </a:r>
            <a:r>
              <a:rPr lang="en-US" altLang="nl-NL" b="1" dirty="0">
                <a:solidFill>
                  <a:srgbClr val="00B050"/>
                </a:solidFill>
              </a:rPr>
              <a:t>(nr)</a:t>
            </a:r>
            <a:r>
              <a:rPr lang="en-US" altLang="nl-NL" dirty="0"/>
              <a:t> </a:t>
            </a:r>
            <a:r>
              <a:rPr lang="en-US" altLang="nl-NL" dirty="0" err="1"/>
              <a:t>heeft</a:t>
            </a:r>
            <a:r>
              <a:rPr lang="en-US" altLang="nl-NL" dirty="0"/>
              <a:t> </a:t>
            </a:r>
            <a:r>
              <a:rPr lang="en-US" altLang="nl-NL" b="1" dirty="0" err="1">
                <a:solidFill>
                  <a:srgbClr val="00B050"/>
                </a:solidFill>
              </a:rPr>
              <a:t>een</a:t>
            </a:r>
            <a:r>
              <a:rPr lang="en-US" altLang="nl-NL" b="1" dirty="0">
                <a:solidFill>
                  <a:srgbClr val="00B050"/>
                </a:solidFill>
              </a:rPr>
              <a:t> Roosevelt</a:t>
            </a:r>
            <a:r>
              <a:rPr lang="en-US" altLang="nl-NL" dirty="0">
                <a:solidFill>
                  <a:srgbClr val="00B050"/>
                </a:solidFill>
              </a:rPr>
              <a:t> </a:t>
            </a:r>
            <a:r>
              <a:rPr lang="en-US" altLang="nl-NL" dirty="0" err="1"/>
              <a:t>zitting</a:t>
            </a:r>
            <a:r>
              <a:rPr lang="en-US" altLang="nl-NL" dirty="0"/>
              <a:t> </a:t>
            </a:r>
            <a:r>
              <a:rPr lang="en-US" altLang="nl-NL" dirty="0" err="1"/>
              <a:t>gehad</a:t>
            </a:r>
            <a:r>
              <a:rPr lang="en-US" altLang="nl-NL" dirty="0"/>
              <a:t> (</a:t>
            </a:r>
            <a:r>
              <a:rPr lang="en-US" altLang="nl-NL" b="1" dirty="0" err="1">
                <a:solidFill>
                  <a:srgbClr val="0070C0"/>
                </a:solidFill>
              </a:rPr>
              <a:t>als</a:t>
            </a:r>
            <a:r>
              <a:rPr lang="en-US" altLang="nl-NL" b="1" dirty="0">
                <a:solidFill>
                  <a:srgbClr val="0070C0"/>
                </a:solidFill>
              </a:rPr>
              <a:t> president of </a:t>
            </a:r>
            <a:r>
              <a:rPr lang="en-US" altLang="nl-NL" b="1" dirty="0" err="1">
                <a:solidFill>
                  <a:srgbClr val="0070C0"/>
                </a:solidFill>
              </a:rPr>
              <a:t>als</a:t>
            </a:r>
            <a:r>
              <a:rPr lang="en-US" altLang="nl-NL" b="1" dirty="0">
                <a:solidFill>
                  <a:srgbClr val="0070C0"/>
                </a:solidFill>
              </a:rPr>
              <a:t> vice-president</a:t>
            </a:r>
            <a:r>
              <a:rPr lang="en-US" altLang="nl-NL" b="1" dirty="0">
                <a:solidFill>
                  <a:srgbClr val="7030A0"/>
                </a:solidFill>
              </a:rPr>
              <a:t>)</a:t>
            </a:r>
            <a:r>
              <a:rPr lang="en-US" altLang="nl-NL" dirty="0">
                <a:solidFill>
                  <a:srgbClr val="7030A0"/>
                </a:solidFill>
              </a:rPr>
              <a:t>? </a:t>
            </a:r>
          </a:p>
          <a:p>
            <a:pPr marL="0" indent="0" eaLnBrk="1" hangingPunct="1">
              <a:buFont typeface="Century Gothic" panose="020B0502020202020204" pitchFamily="34" charset="0"/>
              <a:buNone/>
            </a:pPr>
            <a:r>
              <a:rPr lang="en-US" altLang="nl-NL" b="1" dirty="0" err="1">
                <a:solidFill>
                  <a:srgbClr val="FF0000"/>
                </a:solidFill>
              </a:rPr>
              <a:t>Tabel</a:t>
            </a:r>
            <a:r>
              <a:rPr lang="en-US" altLang="nl-NL" b="1" dirty="0">
                <a:solidFill>
                  <a:srgbClr val="FF0000"/>
                </a:solidFill>
              </a:rPr>
              <a:t> </a:t>
            </a:r>
            <a:r>
              <a:rPr lang="en-US" altLang="nl-NL" b="1" dirty="0" err="1">
                <a:solidFill>
                  <a:srgbClr val="FF0000"/>
                </a:solidFill>
              </a:rPr>
              <a:t>wordt</a:t>
            </a:r>
            <a:r>
              <a:rPr lang="en-US" altLang="nl-NL" b="1" dirty="0">
                <a:solidFill>
                  <a:srgbClr val="FF0000"/>
                </a:solidFill>
              </a:rPr>
              <a:t>: </a:t>
            </a:r>
            <a:r>
              <a:rPr lang="en-US" altLang="nl-NL" b="1" dirty="0" err="1">
                <a:solidFill>
                  <a:srgbClr val="FF0000"/>
                </a:solidFill>
              </a:rPr>
              <a:t>adm_prvp</a:t>
            </a:r>
            <a:r>
              <a:rPr lang="en-US" altLang="nl-NL" b="1" dirty="0">
                <a:solidFill>
                  <a:srgbClr val="FF0000"/>
                </a:solidFill>
              </a:rPr>
              <a:t>(</a:t>
            </a:r>
            <a:r>
              <a:rPr lang="en-US" altLang="nl-NL" b="1" dirty="0" err="1">
                <a:solidFill>
                  <a:srgbClr val="FF0000"/>
                </a:solidFill>
              </a:rPr>
              <a:t>Adm_nr,Pres_name,VP_name</a:t>
            </a:r>
            <a:r>
              <a:rPr lang="en-US" altLang="nl-NL" b="1" dirty="0">
                <a:solidFill>
                  <a:srgbClr val="FF0000"/>
                </a:solidFill>
              </a:rPr>
              <a:t>)</a:t>
            </a:r>
          </a:p>
          <a:p>
            <a:pPr marL="0" indent="0" eaLnBrk="1" hangingPunct="1">
              <a:buFont typeface="Century Gothic" panose="020B0502020202020204" pitchFamily="34" charset="0"/>
              <a:buNone/>
            </a:pPr>
            <a:endParaRPr lang="en-US" altLang="nl-NL" dirty="0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BBB3AE6A-E21E-4388-A4A6-31478B5A789D}"/>
              </a:ext>
            </a:extLst>
          </p:cNvPr>
          <p:cNvSpPr txBox="1"/>
          <p:nvPr/>
        </p:nvSpPr>
        <p:spPr>
          <a:xfrm>
            <a:off x="1389063" y="1563688"/>
            <a:ext cx="10874375" cy="3355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nl-NL" sz="4000" dirty="0">
                <a:latin typeface="Century Gothic"/>
              </a:rPr>
              <a:t>Stap 1: Analyseer de vraag.</a:t>
            </a:r>
          </a:p>
          <a:p>
            <a:pPr marL="1257300" lvl="2" indent="-342900" eaLnBrk="1" hangingPunct="1">
              <a:spcBef>
                <a:spcPts val="2400"/>
              </a:spcBef>
              <a:buSzPct val="171000"/>
              <a:buFont typeface="Arial" pitchFamily="34" charset="0"/>
              <a:buChar char="•"/>
              <a:defRPr/>
            </a:pPr>
            <a:r>
              <a:rPr lang="en-US" sz="2400" b="1" kern="0" dirty="0">
                <a:solidFill>
                  <a:srgbClr val="00B050"/>
                </a:solidFill>
                <a:latin typeface="Century Gothic"/>
                <a:sym typeface="Century Gothic" pitchFamily="34" charset="0"/>
              </a:rPr>
              <a:t>Select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Welke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kolommen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komen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in de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uitvoer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?</a:t>
            </a:r>
          </a:p>
          <a:p>
            <a:pPr marL="1257300" lvl="2" indent="-342900" eaLnBrk="1" hangingPunct="1">
              <a:lnSpc>
                <a:spcPct val="50000"/>
              </a:lnSpc>
              <a:spcBef>
                <a:spcPts val="2400"/>
              </a:spcBef>
              <a:buSzPct val="171000"/>
              <a:buFont typeface="Arial" pitchFamily="34" charset="0"/>
              <a:buChar char="•"/>
              <a:defRPr/>
            </a:pPr>
            <a:r>
              <a:rPr lang="en-US" sz="2400" b="1" kern="0" dirty="0">
                <a:solidFill>
                  <a:srgbClr val="FF0000"/>
                </a:solidFill>
                <a:latin typeface="Century Gothic"/>
                <a:sym typeface="Century Gothic" pitchFamily="34" charset="0"/>
              </a:rPr>
              <a:t>From</a:t>
            </a:r>
            <a:r>
              <a:rPr lang="en-US" sz="2400" b="1" kern="0" dirty="0">
                <a:solidFill>
                  <a:srgbClr val="DD2067"/>
                </a:solidFill>
                <a:latin typeface="Century Gothic"/>
                <a:sym typeface="Century Gothic" pitchFamily="34" charset="0"/>
              </a:rPr>
              <a:t>   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Uit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welke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tabel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(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len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)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komen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de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kolommen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?</a:t>
            </a:r>
          </a:p>
          <a:p>
            <a:pPr marL="1257300" lvl="2" indent="-342900" eaLnBrk="1" hangingPunct="1">
              <a:lnSpc>
                <a:spcPct val="50000"/>
              </a:lnSpc>
              <a:spcBef>
                <a:spcPts val="2400"/>
              </a:spcBef>
              <a:buSzPct val="171000"/>
              <a:buFont typeface="Arial" pitchFamily="34" charset="0"/>
              <a:buChar char="•"/>
              <a:defRPr/>
            </a:pPr>
            <a:r>
              <a:rPr lang="en-US" sz="2400" b="1" kern="0" dirty="0">
                <a:solidFill>
                  <a:srgbClr val="0070C0"/>
                </a:solidFill>
                <a:latin typeface="Century Gothic"/>
                <a:sym typeface="Century Gothic" pitchFamily="34" charset="0"/>
              </a:rPr>
              <a:t>Where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Wil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ik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alle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records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zien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of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een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deel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? </a:t>
            </a:r>
          </a:p>
          <a:p>
            <a:pPr lvl="2" eaLnBrk="1" hangingPunct="1">
              <a:lnSpc>
                <a:spcPct val="50000"/>
              </a:lnSpc>
              <a:spcBef>
                <a:spcPts val="2400"/>
              </a:spcBef>
              <a:buSzPct val="171000"/>
              <a:defRPr/>
            </a:pP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                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Waaraan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moeten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de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rijen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voldoen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(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condities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)?</a:t>
            </a:r>
          </a:p>
          <a:p>
            <a:pPr marL="1257300" lvl="2" indent="-342900" eaLnBrk="1" hangingPunct="1">
              <a:lnSpc>
                <a:spcPct val="50000"/>
              </a:lnSpc>
              <a:spcBef>
                <a:spcPts val="2400"/>
              </a:spcBef>
              <a:buSzPct val="171000"/>
              <a:buFont typeface="Arial" pitchFamily="34" charset="0"/>
              <a:buChar char="•"/>
              <a:defRPr/>
            </a:pPr>
            <a:r>
              <a:rPr lang="en-US" sz="2400" b="1" kern="0" dirty="0">
                <a:solidFill>
                  <a:srgbClr val="7030A0"/>
                </a:solidFill>
                <a:latin typeface="Century Gothic"/>
                <a:sym typeface="Century Gothic" pitchFamily="34" charset="0"/>
              </a:rPr>
              <a:t>Order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Moet het in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een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bepaalde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</a:t>
            </a:r>
            <a:r>
              <a:rPr lang="en-US" sz="2400" kern="0" dirty="0" err="1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volgorde</a:t>
            </a:r>
            <a:r>
              <a:rPr lang="en-US" sz="2400" kern="0" dirty="0">
                <a:solidFill>
                  <a:srgbClr val="4D4D4D"/>
                </a:solidFill>
                <a:latin typeface="Century Gothic"/>
                <a:sym typeface="Century Gothic" pitchFamily="34" charset="0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62264932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7CD0B958-5AB1-4E7C-A0F6-6CF37270D5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/>
              <a:t>SQL </a:t>
            </a:r>
            <a:r>
              <a:rPr lang="en-US" altLang="nl-NL">
                <a:solidFill>
                  <a:srgbClr val="FF0000"/>
                </a:solidFill>
              </a:rPr>
              <a:t>Select extra</a:t>
            </a: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C8E555E9-4041-4AB1-A499-541324E4D5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89000" eaLnBrk="1" hangingPunct="1">
              <a:buSzPct val="100000"/>
            </a:pPr>
            <a:r>
              <a:rPr lang="en-US" altLang="nl-NL" sz="2800" b="1" dirty="0"/>
              <a:t>SQL Syntax </a:t>
            </a:r>
            <a:r>
              <a:rPr lang="en-US" altLang="nl-NL" sz="2800" b="1" dirty="0" err="1"/>
              <a:t>herhaling</a:t>
            </a:r>
            <a:r>
              <a:rPr lang="en-US" altLang="nl-NL" sz="2800" b="1" dirty="0"/>
              <a:t> </a:t>
            </a:r>
          </a:p>
          <a:p>
            <a:pPr marL="889000" eaLnBrk="1" hangingPunct="1">
              <a:buSzPct val="100000"/>
            </a:pPr>
            <a:r>
              <a:rPr lang="en-US" altLang="nl-NL" sz="2800" b="1" dirty="0"/>
              <a:t>SQL -</a:t>
            </a:r>
            <a:r>
              <a:rPr lang="en-US" altLang="nl-NL" sz="2800" b="1" dirty="0" err="1"/>
              <a:t>fouten</a:t>
            </a:r>
            <a:endParaRPr lang="en-US" altLang="nl-NL" sz="2800" b="1" dirty="0">
              <a:solidFill>
                <a:srgbClr val="00B050"/>
              </a:solidFill>
            </a:endParaRPr>
          </a:p>
          <a:p>
            <a:pPr marL="889000" eaLnBrk="1" hangingPunct="1">
              <a:buSzPct val="100000"/>
            </a:pPr>
            <a:r>
              <a:rPr lang="en-US" altLang="nl-NL" sz="2800" b="1" dirty="0"/>
              <a:t>Extra SELECT-commando </a:t>
            </a:r>
            <a:r>
              <a:rPr lang="en-US" altLang="nl-NL" sz="2800" b="1" dirty="0">
                <a:solidFill>
                  <a:srgbClr val="00B050"/>
                </a:solidFill>
              </a:rPr>
              <a:t>* , Between and; In; Like distinct; as; LIMIT, </a:t>
            </a:r>
            <a:r>
              <a:rPr lang="en-US" altLang="nl-NL" sz="2800" b="1" dirty="0" err="1">
                <a:solidFill>
                  <a:srgbClr val="00B050"/>
                </a:solidFill>
              </a:rPr>
              <a:t>Rekenen</a:t>
            </a:r>
            <a:endParaRPr lang="en-US" altLang="nl-NL" sz="2800" b="1" dirty="0">
              <a:solidFill>
                <a:schemeClr val="tx1"/>
              </a:solidFill>
            </a:endParaRPr>
          </a:p>
          <a:p>
            <a:pPr marL="889000" eaLnBrk="1" hangingPunct="1">
              <a:buSzPct val="100000"/>
            </a:pPr>
            <a:r>
              <a:rPr lang="en-US" altLang="nl-NL" sz="2800" b="1" dirty="0" err="1">
                <a:solidFill>
                  <a:schemeClr val="tx1"/>
                </a:solidFill>
                <a:ea typeface="ヒラギノ明朝 ProN W6" charset="-128"/>
              </a:rPr>
              <a:t>Condities</a:t>
            </a:r>
            <a:r>
              <a:rPr lang="en-US" altLang="nl-NL" sz="2800" b="1" dirty="0">
                <a:solidFill>
                  <a:schemeClr val="tx1"/>
                </a:solidFill>
                <a:ea typeface="ヒラギノ明朝 ProN W6" charset="-128"/>
              </a:rPr>
              <a:t> </a:t>
            </a:r>
            <a:r>
              <a:rPr lang="en-US" altLang="nl-NL" sz="2800" b="1" dirty="0" err="1">
                <a:solidFill>
                  <a:schemeClr val="tx1"/>
                </a:solidFill>
                <a:ea typeface="ヒラギノ明朝 ProN W6" charset="-128"/>
              </a:rPr>
              <a:t>uitgebreid</a:t>
            </a:r>
            <a:r>
              <a:rPr lang="en-US" altLang="nl-NL" sz="2800" b="1" dirty="0">
                <a:solidFill>
                  <a:schemeClr val="tx1"/>
                </a:solidFill>
                <a:ea typeface="ヒラギノ明朝 ProN W6" charset="-128"/>
              </a:rPr>
              <a:t>:  NOT AND OR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>
            <a:extLst>
              <a:ext uri="{FF2B5EF4-FFF2-40B4-BE49-F238E27FC236}">
                <a16:creationId xmlns:a16="http://schemas.microsoft.com/office/drawing/2014/main" id="{7CB643A6-154E-4B51-9C44-89980EE3A76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nl-NL" sz="7200"/>
              <a:t>SQL </a:t>
            </a:r>
            <a:r>
              <a:rPr lang="en-US" altLang="nl-NL" sz="7200">
                <a:solidFill>
                  <a:srgbClr val="FF0000"/>
                </a:solidFill>
              </a:rPr>
              <a:t>Syntax Like</a:t>
            </a: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3C0B1E6A-5F79-48A6-A0E8-F4AA8F8B249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25463" y="2284413"/>
            <a:ext cx="11836400" cy="5113337"/>
          </a:xfrm>
        </p:spPr>
        <p:txBody>
          <a:bodyPr/>
          <a:lstStyle/>
          <a:p>
            <a:pPr marL="0" indent="0" eaLnBrk="1" hangingPunct="1">
              <a:lnSpc>
                <a:spcPct val="50000"/>
              </a:lnSpc>
              <a:buFont typeface="Century Gothic" panose="020B0502020202020204" pitchFamily="34" charset="0"/>
              <a:buNone/>
            </a:pPr>
            <a:endParaRPr lang="en-US" altLang="nl-NL" sz="3600" b="1"/>
          </a:p>
          <a:p>
            <a:pPr marL="0" indent="0" eaLnBrk="1" hangingPunct="1">
              <a:lnSpc>
                <a:spcPct val="50000"/>
              </a:lnSpc>
              <a:buFont typeface="Century Gothic" panose="020B0502020202020204" pitchFamily="34" charset="0"/>
              <a:buNone/>
            </a:pPr>
            <a:r>
              <a:rPr lang="en-US" altLang="nl-NL" sz="3600" b="1"/>
              <a:t>SELECT * </a:t>
            </a:r>
          </a:p>
          <a:p>
            <a:pPr marL="0" indent="0" eaLnBrk="1" hangingPunct="1">
              <a:lnSpc>
                <a:spcPct val="50000"/>
              </a:lnSpc>
              <a:buFont typeface="Century Gothic" panose="020B0502020202020204" pitchFamily="34" charset="0"/>
              <a:buNone/>
            </a:pPr>
            <a:r>
              <a:rPr lang="en-US" altLang="nl-NL" sz="3600" b="1"/>
              <a:t>FROM </a:t>
            </a:r>
            <a:r>
              <a:rPr lang="en-US" altLang="nl-NL" sz="3600"/>
              <a:t>ADM_PRVP</a:t>
            </a:r>
            <a:br>
              <a:rPr lang="en-US" altLang="nl-NL" sz="3600" b="1"/>
            </a:br>
            <a:br>
              <a:rPr lang="en-US" altLang="nl-NL" sz="3600" b="1"/>
            </a:br>
            <a:r>
              <a:rPr lang="en-US" altLang="nl-NL" sz="3600" b="1"/>
              <a:t>WHERE </a:t>
            </a:r>
            <a:r>
              <a:rPr lang="en-US" altLang="nl-NL" sz="3600"/>
              <a:t>PRES_NAME</a:t>
            </a:r>
            <a:r>
              <a:rPr lang="en-US" altLang="nl-NL" sz="3600" b="1"/>
              <a:t> = </a:t>
            </a:r>
            <a:r>
              <a:rPr lang="en-US" altLang="nl-NL" sz="3600"/>
              <a:t>‘Roosevelt T'</a:t>
            </a:r>
            <a:r>
              <a:rPr lang="en-US" altLang="nl-NL" sz="3600" b="1"/>
              <a:t> </a:t>
            </a:r>
          </a:p>
          <a:p>
            <a:pPr marL="0" indent="0" eaLnBrk="1" hangingPunct="1">
              <a:lnSpc>
                <a:spcPct val="50000"/>
              </a:lnSpc>
              <a:buFont typeface="Century Gothic" panose="020B0502020202020204" pitchFamily="34" charset="0"/>
              <a:buNone/>
            </a:pPr>
            <a:r>
              <a:rPr lang="en-US" altLang="nl-NL" sz="3600" b="1"/>
              <a:t>OR </a:t>
            </a:r>
            <a:r>
              <a:rPr lang="en-US" altLang="nl-NL" sz="3600"/>
              <a:t>VP_NAME</a:t>
            </a:r>
            <a:r>
              <a:rPr lang="en-US" altLang="nl-NL" sz="3600" b="1"/>
              <a:t> = </a:t>
            </a:r>
            <a:r>
              <a:rPr lang="en-US" altLang="nl-NL" sz="3600"/>
              <a:t>‘Roosevelt T'</a:t>
            </a:r>
            <a:r>
              <a:rPr lang="en-US" altLang="nl-NL" sz="3600" b="1"/>
              <a:t> </a:t>
            </a:r>
          </a:p>
          <a:p>
            <a:pPr marL="0" indent="0" eaLnBrk="1" hangingPunct="1">
              <a:lnSpc>
                <a:spcPct val="50000"/>
              </a:lnSpc>
              <a:buFont typeface="Century Gothic" panose="020B0502020202020204" pitchFamily="34" charset="0"/>
              <a:buNone/>
            </a:pPr>
            <a:r>
              <a:rPr lang="en-US" altLang="nl-NL" sz="3600" b="1"/>
              <a:t>OR </a:t>
            </a:r>
            <a:r>
              <a:rPr lang="en-US" altLang="nl-NL" sz="3600"/>
              <a:t>PRES_NAME</a:t>
            </a:r>
            <a:r>
              <a:rPr lang="en-US" altLang="nl-NL" sz="3600" b="1"/>
              <a:t> = </a:t>
            </a:r>
            <a:r>
              <a:rPr lang="en-US" altLang="nl-NL" sz="3600"/>
              <a:t>‘Roosevelt F D'</a:t>
            </a:r>
            <a:r>
              <a:rPr lang="en-US" altLang="nl-NL" sz="3600" b="1"/>
              <a:t> </a:t>
            </a:r>
          </a:p>
          <a:p>
            <a:pPr marL="0" indent="0" eaLnBrk="1" hangingPunct="1">
              <a:lnSpc>
                <a:spcPct val="50000"/>
              </a:lnSpc>
              <a:buFont typeface="Century Gothic" panose="020B0502020202020204" pitchFamily="34" charset="0"/>
              <a:buNone/>
            </a:pPr>
            <a:r>
              <a:rPr lang="en-US" altLang="nl-NL" sz="3600" b="1"/>
              <a:t>OR </a:t>
            </a:r>
            <a:r>
              <a:rPr lang="en-US" altLang="nl-NL" sz="3600"/>
              <a:t>VP_NAME</a:t>
            </a:r>
            <a:r>
              <a:rPr lang="en-US" altLang="nl-NL" sz="3600" b="1"/>
              <a:t> = </a:t>
            </a:r>
            <a:r>
              <a:rPr lang="en-US" altLang="nl-NL" sz="3600"/>
              <a:t>‘Roosevelt FD'</a:t>
            </a:r>
            <a:r>
              <a:rPr lang="en-US" altLang="nl-NL" sz="3600" b="1"/>
              <a:t> </a:t>
            </a:r>
            <a:endParaRPr lang="en-US" altLang="nl-NL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A6D4D009-0ED8-4BA8-82AE-A8B9F172A29A}"/>
              </a:ext>
            </a:extLst>
          </p:cNvPr>
          <p:cNvSpPr/>
          <p:nvPr/>
        </p:nvSpPr>
        <p:spPr>
          <a:xfrm>
            <a:off x="527050" y="1636713"/>
            <a:ext cx="5922963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nl-NL" sz="4000" b="1" dirty="0">
                <a:latin typeface="Century Gothic"/>
              </a:rPr>
              <a:t>Stap 2: Maak de Query</a:t>
            </a:r>
            <a:endParaRPr lang="nl-NL" sz="2400" b="1" kern="0" dirty="0">
              <a:solidFill>
                <a:srgbClr val="4D4D4D"/>
              </a:solidFill>
              <a:latin typeface="Century Gothic"/>
              <a:sym typeface="Century Gothic" pitchFamily="34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>
            <a:extLst>
              <a:ext uri="{FF2B5EF4-FFF2-40B4-BE49-F238E27FC236}">
                <a16:creationId xmlns:a16="http://schemas.microsoft.com/office/drawing/2014/main" id="{FD156E48-B8ED-4D30-B45A-D02D18B4CDA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nl-NL" sz="7200"/>
              <a:t>SQL </a:t>
            </a:r>
            <a:r>
              <a:rPr lang="en-US" altLang="nl-NL" sz="7200">
                <a:solidFill>
                  <a:srgbClr val="FF0000"/>
                </a:solidFill>
              </a:rPr>
              <a:t>Syntax Like 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FBB1A95F-BB3A-498C-873D-960774A3F12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25463" y="1997075"/>
            <a:ext cx="11836400" cy="6769100"/>
          </a:xfrm>
        </p:spPr>
        <p:txBody>
          <a:bodyPr/>
          <a:lstStyle/>
          <a:p>
            <a:pPr marL="0" indent="0" eaLnBrk="1" hangingPunct="1">
              <a:lnSpc>
                <a:spcPct val="50000"/>
              </a:lnSpc>
              <a:buFont typeface="Century Gothic" panose="020B0502020202020204" pitchFamily="34" charset="0"/>
              <a:buNone/>
            </a:pPr>
            <a:br>
              <a:rPr lang="en-US" altLang="nl-NL" dirty="0"/>
            </a:br>
            <a:r>
              <a:rPr lang="en-US" altLang="nl-NL" sz="4000" dirty="0"/>
              <a:t>GEBRUIK MAKEN VAN EEN </a:t>
            </a:r>
            <a:r>
              <a:rPr lang="en-US" altLang="nl-NL" sz="4000" dirty="0">
                <a:solidFill>
                  <a:srgbClr val="FF0000"/>
                </a:solidFill>
              </a:rPr>
              <a:t>WILDCARD</a:t>
            </a:r>
            <a:r>
              <a:rPr lang="en-US" altLang="nl-NL" sz="4000" dirty="0"/>
              <a:t> </a:t>
            </a:r>
            <a:r>
              <a:rPr lang="en-US" altLang="nl-NL" sz="4000" dirty="0" err="1"/>
              <a:t>en</a:t>
            </a:r>
            <a:r>
              <a:rPr lang="en-US" altLang="nl-NL" sz="4000" dirty="0"/>
              <a:t> </a:t>
            </a:r>
          </a:p>
          <a:p>
            <a:pPr marL="0" indent="0" eaLnBrk="1" hangingPunct="1">
              <a:lnSpc>
                <a:spcPct val="50000"/>
              </a:lnSpc>
              <a:buFont typeface="Century Gothic" panose="020B0502020202020204" pitchFamily="34" charset="0"/>
              <a:buNone/>
            </a:pPr>
            <a:r>
              <a:rPr lang="en-US" altLang="nl-NL" sz="4000" dirty="0">
                <a:solidFill>
                  <a:srgbClr val="FF0000"/>
                </a:solidFill>
              </a:rPr>
              <a:t>LIKE</a:t>
            </a:r>
            <a:r>
              <a:rPr lang="en-US" altLang="nl-NL" sz="4000" dirty="0"/>
              <a:t>-operator</a:t>
            </a:r>
          </a:p>
          <a:p>
            <a:pPr marL="0" indent="0" eaLnBrk="1" hangingPunct="1">
              <a:lnSpc>
                <a:spcPct val="50000"/>
              </a:lnSpc>
              <a:buFont typeface="Century Gothic" panose="020B0502020202020204" pitchFamily="34" charset="0"/>
              <a:buNone/>
            </a:pPr>
            <a:br>
              <a:rPr lang="en-US" altLang="nl-NL" sz="4000" b="1" dirty="0"/>
            </a:br>
            <a:r>
              <a:rPr lang="en-US" altLang="nl-NL" sz="4000" b="1" dirty="0"/>
              <a:t>SELECT * </a:t>
            </a:r>
          </a:p>
          <a:p>
            <a:pPr marL="0" indent="0" eaLnBrk="1" hangingPunct="1">
              <a:lnSpc>
                <a:spcPct val="50000"/>
              </a:lnSpc>
              <a:buFont typeface="Century Gothic" panose="020B0502020202020204" pitchFamily="34" charset="0"/>
              <a:buNone/>
            </a:pPr>
            <a:r>
              <a:rPr lang="en-US" altLang="nl-NL" sz="4000" b="1" dirty="0"/>
              <a:t>FROM </a:t>
            </a:r>
            <a:r>
              <a:rPr lang="en-US" altLang="nl-NL" sz="4000" dirty="0"/>
              <a:t>ADM_PRVP</a:t>
            </a:r>
            <a:r>
              <a:rPr lang="en-US" altLang="nl-NL" sz="4000" b="1" dirty="0"/>
              <a:t> </a:t>
            </a:r>
            <a:br>
              <a:rPr lang="en-US" altLang="nl-NL" sz="4000" b="1" dirty="0"/>
            </a:br>
            <a:br>
              <a:rPr lang="en-US" altLang="nl-NL" sz="4000" b="1" dirty="0"/>
            </a:br>
            <a:r>
              <a:rPr lang="en-US" altLang="nl-NL" sz="4000" b="1" dirty="0"/>
              <a:t>WHERE </a:t>
            </a:r>
            <a:r>
              <a:rPr lang="en-US" altLang="nl-NL" sz="4000" dirty="0" err="1"/>
              <a:t>PRES_Name</a:t>
            </a:r>
            <a:r>
              <a:rPr lang="en-US" altLang="nl-NL" sz="4000" b="1" dirty="0"/>
              <a:t> </a:t>
            </a:r>
            <a:r>
              <a:rPr lang="en-US" altLang="nl-NL" sz="4000" b="1" dirty="0">
                <a:solidFill>
                  <a:srgbClr val="FF0000"/>
                </a:solidFill>
              </a:rPr>
              <a:t>LIKE</a:t>
            </a:r>
            <a:r>
              <a:rPr lang="en-US" altLang="nl-NL" sz="4000" b="1" dirty="0"/>
              <a:t> </a:t>
            </a:r>
            <a:r>
              <a:rPr lang="en-US" altLang="nl-NL" sz="4000" dirty="0"/>
              <a:t>'Roosevelt</a:t>
            </a:r>
            <a:r>
              <a:rPr lang="en-US" altLang="nl-NL" sz="4000" b="1" dirty="0">
                <a:solidFill>
                  <a:srgbClr val="FF0000"/>
                </a:solidFill>
              </a:rPr>
              <a:t>%’</a:t>
            </a:r>
            <a:r>
              <a:rPr lang="en-US" altLang="nl-NL" sz="4000" b="1" dirty="0"/>
              <a:t> </a:t>
            </a:r>
          </a:p>
          <a:p>
            <a:pPr marL="0" indent="0" eaLnBrk="1" hangingPunct="1">
              <a:lnSpc>
                <a:spcPct val="50000"/>
              </a:lnSpc>
              <a:buFont typeface="Century Gothic" panose="020B0502020202020204" pitchFamily="34" charset="0"/>
              <a:buNone/>
            </a:pPr>
            <a:r>
              <a:rPr lang="en-US" altLang="nl-NL" sz="4000" b="1" dirty="0"/>
              <a:t>OR </a:t>
            </a:r>
            <a:r>
              <a:rPr lang="en-US" altLang="nl-NL" sz="4000" dirty="0" err="1"/>
              <a:t>VP_Name</a:t>
            </a:r>
            <a:r>
              <a:rPr lang="en-US" altLang="nl-NL" sz="4000" b="1" dirty="0"/>
              <a:t> </a:t>
            </a:r>
            <a:r>
              <a:rPr lang="en-US" altLang="nl-NL" sz="4000" b="1" dirty="0">
                <a:solidFill>
                  <a:srgbClr val="FF0000"/>
                </a:solidFill>
              </a:rPr>
              <a:t>LIKE</a:t>
            </a:r>
            <a:r>
              <a:rPr lang="en-US" altLang="nl-NL" sz="4000" b="1" dirty="0"/>
              <a:t> </a:t>
            </a:r>
            <a:r>
              <a:rPr lang="en-US" altLang="nl-NL" sz="4000" dirty="0"/>
              <a:t>'Roosevelt</a:t>
            </a:r>
            <a:r>
              <a:rPr lang="en-US" altLang="nl-NL" sz="4000" b="1" dirty="0">
                <a:solidFill>
                  <a:srgbClr val="FF0000"/>
                </a:solidFill>
              </a:rPr>
              <a:t>%'</a:t>
            </a:r>
          </a:p>
          <a:p>
            <a:pPr marL="0" indent="0" eaLnBrk="1" hangingPunct="1">
              <a:lnSpc>
                <a:spcPct val="50000"/>
              </a:lnSpc>
              <a:buFont typeface="Century Gothic" panose="020B0502020202020204" pitchFamily="34" charset="0"/>
              <a:buNone/>
            </a:pPr>
            <a:endParaRPr lang="en-US" altLang="nl-NL" sz="4000" dirty="0"/>
          </a:p>
          <a:p>
            <a:pPr marL="0" indent="0" eaLnBrk="1" hangingPunct="1">
              <a:lnSpc>
                <a:spcPct val="50000"/>
              </a:lnSpc>
              <a:buFont typeface="Century Gothic" panose="020B0502020202020204" pitchFamily="34" charset="0"/>
              <a:buNone/>
            </a:pPr>
            <a:r>
              <a:rPr lang="en-US" altLang="nl-NL" sz="4000" dirty="0" err="1"/>
              <a:t>Dit</a:t>
            </a:r>
            <a:r>
              <a:rPr lang="en-US" altLang="nl-NL" sz="4000" dirty="0"/>
              <a:t> </a:t>
            </a:r>
            <a:r>
              <a:rPr lang="en-US" altLang="nl-NL" sz="4000" dirty="0" err="1"/>
              <a:t>geeft</a:t>
            </a:r>
            <a:r>
              <a:rPr lang="en-US" altLang="nl-NL" sz="4000" dirty="0"/>
              <a:t> </a:t>
            </a:r>
            <a:r>
              <a:rPr lang="en-US" altLang="nl-NL" sz="4000" dirty="0" err="1"/>
              <a:t>hetzelfde</a:t>
            </a:r>
            <a:r>
              <a:rPr lang="en-US" altLang="nl-NL" sz="4000" dirty="0"/>
              <a:t> </a:t>
            </a:r>
            <a:r>
              <a:rPr lang="en-US" altLang="nl-NL" sz="4000" dirty="0" err="1"/>
              <a:t>resultaat</a:t>
            </a:r>
            <a:r>
              <a:rPr lang="en-US" altLang="nl-NL" sz="4000" dirty="0"/>
              <a:t> </a:t>
            </a:r>
            <a:r>
              <a:rPr lang="en-US" altLang="nl-NL" sz="4000" dirty="0" err="1"/>
              <a:t>als</a:t>
            </a:r>
            <a:r>
              <a:rPr lang="en-US" altLang="nl-NL" sz="4000" dirty="0"/>
              <a:t> de </a:t>
            </a:r>
            <a:r>
              <a:rPr lang="en-US" altLang="nl-NL" sz="4000" dirty="0" err="1"/>
              <a:t>vorige</a:t>
            </a:r>
            <a:r>
              <a:rPr lang="en-US" altLang="nl-NL" sz="4000" dirty="0"/>
              <a:t> query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70B914F6-A399-4D86-94BD-2CEE8799DF9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nl-NL" sz="7200"/>
              <a:t>SQL </a:t>
            </a:r>
            <a:r>
              <a:rPr lang="en-US" altLang="nl-NL" sz="7200">
                <a:solidFill>
                  <a:srgbClr val="FF0000"/>
                </a:solidFill>
              </a:rPr>
              <a:t>Syntax Like</a:t>
            </a:r>
          </a:p>
        </p:txBody>
      </p:sp>
      <p:sp>
        <p:nvSpPr>
          <p:cNvPr id="18435" name="Rechthoek 1">
            <a:extLst>
              <a:ext uri="{FF2B5EF4-FFF2-40B4-BE49-F238E27FC236}">
                <a16:creationId xmlns:a16="http://schemas.microsoft.com/office/drawing/2014/main" id="{9123E132-0AC5-40B3-94DC-B65BFB177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36713"/>
            <a:ext cx="129778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2400"/>
              </a:spcBef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1pPr>
            <a:lvl2pPr marL="742950" indent="-285750">
              <a:spcBef>
                <a:spcPts val="2400"/>
              </a:spcBef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2pPr>
            <a:lvl3pPr marL="1143000" indent="-228600">
              <a:spcBef>
                <a:spcPts val="2400"/>
              </a:spcBef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3pPr>
            <a:lvl4pPr marL="1600200" indent="-228600">
              <a:spcBef>
                <a:spcPts val="2400"/>
              </a:spcBef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4pPr>
            <a:lvl5pPr marL="2057400" indent="-228600">
              <a:spcBef>
                <a:spcPts val="2400"/>
              </a:spcBef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Century Gothic" panose="020B0502020202020204" pitchFamily="34" charset="0"/>
              <a:buNone/>
            </a:pPr>
            <a:r>
              <a:rPr lang="en-US" altLang="nl-NL" sz="4000" b="1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rPr>
              <a:t>Stap 3: Voer de Query uit en controleer de uitkomst.</a:t>
            </a:r>
          </a:p>
        </p:txBody>
      </p:sp>
      <p:graphicFrame>
        <p:nvGraphicFramePr>
          <p:cNvPr id="18436" name="Object 2">
            <a:extLst>
              <a:ext uri="{FF2B5EF4-FFF2-40B4-BE49-F238E27FC236}">
                <a16:creationId xmlns:a16="http://schemas.microsoft.com/office/drawing/2014/main" id="{D2F9B01C-FA88-4F14-A4D2-3859042434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482708"/>
              </p:ext>
            </p:extLst>
          </p:nvPr>
        </p:nvGraphicFramePr>
        <p:xfrm>
          <a:off x="669752" y="3300413"/>
          <a:ext cx="6337300" cy="389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erkblad" r:id="rId2" imgW="2495556" imgH="1533435" progId="Excel.Sheet.12">
                  <p:embed/>
                </p:oleObj>
              </mc:Choice>
              <mc:Fallback>
                <p:oleObj name="Werkblad" r:id="rId2" imgW="2495556" imgH="1533435" progId="Excel.Sheet.12">
                  <p:embed/>
                  <p:pic>
                    <p:nvPicPr>
                      <p:cNvPr id="18436" name="Object 2">
                        <a:extLst>
                          <a:ext uri="{FF2B5EF4-FFF2-40B4-BE49-F238E27FC236}">
                            <a16:creationId xmlns:a16="http://schemas.microsoft.com/office/drawing/2014/main" id="{D2F9B01C-FA88-4F14-A4D2-3859042434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752" y="3300413"/>
                        <a:ext cx="6337300" cy="3894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>
            <a:extLst>
              <a:ext uri="{FF2B5EF4-FFF2-40B4-BE49-F238E27FC236}">
                <a16:creationId xmlns:a16="http://schemas.microsoft.com/office/drawing/2014/main" id="{835494E3-B0A9-4CB9-81EA-C34D0290717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nl-NL" sz="7200"/>
              <a:t>LIKE </a:t>
            </a:r>
            <a:r>
              <a:rPr lang="en-US" altLang="nl-NL" sz="7200">
                <a:solidFill>
                  <a:srgbClr val="FF0000"/>
                </a:solidFill>
              </a:rPr>
              <a:t>diepgang</a:t>
            </a: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3F4A5BA9-C418-454C-9DA4-2FBDAD4F972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Font typeface="Century Gothic" panose="020B0502020202020204" pitchFamily="34" charset="0"/>
              <a:buNone/>
            </a:pPr>
            <a:r>
              <a:rPr lang="nl-NL" altLang="nl-NL" sz="2900" b="1" dirty="0">
                <a:solidFill>
                  <a:srgbClr val="595959"/>
                </a:solidFill>
              </a:rPr>
              <a:t>Met Like kunnen we wildcards gebruiken om alsnog de zoekopdracht te completeren, als we de data niet helemaal weten.</a:t>
            </a:r>
          </a:p>
          <a:p>
            <a:pPr marL="0" indent="0" eaLnBrk="1" hangingPunct="1">
              <a:spcBef>
                <a:spcPct val="0"/>
              </a:spcBef>
              <a:buFont typeface="Century Gothic" panose="020B0502020202020204" pitchFamily="34" charset="0"/>
              <a:buNone/>
            </a:pPr>
            <a:endParaRPr lang="nl-NL" altLang="nl-NL" sz="2900" b="1" dirty="0">
              <a:solidFill>
                <a:srgbClr val="595959"/>
              </a:solidFill>
              <a:ea typeface="ヒラギノ明朝 ProN W6" charset="-128"/>
            </a:endParaRPr>
          </a:p>
          <a:p>
            <a:pPr marL="0" indent="0" eaLnBrk="1" hangingPunct="1">
              <a:spcBef>
                <a:spcPct val="0"/>
              </a:spcBef>
              <a:buFont typeface="Century Gothic" panose="020B0502020202020204" pitchFamily="34" charset="0"/>
              <a:buNone/>
            </a:pPr>
            <a:r>
              <a:rPr lang="nl-NL" altLang="nl-NL" sz="2900" b="1" dirty="0">
                <a:solidFill>
                  <a:srgbClr val="595959"/>
                </a:solidFill>
                <a:ea typeface="ヒラギノ明朝 ProN W6" charset="-128"/>
              </a:rPr>
              <a:t>Om één onbekend karakter aan te geven gebruik je het </a:t>
            </a:r>
            <a:r>
              <a:rPr lang="nl-NL" altLang="nl-NL" sz="2900" b="1" dirty="0" err="1">
                <a:solidFill>
                  <a:srgbClr val="595959"/>
                </a:solidFill>
                <a:ea typeface="ヒラギノ明朝 ProN W6" charset="-128"/>
              </a:rPr>
              <a:t>underscore</a:t>
            </a:r>
            <a:r>
              <a:rPr lang="nl-NL" altLang="nl-NL" sz="2900" b="1" dirty="0">
                <a:solidFill>
                  <a:srgbClr val="595959"/>
                </a:solidFill>
                <a:ea typeface="ヒラギノ明朝 ProN W6" charset="-128"/>
              </a:rPr>
              <a:t> teken “_”</a:t>
            </a:r>
          </a:p>
          <a:p>
            <a:pPr marL="0" indent="0" eaLnBrk="1" hangingPunct="1">
              <a:spcBef>
                <a:spcPct val="0"/>
              </a:spcBef>
              <a:buFont typeface="Century Gothic" panose="020B0502020202020204" pitchFamily="34" charset="0"/>
              <a:buNone/>
            </a:pPr>
            <a:endParaRPr lang="nl-NL" altLang="nl-NL" sz="2900" b="1" dirty="0">
              <a:solidFill>
                <a:srgbClr val="595959"/>
              </a:solidFill>
              <a:ea typeface="ヒラギノ明朝 ProN W6" charset="-128"/>
            </a:endParaRPr>
          </a:p>
          <a:p>
            <a:pPr marL="0" indent="0" eaLnBrk="1" hangingPunct="1">
              <a:spcBef>
                <a:spcPct val="0"/>
              </a:spcBef>
              <a:buFont typeface="Century Gothic" panose="020B0502020202020204" pitchFamily="34" charset="0"/>
              <a:buNone/>
            </a:pPr>
            <a:r>
              <a:rPr lang="nl-NL" altLang="nl-NL" sz="2900" b="1" dirty="0">
                <a:solidFill>
                  <a:srgbClr val="595959"/>
                </a:solidFill>
                <a:ea typeface="ヒラギノ明朝 ProN W6" charset="-128"/>
              </a:rPr>
              <a:t>Om meerdere onbekende karakters aan te geven gebruik je de </a:t>
            </a:r>
            <a:r>
              <a:rPr lang="nl-NL" altLang="nl-NL" sz="2900" b="1" dirty="0" err="1">
                <a:solidFill>
                  <a:srgbClr val="595959"/>
                </a:solidFill>
                <a:ea typeface="ヒラギノ明朝 ProN W6" charset="-128"/>
              </a:rPr>
              <a:t>asteriks</a:t>
            </a:r>
            <a:r>
              <a:rPr lang="nl-NL" altLang="nl-NL" sz="2900" b="1" dirty="0">
                <a:solidFill>
                  <a:srgbClr val="595959"/>
                </a:solidFill>
                <a:ea typeface="ヒラギノ明朝 ProN W6" charset="-128"/>
              </a:rPr>
              <a:t> “%”</a:t>
            </a:r>
          </a:p>
          <a:p>
            <a:pPr marL="0" indent="0" eaLnBrk="1" hangingPunct="1">
              <a:spcBef>
                <a:spcPts val="2225"/>
              </a:spcBef>
              <a:buFont typeface="Century Gothic" panose="020B0502020202020204" pitchFamily="34" charset="0"/>
              <a:buNone/>
            </a:pPr>
            <a:endParaRPr lang="en-US" altLang="nl-NL" sz="2900" b="1" dirty="0">
              <a:ea typeface="ヒラギノ明朝 ProN W6" charset="-128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>
            <a:extLst>
              <a:ext uri="{FF2B5EF4-FFF2-40B4-BE49-F238E27FC236}">
                <a16:creationId xmlns:a16="http://schemas.microsoft.com/office/drawing/2014/main" id="{C4641949-05E7-4FAA-AD95-D4DB9D062E1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nl-NL" sz="7200"/>
              <a:t>LIKE </a:t>
            </a:r>
            <a:r>
              <a:rPr lang="en-US" altLang="nl-NL" sz="7200">
                <a:solidFill>
                  <a:srgbClr val="FF0000"/>
                </a:solidFill>
              </a:rPr>
              <a:t>diepgang</a:t>
            </a: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AE2D08F8-2E99-4395-B5CE-FA93587F7E2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4025" y="1924050"/>
            <a:ext cx="11836400" cy="6265863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Century Gothic" panose="020B0502020202020204" pitchFamily="34" charset="0"/>
              <a:buNone/>
            </a:pPr>
            <a:r>
              <a:rPr lang="en-US" altLang="nl-NL" sz="3300" b="1" dirty="0">
                <a:solidFill>
                  <a:srgbClr val="DD2067"/>
                </a:solidFill>
              </a:rPr>
              <a:t>WHERE </a:t>
            </a:r>
            <a:r>
              <a:rPr lang="en-US" altLang="nl-NL" sz="3300" b="1" dirty="0" err="1">
                <a:solidFill>
                  <a:srgbClr val="DD2067"/>
                </a:solidFill>
              </a:rPr>
              <a:t>woord</a:t>
            </a:r>
            <a:r>
              <a:rPr lang="en-US" altLang="nl-NL" sz="3300" b="1" dirty="0">
                <a:solidFill>
                  <a:srgbClr val="DD2067"/>
                </a:solidFill>
              </a:rPr>
              <a:t> LIKE “%</a:t>
            </a:r>
            <a:r>
              <a:rPr lang="en-US" altLang="nl-NL" sz="3300" b="1" dirty="0" err="1"/>
              <a:t>uis</a:t>
            </a:r>
            <a:r>
              <a:rPr lang="en-US" altLang="nl-NL" sz="3300" b="1" dirty="0"/>
              <a:t>” </a:t>
            </a:r>
            <a:endParaRPr lang="en-US" altLang="nl-NL" sz="3300" b="1" dirty="0">
              <a:solidFill>
                <a:srgbClr val="DD2067"/>
              </a:solidFill>
            </a:endParaRPr>
          </a:p>
          <a:p>
            <a:pPr marL="0" indent="0" eaLnBrk="1" hangingPunct="1">
              <a:spcBef>
                <a:spcPts val="2225"/>
              </a:spcBef>
              <a:buFont typeface="Century Gothic" panose="020B0502020202020204" pitchFamily="34" charset="0"/>
              <a:buNone/>
            </a:pPr>
            <a:r>
              <a:rPr lang="en-US" altLang="nl-NL" sz="3300" b="1" dirty="0">
                <a:solidFill>
                  <a:srgbClr val="DD2067"/>
                </a:solidFill>
              </a:rPr>
              <a:t>%</a:t>
            </a:r>
            <a:r>
              <a:rPr lang="en-US" altLang="nl-NL" sz="3300" b="1" dirty="0" err="1"/>
              <a:t>uis</a:t>
            </a:r>
            <a:r>
              <a:rPr lang="en-US" altLang="nl-NL" sz="3300" b="1" dirty="0"/>
              <a:t> =&gt; </a:t>
            </a:r>
            <a:r>
              <a:rPr lang="en-US" altLang="nl-NL" sz="3300" b="1" dirty="0" err="1"/>
              <a:t>Klapmuis</a:t>
            </a:r>
            <a:r>
              <a:rPr lang="en-US" altLang="nl-NL" sz="3300" b="1" dirty="0"/>
              <a:t>	 		Huis</a:t>
            </a:r>
            <a:r>
              <a:rPr lang="en-US" altLang="nl-NL" sz="3300" b="1" dirty="0">
                <a:solidFill>
                  <a:srgbClr val="DD2067"/>
                </a:solidFill>
              </a:rPr>
              <a:t>%</a:t>
            </a:r>
            <a:r>
              <a:rPr lang="en-US" altLang="nl-NL" sz="3300" b="1" dirty="0"/>
              <a:t> =&gt; Huis</a:t>
            </a:r>
            <a:endParaRPr lang="en-US" altLang="nl-NL" sz="3300" b="1" dirty="0">
              <a:ea typeface="ヒラギノ明朝 ProN W6" charset="-128"/>
            </a:endParaRPr>
          </a:p>
          <a:p>
            <a:pPr marL="0" indent="0" eaLnBrk="1" hangingPunct="1">
              <a:spcBef>
                <a:spcPts val="2225"/>
              </a:spcBef>
              <a:buFont typeface="Century Gothic" panose="020B0502020202020204" pitchFamily="34" charset="0"/>
              <a:buNone/>
            </a:pPr>
            <a:r>
              <a:rPr lang="en-US" altLang="nl-NL" sz="3300" b="1" dirty="0">
                <a:solidFill>
                  <a:srgbClr val="DD2067"/>
                </a:solidFill>
              </a:rPr>
              <a:t>%</a:t>
            </a:r>
            <a:r>
              <a:rPr lang="en-US" altLang="nl-NL" sz="3300" b="1" dirty="0" err="1"/>
              <a:t>uis</a:t>
            </a:r>
            <a:r>
              <a:rPr lang="en-US" altLang="nl-NL" sz="3300" b="1" dirty="0"/>
              <a:t> =&gt; </a:t>
            </a:r>
            <a:r>
              <a:rPr lang="en-US" altLang="nl-NL" sz="3300" b="1" dirty="0" err="1"/>
              <a:t>Telefoonhuis</a:t>
            </a:r>
            <a:r>
              <a:rPr lang="en-US" altLang="nl-NL" sz="3300" b="1" dirty="0"/>
              <a:t>		</a:t>
            </a:r>
            <a:r>
              <a:rPr lang="en-US" altLang="nl-NL" sz="3300" b="1" dirty="0" err="1"/>
              <a:t>Hu</a:t>
            </a:r>
            <a:r>
              <a:rPr lang="en-US" altLang="nl-NL" sz="3300" b="1" dirty="0" err="1">
                <a:solidFill>
                  <a:srgbClr val="DD2067"/>
                </a:solidFill>
              </a:rPr>
              <a:t>%</a:t>
            </a:r>
            <a:r>
              <a:rPr lang="en-US" altLang="nl-NL" sz="3300" b="1" dirty="0" err="1"/>
              <a:t>s</a:t>
            </a:r>
            <a:r>
              <a:rPr lang="en-US" altLang="nl-NL" sz="3300" b="1" dirty="0"/>
              <a:t> =&gt; </a:t>
            </a:r>
            <a:r>
              <a:rPr lang="en-US" altLang="nl-NL" sz="3300" b="1" dirty="0" err="1"/>
              <a:t>Hulptas</a:t>
            </a:r>
            <a:endParaRPr lang="en-US" altLang="nl-NL" sz="3300" b="1" dirty="0">
              <a:ea typeface="ヒラギノ明朝 ProN W6" charset="-128"/>
            </a:endParaRPr>
          </a:p>
          <a:p>
            <a:pPr marL="0" indent="0" eaLnBrk="1" hangingPunct="1">
              <a:spcBef>
                <a:spcPts val="2225"/>
              </a:spcBef>
              <a:buFont typeface="Century Gothic" panose="020B0502020202020204" pitchFamily="34" charset="0"/>
              <a:buNone/>
            </a:pPr>
            <a:r>
              <a:rPr lang="en-US" altLang="nl-NL" sz="3300" b="1" dirty="0"/>
              <a:t>Huis</a:t>
            </a:r>
            <a:r>
              <a:rPr lang="en-US" altLang="nl-NL" sz="3300" b="1" dirty="0">
                <a:solidFill>
                  <a:srgbClr val="DD2067"/>
                </a:solidFill>
              </a:rPr>
              <a:t>%</a:t>
            </a:r>
            <a:r>
              <a:rPr lang="en-US" altLang="nl-NL" sz="3300" b="1" dirty="0"/>
              <a:t> =&gt; </a:t>
            </a:r>
            <a:r>
              <a:rPr lang="en-US" altLang="nl-NL" sz="3300" b="1" dirty="0" err="1"/>
              <a:t>Huismus</a:t>
            </a:r>
            <a:endParaRPr lang="en-US" altLang="nl-NL" sz="3300" b="1" dirty="0">
              <a:ea typeface="ヒラギノ明朝 ProN W6" charset="-128"/>
            </a:endParaRPr>
          </a:p>
          <a:p>
            <a:pPr marL="0" indent="0" eaLnBrk="1" hangingPunct="1">
              <a:spcBef>
                <a:spcPts val="2225"/>
              </a:spcBef>
              <a:buFont typeface="Century Gothic" panose="020B0502020202020204" pitchFamily="34" charset="0"/>
              <a:buNone/>
            </a:pPr>
            <a:r>
              <a:rPr lang="en-US" altLang="nl-NL" sz="3300" b="1" dirty="0"/>
              <a:t>Huis</a:t>
            </a:r>
            <a:r>
              <a:rPr lang="en-US" altLang="nl-NL" sz="3300" b="1" dirty="0">
                <a:solidFill>
                  <a:srgbClr val="DD2067"/>
                </a:solidFill>
              </a:rPr>
              <a:t>%</a:t>
            </a:r>
            <a:r>
              <a:rPr lang="en-US" altLang="nl-NL" sz="3300" b="1" dirty="0"/>
              <a:t> =&gt; </a:t>
            </a:r>
            <a:r>
              <a:rPr lang="en-US" altLang="nl-NL" sz="3300" b="1" dirty="0" err="1"/>
              <a:t>Huisnummer</a:t>
            </a:r>
            <a:endParaRPr lang="en-US" altLang="nl-NL" sz="3300" b="1" dirty="0">
              <a:ea typeface="ヒラギノ明朝 ProN W6" charset="-128"/>
            </a:endParaRPr>
          </a:p>
          <a:p>
            <a:pPr marL="0" indent="0" eaLnBrk="1" hangingPunct="1">
              <a:spcBef>
                <a:spcPts val="2225"/>
              </a:spcBef>
              <a:buFont typeface="Century Gothic" panose="020B0502020202020204" pitchFamily="34" charset="0"/>
              <a:buNone/>
            </a:pPr>
            <a:r>
              <a:rPr lang="en-US" altLang="nl-NL" sz="3300" b="1" dirty="0">
                <a:solidFill>
                  <a:srgbClr val="DD2067"/>
                </a:solidFill>
              </a:rPr>
              <a:t>%</a:t>
            </a:r>
            <a:r>
              <a:rPr lang="en-US" altLang="nl-NL" sz="3300" b="1" dirty="0"/>
              <a:t>Huis</a:t>
            </a:r>
            <a:r>
              <a:rPr lang="en-US" altLang="nl-NL" sz="3300" b="1" dirty="0">
                <a:solidFill>
                  <a:srgbClr val="DD2067"/>
                </a:solidFill>
              </a:rPr>
              <a:t>%</a:t>
            </a:r>
            <a:r>
              <a:rPr lang="en-US" altLang="nl-NL" sz="3300" b="1" dirty="0"/>
              <a:t>=&gt; </a:t>
            </a:r>
            <a:r>
              <a:rPr lang="en-US" altLang="nl-NL" sz="3300" b="1" dirty="0" err="1"/>
              <a:t>Thuisgevoel</a:t>
            </a:r>
            <a:endParaRPr lang="en-US" altLang="nl-NL" sz="3300" b="1" dirty="0">
              <a:ea typeface="ヒラギノ明朝 ProN W6" charset="-128"/>
            </a:endParaRPr>
          </a:p>
          <a:p>
            <a:pPr marL="0" indent="0" eaLnBrk="1" hangingPunct="1">
              <a:spcBef>
                <a:spcPts val="2225"/>
              </a:spcBef>
              <a:buFont typeface="Century Gothic" panose="020B0502020202020204" pitchFamily="34" charset="0"/>
              <a:buNone/>
            </a:pPr>
            <a:r>
              <a:rPr lang="en-US" altLang="nl-NL" sz="3300" b="1" dirty="0" err="1"/>
              <a:t>Hu</a:t>
            </a:r>
            <a:r>
              <a:rPr lang="en-US" altLang="nl-NL" sz="3300" b="1" dirty="0" err="1">
                <a:solidFill>
                  <a:srgbClr val="DD2067"/>
                </a:solidFill>
              </a:rPr>
              <a:t>%</a:t>
            </a:r>
            <a:r>
              <a:rPr lang="en-US" altLang="nl-NL" sz="3300" b="1" dirty="0" err="1"/>
              <a:t>st</a:t>
            </a:r>
            <a:r>
              <a:rPr lang="en-US" altLang="nl-NL" sz="3300" b="1" dirty="0"/>
              <a:t> =&gt; Hulst</a:t>
            </a:r>
            <a:endParaRPr lang="en-US" altLang="nl-NL" sz="3300" b="1" dirty="0">
              <a:ea typeface="ヒラギノ明朝 ProN W6" charset="-128"/>
            </a:endParaRPr>
          </a:p>
          <a:p>
            <a:pPr marL="0" indent="0" eaLnBrk="1" hangingPunct="1">
              <a:spcBef>
                <a:spcPts val="2225"/>
              </a:spcBef>
              <a:buFont typeface="Century Gothic" panose="020B0502020202020204" pitchFamily="34" charset="0"/>
              <a:buNone/>
            </a:pPr>
            <a:r>
              <a:rPr lang="en-US" altLang="nl-NL" sz="3300" b="1" dirty="0" err="1"/>
              <a:t>Hu</a:t>
            </a:r>
            <a:r>
              <a:rPr lang="en-US" altLang="nl-NL" sz="3300" b="1" dirty="0" err="1">
                <a:solidFill>
                  <a:srgbClr val="DD2067"/>
                </a:solidFill>
              </a:rPr>
              <a:t>%</a:t>
            </a:r>
            <a:r>
              <a:rPr lang="en-US" altLang="nl-NL" sz="3300" b="1" dirty="0" err="1"/>
              <a:t>s</a:t>
            </a:r>
            <a:r>
              <a:rPr lang="en-US" altLang="nl-NL" sz="3300" b="1" dirty="0"/>
              <a:t> =&gt; Huis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BC3BAEA2-5C71-497E-B383-2B4ECA9B026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nl-NL" sz="7200"/>
              <a:t>LIKE </a:t>
            </a:r>
            <a:r>
              <a:rPr lang="en-US" altLang="nl-NL" sz="7200">
                <a:solidFill>
                  <a:srgbClr val="FF0000"/>
                </a:solidFill>
              </a:rPr>
              <a:t>diepgang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FA344223-35BD-4A94-9F00-6F53DD40116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852613"/>
            <a:ext cx="11836400" cy="6021387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Century Gothic" panose="020B0502020202020204" pitchFamily="34" charset="0"/>
              <a:buNone/>
            </a:pPr>
            <a:r>
              <a:rPr lang="en-US" altLang="nl-NL" sz="2900" b="1" dirty="0">
                <a:solidFill>
                  <a:srgbClr val="DD2067"/>
                </a:solidFill>
              </a:rPr>
              <a:t>WHERE </a:t>
            </a:r>
            <a:r>
              <a:rPr lang="en-US" altLang="nl-NL" sz="2900" b="1" dirty="0" err="1">
                <a:solidFill>
                  <a:srgbClr val="DD2067"/>
                </a:solidFill>
              </a:rPr>
              <a:t>woord</a:t>
            </a:r>
            <a:r>
              <a:rPr lang="en-US" altLang="nl-NL" sz="2900" b="1" dirty="0">
                <a:solidFill>
                  <a:srgbClr val="DD2067"/>
                </a:solidFill>
              </a:rPr>
              <a:t> LIKE “_</a:t>
            </a:r>
            <a:r>
              <a:rPr lang="en-US" altLang="nl-NL" sz="2900" b="1" dirty="0" err="1"/>
              <a:t>uis</a:t>
            </a:r>
            <a:r>
              <a:rPr lang="en-US" altLang="nl-NL" sz="2900" b="1" dirty="0"/>
              <a:t>” </a:t>
            </a:r>
            <a:endParaRPr lang="en-US" altLang="nl-NL" sz="2900" b="1" dirty="0">
              <a:solidFill>
                <a:srgbClr val="DD2067"/>
              </a:solidFill>
            </a:endParaRPr>
          </a:p>
          <a:p>
            <a:pPr marL="0" indent="0" eaLnBrk="1" hangingPunct="1">
              <a:spcBef>
                <a:spcPct val="0"/>
              </a:spcBef>
              <a:buFont typeface="Century Gothic" panose="020B0502020202020204" pitchFamily="34" charset="0"/>
              <a:buNone/>
            </a:pPr>
            <a:endParaRPr lang="en-US" altLang="nl-NL" sz="2900" b="1" dirty="0">
              <a:solidFill>
                <a:srgbClr val="DD2067"/>
              </a:solidFill>
            </a:endParaRPr>
          </a:p>
          <a:p>
            <a:pPr marL="0" indent="0" eaLnBrk="1" hangingPunct="1">
              <a:spcBef>
                <a:spcPct val="0"/>
              </a:spcBef>
              <a:buFont typeface="Century Gothic" panose="020B0502020202020204" pitchFamily="34" charset="0"/>
              <a:buNone/>
            </a:pPr>
            <a:r>
              <a:rPr lang="en-US" altLang="nl-NL" sz="2900" b="1" dirty="0">
                <a:solidFill>
                  <a:srgbClr val="DD2067"/>
                </a:solidFill>
              </a:rPr>
              <a:t>“_</a:t>
            </a:r>
            <a:r>
              <a:rPr lang="en-US" altLang="nl-NL" sz="2900" b="1" dirty="0" err="1"/>
              <a:t>uis</a:t>
            </a:r>
            <a:r>
              <a:rPr lang="en-US" altLang="nl-NL" sz="2900" b="1" dirty="0"/>
              <a:t>”   =&gt; </a:t>
            </a:r>
            <a:r>
              <a:rPr lang="en-US" altLang="nl-NL" sz="2900" b="1" dirty="0" err="1"/>
              <a:t>Muis</a:t>
            </a:r>
            <a:endParaRPr lang="en-US" altLang="nl-NL" sz="2900" b="1" dirty="0">
              <a:ea typeface="ヒラギノ明朝 ProN W6" charset="-128"/>
            </a:endParaRPr>
          </a:p>
          <a:p>
            <a:pPr marL="0" indent="0" eaLnBrk="1" hangingPunct="1">
              <a:spcBef>
                <a:spcPts val="2225"/>
              </a:spcBef>
              <a:buFont typeface="Century Gothic" panose="020B0502020202020204" pitchFamily="34" charset="0"/>
              <a:buNone/>
            </a:pPr>
            <a:r>
              <a:rPr lang="en-US" altLang="nl-NL" sz="2900" b="1" dirty="0">
                <a:solidFill>
                  <a:srgbClr val="DD2067"/>
                </a:solidFill>
              </a:rPr>
              <a:t>“_</a:t>
            </a:r>
            <a:r>
              <a:rPr lang="en-US" altLang="nl-NL" sz="2900" b="1" dirty="0" err="1"/>
              <a:t>uis</a:t>
            </a:r>
            <a:r>
              <a:rPr lang="en-US" altLang="nl-NL" sz="2900" b="1" dirty="0"/>
              <a:t>”   =&gt; Huis</a:t>
            </a:r>
            <a:endParaRPr lang="en-US" altLang="nl-NL" sz="2900" b="1" dirty="0">
              <a:ea typeface="ヒラギノ明朝 ProN W6" charset="-128"/>
            </a:endParaRPr>
          </a:p>
          <a:p>
            <a:pPr marL="0" indent="0" eaLnBrk="1" hangingPunct="1">
              <a:spcBef>
                <a:spcPts val="2225"/>
              </a:spcBef>
              <a:buFont typeface="Century Gothic" panose="020B0502020202020204" pitchFamily="34" charset="0"/>
              <a:buNone/>
            </a:pPr>
            <a:r>
              <a:rPr lang="en-US" altLang="nl-NL" sz="2900" b="1" dirty="0">
                <a:solidFill>
                  <a:srgbClr val="DD2067"/>
                </a:solidFill>
              </a:rPr>
              <a:t>“_</a:t>
            </a:r>
            <a:r>
              <a:rPr lang="en-US" altLang="nl-NL" sz="2900" b="1" dirty="0" err="1"/>
              <a:t>uis</a:t>
            </a:r>
            <a:r>
              <a:rPr lang="en-US" altLang="nl-NL" sz="2900" b="1" dirty="0"/>
              <a:t>”    =&gt; </a:t>
            </a:r>
            <a:r>
              <a:rPr lang="en-US" altLang="nl-NL" sz="2900" b="1" dirty="0" err="1"/>
              <a:t>uis</a:t>
            </a:r>
            <a:endParaRPr lang="en-US" altLang="nl-NL" sz="2900" b="1" dirty="0">
              <a:ea typeface="ヒラギノ明朝 ProN W6" charset="-128"/>
            </a:endParaRPr>
          </a:p>
          <a:p>
            <a:pPr marL="0" indent="0" eaLnBrk="1" hangingPunct="1">
              <a:spcBef>
                <a:spcPts val="2225"/>
              </a:spcBef>
              <a:buFont typeface="Century Gothic" panose="020B0502020202020204" pitchFamily="34" charset="0"/>
              <a:buNone/>
            </a:pPr>
            <a:r>
              <a:rPr lang="en-US" altLang="nl-NL" sz="2900" b="1" dirty="0"/>
              <a:t>“</a:t>
            </a:r>
            <a:r>
              <a:rPr lang="en-US" altLang="nl-NL" sz="2900" b="1" dirty="0" err="1"/>
              <a:t>M</a:t>
            </a:r>
            <a:r>
              <a:rPr lang="en-US" altLang="nl-NL" sz="2900" b="1" dirty="0" err="1">
                <a:solidFill>
                  <a:srgbClr val="DD2067"/>
                </a:solidFill>
              </a:rPr>
              <a:t>_</a:t>
            </a:r>
            <a:r>
              <a:rPr lang="en-US" altLang="nl-NL" sz="2900" b="1" dirty="0" err="1"/>
              <a:t>is</a:t>
            </a:r>
            <a:r>
              <a:rPr lang="en-US" altLang="nl-NL" sz="2900" b="1" dirty="0"/>
              <a:t>”   =&gt; </a:t>
            </a:r>
            <a:r>
              <a:rPr lang="en-US" altLang="nl-NL" sz="2900" b="1" dirty="0" err="1"/>
              <a:t>Mois</a:t>
            </a:r>
            <a:endParaRPr lang="en-US" altLang="nl-NL" sz="2900" b="1" dirty="0">
              <a:ea typeface="ヒラギノ明朝 ProN W6" charset="-128"/>
            </a:endParaRPr>
          </a:p>
          <a:p>
            <a:pPr marL="0" indent="0" eaLnBrk="1" hangingPunct="1">
              <a:spcBef>
                <a:spcPts val="2225"/>
              </a:spcBef>
              <a:buFont typeface="Century Gothic" panose="020B0502020202020204" pitchFamily="34" charset="0"/>
              <a:buNone/>
            </a:pPr>
            <a:r>
              <a:rPr lang="en-US" altLang="nl-NL" sz="2900" b="1" dirty="0"/>
              <a:t>“</a:t>
            </a:r>
            <a:r>
              <a:rPr lang="en-US" altLang="nl-NL" sz="2900" b="1" dirty="0" err="1"/>
              <a:t>M</a:t>
            </a:r>
            <a:r>
              <a:rPr lang="en-US" altLang="nl-NL" sz="2900" b="1" dirty="0" err="1">
                <a:solidFill>
                  <a:srgbClr val="DD2067"/>
                </a:solidFill>
              </a:rPr>
              <a:t>_</a:t>
            </a:r>
            <a:r>
              <a:rPr lang="en-US" altLang="nl-NL" sz="2900" b="1" dirty="0" err="1"/>
              <a:t>is</a:t>
            </a:r>
            <a:r>
              <a:rPr lang="en-US" altLang="nl-NL" sz="2900" b="1" dirty="0"/>
              <a:t>”    =&gt; </a:t>
            </a:r>
            <a:r>
              <a:rPr lang="en-US" altLang="nl-NL" sz="2900" b="1" dirty="0" err="1"/>
              <a:t>Muis</a:t>
            </a:r>
            <a:endParaRPr lang="en-US" altLang="nl-NL" sz="2900" b="1" dirty="0">
              <a:ea typeface="ヒラギノ明朝 ProN W6" charset="-128"/>
            </a:endParaRPr>
          </a:p>
          <a:p>
            <a:pPr marL="0" indent="0" eaLnBrk="1" hangingPunct="1">
              <a:spcBef>
                <a:spcPts val="2225"/>
              </a:spcBef>
              <a:buFont typeface="Century Gothic" panose="020B0502020202020204" pitchFamily="34" charset="0"/>
              <a:buNone/>
            </a:pPr>
            <a:r>
              <a:rPr lang="en-US" altLang="nl-NL" sz="2900" b="1" dirty="0"/>
              <a:t>“Huis</a:t>
            </a:r>
            <a:r>
              <a:rPr lang="en-US" altLang="nl-NL" sz="2900" b="1" dirty="0">
                <a:solidFill>
                  <a:srgbClr val="DD2067"/>
                </a:solidFill>
              </a:rPr>
              <a:t>_”</a:t>
            </a:r>
            <a:r>
              <a:rPr lang="en-US" altLang="nl-NL" sz="2900" b="1" dirty="0"/>
              <a:t>   =&gt; </a:t>
            </a:r>
            <a:r>
              <a:rPr lang="en-US" altLang="nl-NL" sz="2900" b="1" dirty="0" err="1"/>
              <a:t>Huist</a:t>
            </a:r>
            <a:endParaRPr lang="en-US" altLang="nl-NL" sz="2900" b="1" dirty="0">
              <a:ea typeface="ヒラギノ明朝 ProN W6" charset="-128"/>
            </a:endParaRPr>
          </a:p>
          <a:p>
            <a:pPr marL="0" indent="0" eaLnBrk="1" hangingPunct="1">
              <a:spcBef>
                <a:spcPts val="2225"/>
              </a:spcBef>
              <a:buFont typeface="Century Gothic" panose="020B0502020202020204" pitchFamily="34" charset="0"/>
              <a:buNone/>
            </a:pPr>
            <a:endParaRPr lang="en-US" altLang="nl-NL" sz="2900" b="1" dirty="0">
              <a:ea typeface="ヒラギノ明朝 ProN W6" charset="-128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BF12BE65-D887-481C-8483-BB1CC56E7F5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nl-NL" sz="7200"/>
              <a:t>DISTINCT </a:t>
            </a: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CB15F215-5B8D-427D-9672-43873E6DE0C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spcBef>
                <a:spcPts val="2225"/>
              </a:spcBef>
              <a:buFontTx/>
              <a:buChar char="•"/>
            </a:pPr>
            <a:r>
              <a:rPr lang="en-US" altLang="nl-NL" sz="2900" b="1" dirty="0"/>
              <a:t>SELECT Hobby FROM </a:t>
            </a:r>
            <a:r>
              <a:rPr lang="en-US" altLang="nl-NL" sz="2900" b="1" dirty="0" err="1"/>
              <a:t>pres_hob</a:t>
            </a:r>
            <a:r>
              <a:rPr lang="en-US" altLang="nl-NL" sz="2900" b="1" dirty="0"/>
              <a:t> ORDER BY hobby DESC</a:t>
            </a:r>
          </a:p>
          <a:p>
            <a:pPr marL="0" indent="0" eaLnBrk="1" hangingPunct="1">
              <a:spcBef>
                <a:spcPts val="2225"/>
              </a:spcBef>
              <a:buFontTx/>
              <a:buChar char="•"/>
            </a:pPr>
            <a:r>
              <a:rPr lang="en-US" altLang="nl-NL" sz="2900" b="1" dirty="0"/>
              <a:t>SELECT DISTINCT Hobby FROM </a:t>
            </a:r>
            <a:r>
              <a:rPr lang="en-US" altLang="nl-NL" sz="2900" b="1" dirty="0" err="1"/>
              <a:t>pres_hob</a:t>
            </a:r>
            <a:r>
              <a:rPr lang="en-US" altLang="nl-NL" sz="2900" b="1" dirty="0"/>
              <a:t> ORDER BY Hobby DESC</a:t>
            </a:r>
          </a:p>
          <a:p>
            <a:pPr marL="0" indent="0" eaLnBrk="1" hangingPunct="1">
              <a:spcBef>
                <a:spcPts val="2225"/>
              </a:spcBef>
              <a:buFontTx/>
              <a:buChar char="•"/>
            </a:pPr>
            <a:r>
              <a:rPr lang="en-US" altLang="nl-NL" sz="2900" b="1" dirty="0"/>
              <a:t>DE DUBBELE RECORDS / RIJEN WORDEN NIET MEEGENOMEN IN        DE UITVOER</a:t>
            </a:r>
          </a:p>
          <a:p>
            <a:pPr marL="0" indent="0" eaLnBrk="1" hangingPunct="1">
              <a:spcBef>
                <a:spcPts val="2225"/>
              </a:spcBef>
              <a:buFontTx/>
              <a:buNone/>
            </a:pPr>
            <a:endParaRPr lang="en-US" altLang="nl-NL" sz="2900" b="1" dirty="0"/>
          </a:p>
          <a:p>
            <a:pPr marL="0" indent="0" eaLnBrk="1" hangingPunct="1">
              <a:spcBef>
                <a:spcPts val="2225"/>
              </a:spcBef>
              <a:buFontTx/>
              <a:buChar char="•"/>
            </a:pPr>
            <a:r>
              <a:rPr lang="en-US" altLang="nl-NL" sz="2900" b="1" dirty="0"/>
              <a:t>SELECT DISTINCT Kolom1,Kolom2 ……</a:t>
            </a:r>
          </a:p>
          <a:p>
            <a:pPr marL="0" indent="0" eaLnBrk="1" hangingPunct="1">
              <a:spcBef>
                <a:spcPts val="2225"/>
              </a:spcBef>
              <a:buFontTx/>
              <a:buChar char="•"/>
            </a:pPr>
            <a:r>
              <a:rPr lang="en-US" altLang="nl-NL" sz="2900" b="1" dirty="0"/>
              <a:t>LEVERT ALLEEN UNIEKE COMBINATIES OP VAN Kolom1 en Kolom2 SAMEN !!</a:t>
            </a:r>
            <a:endParaRPr lang="en-US" altLang="nl-NL" sz="2900" b="1" dirty="0">
              <a:ea typeface="ヒラギノ明朝 ProN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763021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BF12BE65-D887-481C-8483-BB1CC56E7F5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nl-NL" sz="7200" dirty="0"/>
              <a:t>SELECT DISTINCT HOBBY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481BF8B-D868-470A-B49F-674B94188F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22" t="22438" r="62182" b="10625"/>
          <a:stretch/>
        </p:blipFill>
        <p:spPr>
          <a:xfrm>
            <a:off x="1270000" y="1917700"/>
            <a:ext cx="4008264" cy="8620037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8F9DB2F3-CEB4-4DE8-98FE-1E59A1CE92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69" t="22439" r="61074" b="11609"/>
          <a:stretch/>
        </p:blipFill>
        <p:spPr>
          <a:xfrm>
            <a:off x="6430392" y="1918962"/>
            <a:ext cx="4320480" cy="926047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>
            <a:extLst>
              <a:ext uri="{FF2B5EF4-FFF2-40B4-BE49-F238E27FC236}">
                <a16:creationId xmlns:a16="http://schemas.microsoft.com/office/drawing/2014/main" id="{EC2C39DB-C1F5-45C5-A1FF-83CCF086D8F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nl-NL" sz="7200"/>
              <a:t>AS alias  </a:t>
            </a: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EAED2A40-8290-4C16-B06E-02142296C6F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9563" y="2212975"/>
            <a:ext cx="9577213" cy="5734050"/>
          </a:xfrm>
        </p:spPr>
        <p:txBody>
          <a:bodyPr/>
          <a:lstStyle/>
          <a:p>
            <a:pPr marL="0" indent="0" eaLnBrk="1" hangingPunct="1">
              <a:spcBef>
                <a:spcPts val="2225"/>
              </a:spcBef>
              <a:buFontTx/>
              <a:buChar char="•"/>
            </a:pPr>
            <a:r>
              <a:rPr lang="en-US" altLang="nl-NL" sz="2900" b="1" dirty="0"/>
              <a:t>SELECT </a:t>
            </a:r>
            <a:r>
              <a:rPr lang="en-US" altLang="nl-NL" sz="2900" b="1" dirty="0" err="1"/>
              <a:t>pres_name</a:t>
            </a:r>
            <a:r>
              <a:rPr lang="en-US" altLang="nl-NL" sz="2900" b="1" dirty="0"/>
              <a:t> AS </a:t>
            </a:r>
            <a:r>
              <a:rPr lang="en-US" altLang="nl-NL" sz="2900" b="1" dirty="0" err="1"/>
              <a:t>Presidentnaam</a:t>
            </a:r>
            <a:endParaRPr lang="en-US" altLang="nl-NL" sz="2900" b="1" dirty="0"/>
          </a:p>
          <a:p>
            <a:pPr marL="0" indent="0" eaLnBrk="1" hangingPunct="1">
              <a:spcBef>
                <a:spcPts val="2225"/>
              </a:spcBef>
              <a:buNone/>
            </a:pPr>
            <a:endParaRPr lang="en-US" altLang="nl-NL" sz="2900" b="1" dirty="0"/>
          </a:p>
          <a:p>
            <a:pPr marL="0" indent="0" eaLnBrk="1" hangingPunct="1">
              <a:spcBef>
                <a:spcPts val="2225"/>
              </a:spcBef>
              <a:buFontTx/>
              <a:buChar char="•"/>
            </a:pPr>
            <a:r>
              <a:rPr lang="en-US" altLang="nl-NL" sz="2900" b="1" dirty="0" err="1"/>
              <a:t>Bevat</a:t>
            </a:r>
            <a:r>
              <a:rPr lang="en-US" altLang="nl-NL" sz="2900" b="1" dirty="0"/>
              <a:t> de alias </a:t>
            </a:r>
            <a:r>
              <a:rPr lang="en-US" altLang="nl-NL" sz="2900" b="1" dirty="0" err="1"/>
              <a:t>spaties</a:t>
            </a:r>
            <a:r>
              <a:rPr lang="en-US" altLang="nl-NL" sz="2900" b="1" dirty="0"/>
              <a:t> dan : “…”</a:t>
            </a:r>
          </a:p>
          <a:p>
            <a:pPr marL="0" indent="0" eaLnBrk="1" hangingPunct="1">
              <a:spcBef>
                <a:spcPts val="2225"/>
              </a:spcBef>
              <a:buFontTx/>
              <a:buChar char="•"/>
            </a:pPr>
            <a:r>
              <a:rPr lang="en-US" altLang="nl-NL" sz="2900" b="1" dirty="0"/>
              <a:t>SELECT </a:t>
            </a:r>
            <a:r>
              <a:rPr lang="en-US" altLang="nl-NL" sz="2900" b="1" dirty="0" err="1"/>
              <a:t>sp_name</a:t>
            </a:r>
            <a:r>
              <a:rPr lang="en-US" altLang="nl-NL" sz="2900" b="1" dirty="0"/>
              <a:t> AS “Naam </a:t>
            </a:r>
            <a:r>
              <a:rPr lang="en-US" altLang="nl-NL" sz="2900" b="1" dirty="0" err="1"/>
              <a:t>echtgenote</a:t>
            </a:r>
            <a:r>
              <a:rPr lang="en-US" altLang="nl-NL" sz="2900" b="1" dirty="0"/>
              <a:t>” 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>
            <a:extLst>
              <a:ext uri="{FF2B5EF4-FFF2-40B4-BE49-F238E27FC236}">
                <a16:creationId xmlns:a16="http://schemas.microsoft.com/office/drawing/2014/main" id="{EC2C39DB-C1F5-45C5-A1FF-83CCF086D8F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nl-NL" sz="7200" dirty="0"/>
              <a:t>AS alias  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F43E6420-AAC3-B174-4036-9C3C57BB4D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54" t="21454" r="30067" b="40156"/>
          <a:stretch/>
        </p:blipFill>
        <p:spPr>
          <a:xfrm>
            <a:off x="597744" y="2284512"/>
            <a:ext cx="11502816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7696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5EA1B514-99DE-4E4F-B73B-05A771F8B7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/>
              <a:t>SQL </a:t>
            </a:r>
            <a:r>
              <a:rPr lang="en-US" altLang="nl-NL">
                <a:solidFill>
                  <a:srgbClr val="FF0000"/>
                </a:solidFill>
              </a:rPr>
              <a:t>Syntax</a:t>
            </a: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4399F808-92A1-4FBF-AF16-45F7B76AA7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Century Gothic" panose="020B0502020202020204" pitchFamily="34" charset="0"/>
              <a:buNone/>
            </a:pPr>
            <a:endParaRPr lang="en-US" altLang="nl-NL" b="1">
              <a:solidFill>
                <a:srgbClr val="DD2067"/>
              </a:solidFill>
              <a:ea typeface="ヒラギノ明朝 ProN W6" charset="-128"/>
            </a:endParaRPr>
          </a:p>
          <a:p>
            <a:pPr marL="1333500" lvl="1" eaLnBrk="1" hangingPunct="1">
              <a:buSzPct val="100000"/>
            </a:pPr>
            <a:r>
              <a:rPr lang="en-US" altLang="nl-NL">
                <a:solidFill>
                  <a:srgbClr val="DD2067"/>
                </a:solidFill>
              </a:rPr>
              <a:t>SELECT</a:t>
            </a:r>
            <a:r>
              <a:rPr lang="en-US" altLang="nl-NL"/>
              <a:t> &lt;KOLOMMEN&gt;    </a:t>
            </a:r>
            <a:endParaRPr lang="en-US" altLang="nl-NL" i="1"/>
          </a:p>
          <a:p>
            <a:pPr marL="1333500" lvl="1" eaLnBrk="1" hangingPunct="1">
              <a:buSzPct val="100000"/>
            </a:pPr>
            <a:r>
              <a:rPr lang="en-US" altLang="nl-NL">
                <a:solidFill>
                  <a:srgbClr val="DD2067"/>
                </a:solidFill>
              </a:rPr>
              <a:t>FROM</a:t>
            </a:r>
            <a:r>
              <a:rPr lang="en-US" altLang="nl-NL"/>
              <a:t> &lt;TABEL&gt;       </a:t>
            </a:r>
            <a:endParaRPr lang="en-US" altLang="nl-NL" i="1"/>
          </a:p>
          <a:p>
            <a:pPr marL="1333500" lvl="1" eaLnBrk="1" hangingPunct="1">
              <a:buSzPct val="100000"/>
            </a:pPr>
            <a:r>
              <a:rPr lang="en-US" altLang="nl-NL">
                <a:solidFill>
                  <a:srgbClr val="DD2067"/>
                </a:solidFill>
              </a:rPr>
              <a:t>WHERE</a:t>
            </a:r>
            <a:r>
              <a:rPr lang="en-US" altLang="nl-NL"/>
              <a:t> &lt;CONDITIES&gt;</a:t>
            </a:r>
          </a:p>
          <a:p>
            <a:pPr marL="1333500" lvl="1" eaLnBrk="1" hangingPunct="1">
              <a:buSzPct val="100000"/>
            </a:pPr>
            <a:r>
              <a:rPr lang="en-US" altLang="nl-NL">
                <a:solidFill>
                  <a:srgbClr val="DD2067"/>
                </a:solidFill>
              </a:rPr>
              <a:t>ORDER BY</a:t>
            </a:r>
            <a:r>
              <a:rPr lang="en-US" altLang="nl-NL"/>
              <a:t> &lt;KOLOMMEN&gt;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>
            <a:extLst>
              <a:ext uri="{FF2B5EF4-FFF2-40B4-BE49-F238E27FC236}">
                <a16:creationId xmlns:a16="http://schemas.microsoft.com/office/drawing/2014/main" id="{77B9FEC6-2550-493D-9578-66CBBE62C6B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nl-NL" sz="7200" dirty="0"/>
              <a:t>Limit x 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618CEFED-0046-4F9E-9220-A3F67AD7FEC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3728" y="1947828"/>
            <a:ext cx="4752528" cy="5809292"/>
          </a:xfrm>
        </p:spPr>
        <p:txBody>
          <a:bodyPr/>
          <a:lstStyle/>
          <a:p>
            <a:pPr marL="0" indent="0" eaLnBrk="1" hangingPunct="1">
              <a:spcBef>
                <a:spcPts val="2225"/>
              </a:spcBef>
              <a:buFontTx/>
              <a:buChar char="•"/>
            </a:pPr>
            <a:r>
              <a:rPr lang="en-US" altLang="nl-NL" sz="2900" b="1" dirty="0"/>
              <a:t>SELECT </a:t>
            </a:r>
            <a:r>
              <a:rPr lang="en-US" altLang="nl-NL" sz="2900" b="1" dirty="0" err="1"/>
              <a:t>Pres_name</a:t>
            </a:r>
            <a:r>
              <a:rPr lang="en-US" altLang="nl-NL" sz="2900" b="1" dirty="0"/>
              <a:t> FROM  </a:t>
            </a:r>
            <a:r>
              <a:rPr lang="en-US" altLang="nl-NL" sz="2900" b="1" dirty="0" err="1"/>
              <a:t>pres</a:t>
            </a:r>
            <a:r>
              <a:rPr lang="en-US" altLang="nl-NL" sz="2900" b="1" dirty="0"/>
              <a:t> LIMIT 5</a:t>
            </a:r>
          </a:p>
          <a:p>
            <a:pPr marL="0" indent="0" eaLnBrk="1" hangingPunct="1">
              <a:spcBef>
                <a:spcPts val="2225"/>
              </a:spcBef>
              <a:buFontTx/>
              <a:buChar char="•"/>
            </a:pPr>
            <a:r>
              <a:rPr lang="en-US" altLang="nl-NL" sz="2900" b="1" dirty="0"/>
              <a:t>De 1</a:t>
            </a:r>
            <a:r>
              <a:rPr lang="en-US" altLang="nl-NL" sz="2900" b="1" baseline="30000" dirty="0"/>
              <a:t>e</a:t>
            </a:r>
            <a:r>
              <a:rPr lang="en-US" altLang="nl-NL" sz="2900" b="1" dirty="0"/>
              <a:t> </a:t>
            </a:r>
            <a:r>
              <a:rPr lang="en-US" altLang="nl-NL" sz="2900" b="1" dirty="0" err="1"/>
              <a:t>vijf</a:t>
            </a:r>
            <a:r>
              <a:rPr lang="en-US" altLang="nl-NL" sz="2900" b="1" dirty="0"/>
              <a:t> RECORDS </a:t>
            </a:r>
            <a:r>
              <a:rPr lang="en-US" altLang="nl-NL" sz="2900" b="1" dirty="0" err="1"/>
              <a:t>worden</a:t>
            </a:r>
            <a:r>
              <a:rPr lang="en-US" altLang="nl-NL" sz="2900" b="1" dirty="0"/>
              <a:t> </a:t>
            </a:r>
            <a:r>
              <a:rPr lang="en-US" altLang="nl-NL" sz="2900" b="1" dirty="0" err="1"/>
              <a:t>getoond</a:t>
            </a:r>
            <a:endParaRPr lang="en-US" altLang="nl-NL" sz="2900" b="1" dirty="0"/>
          </a:p>
          <a:p>
            <a:pPr marL="0" indent="0" eaLnBrk="1" hangingPunct="1">
              <a:spcBef>
                <a:spcPts val="2225"/>
              </a:spcBef>
              <a:buFontTx/>
              <a:buChar char="•"/>
            </a:pPr>
            <a:r>
              <a:rPr lang="en-US" altLang="nl-NL" sz="2900" b="1" dirty="0"/>
              <a:t>LIMIT </a:t>
            </a:r>
            <a:r>
              <a:rPr lang="en-US" altLang="nl-NL" sz="2900" b="1" dirty="0" err="1"/>
              <a:t>wordt</a:t>
            </a:r>
            <a:r>
              <a:rPr lang="en-US" altLang="nl-NL" sz="2900" b="1" dirty="0"/>
              <a:t> </a:t>
            </a:r>
            <a:r>
              <a:rPr lang="en-US" altLang="nl-NL" sz="2900" b="1" dirty="0" err="1"/>
              <a:t>aan</a:t>
            </a:r>
            <a:r>
              <a:rPr lang="en-US" altLang="nl-NL" sz="2900" b="1" dirty="0"/>
              <a:t> het </a:t>
            </a:r>
            <a:r>
              <a:rPr lang="en-US" altLang="nl-NL" sz="2900" b="1" dirty="0" err="1"/>
              <a:t>eind</a:t>
            </a:r>
            <a:r>
              <a:rPr lang="en-US" altLang="nl-NL" sz="2900" b="1" dirty="0"/>
              <a:t> van de query </a:t>
            </a:r>
            <a:r>
              <a:rPr lang="en-US" altLang="nl-NL" sz="2900" b="1" dirty="0" err="1"/>
              <a:t>geplaatst</a:t>
            </a:r>
            <a:endParaRPr lang="en-US" altLang="nl-NL" sz="2900" b="1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38AE7ED-B274-BE5C-ED95-ACCCAF1AB1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39" t="17516" r="50000" b="32703"/>
          <a:stretch/>
        </p:blipFill>
        <p:spPr>
          <a:xfrm>
            <a:off x="5062240" y="1917700"/>
            <a:ext cx="7658104" cy="679438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>
            <a:extLst>
              <a:ext uri="{FF2B5EF4-FFF2-40B4-BE49-F238E27FC236}">
                <a16:creationId xmlns:a16="http://schemas.microsoft.com/office/drawing/2014/main" id="{422CEDC5-947D-410E-9DDE-F2BB4B62722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nl-NL" sz="7200"/>
              <a:t>ORDER BY </a:t>
            </a: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7FA58B73-8D4F-4320-AFFD-A23DD98D7C3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9712" y="2768600"/>
            <a:ext cx="7561113" cy="5105400"/>
          </a:xfrm>
        </p:spPr>
        <p:txBody>
          <a:bodyPr/>
          <a:lstStyle/>
          <a:p>
            <a:pPr marL="0" indent="0" eaLnBrk="1" hangingPunct="1">
              <a:spcBef>
                <a:spcPts val="2225"/>
              </a:spcBef>
              <a:buFontTx/>
              <a:buNone/>
            </a:pPr>
            <a:r>
              <a:rPr lang="en-US" altLang="nl-NL" sz="2900" b="1" dirty="0"/>
              <a:t>SELECT </a:t>
            </a:r>
            <a:r>
              <a:rPr lang="en-US" altLang="nl-NL" sz="2900" b="1" dirty="0" err="1"/>
              <a:t>Pres_name</a:t>
            </a:r>
            <a:r>
              <a:rPr lang="en-US" altLang="nl-NL" sz="2900" b="1" dirty="0"/>
              <a:t>, </a:t>
            </a:r>
            <a:r>
              <a:rPr lang="en-US" altLang="nl-NL" sz="2900" b="1" dirty="0" err="1"/>
              <a:t>State_born</a:t>
            </a:r>
            <a:r>
              <a:rPr lang="en-US" altLang="nl-NL" sz="2900" b="1" dirty="0"/>
              <a:t> </a:t>
            </a:r>
            <a:br>
              <a:rPr lang="en-US" altLang="nl-NL" sz="2900" b="1" dirty="0"/>
            </a:br>
            <a:r>
              <a:rPr lang="en-US" altLang="nl-NL" sz="2900" b="1" dirty="0"/>
              <a:t>FROM  Pres </a:t>
            </a:r>
            <a:br>
              <a:rPr lang="en-US" altLang="nl-NL" sz="2900" b="1" dirty="0"/>
            </a:br>
            <a:r>
              <a:rPr lang="en-US" altLang="nl-NL" sz="2900" b="1" dirty="0"/>
              <a:t>ORDER BY </a:t>
            </a:r>
            <a:r>
              <a:rPr lang="en-US" altLang="nl-NL" sz="2900" b="1" dirty="0" err="1"/>
              <a:t>State_born</a:t>
            </a:r>
            <a:r>
              <a:rPr lang="en-US" altLang="nl-NL" sz="2900" b="1" dirty="0"/>
              <a:t> DESC, </a:t>
            </a:r>
            <a:r>
              <a:rPr lang="en-US" altLang="nl-NL" sz="2900" b="1" dirty="0" err="1"/>
              <a:t>Pres_name</a:t>
            </a:r>
            <a:r>
              <a:rPr lang="en-US" altLang="nl-NL" sz="2900" b="1" dirty="0"/>
              <a:t> ASC</a:t>
            </a:r>
          </a:p>
          <a:p>
            <a:pPr marL="0" indent="0" eaLnBrk="1" hangingPunct="1">
              <a:spcBef>
                <a:spcPts val="2225"/>
              </a:spcBef>
              <a:buFontTx/>
              <a:buNone/>
            </a:pPr>
            <a:endParaRPr lang="en-US" altLang="nl-NL" sz="2900" b="1" dirty="0"/>
          </a:p>
          <a:p>
            <a:pPr marL="0" indent="0" eaLnBrk="1" hangingPunct="1">
              <a:spcBef>
                <a:spcPts val="2225"/>
              </a:spcBef>
              <a:buFontTx/>
              <a:buNone/>
            </a:pPr>
            <a:r>
              <a:rPr lang="en-US" altLang="nl-NL" sz="2900" b="1" dirty="0"/>
              <a:t>SELECT  </a:t>
            </a:r>
            <a:r>
              <a:rPr lang="en-US" altLang="nl-NL" sz="2900" b="1" dirty="0" err="1"/>
              <a:t>Pres_name</a:t>
            </a:r>
            <a:r>
              <a:rPr lang="en-US" altLang="nl-NL" sz="2900" b="1" dirty="0"/>
              <a:t>, </a:t>
            </a:r>
            <a:r>
              <a:rPr lang="en-US" altLang="nl-NL" sz="2900" b="1" dirty="0" err="1"/>
              <a:t>State_born</a:t>
            </a:r>
            <a:r>
              <a:rPr lang="en-US" altLang="nl-NL" sz="2900" b="1" dirty="0"/>
              <a:t> </a:t>
            </a:r>
            <a:br>
              <a:rPr lang="en-US" altLang="nl-NL" sz="2900" b="1" dirty="0"/>
            </a:br>
            <a:r>
              <a:rPr lang="en-US" altLang="nl-NL" sz="2900" b="1" dirty="0"/>
              <a:t>FROM  Pres </a:t>
            </a:r>
            <a:br>
              <a:rPr lang="en-US" altLang="nl-NL" sz="2900" b="1" dirty="0"/>
            </a:br>
            <a:r>
              <a:rPr lang="en-US" altLang="nl-NL" sz="2900" b="1" dirty="0"/>
              <a:t>ORDER BY 2 DESC, 1 ASC</a:t>
            </a:r>
          </a:p>
          <a:p>
            <a:pPr marL="0" indent="0" eaLnBrk="1" hangingPunct="1">
              <a:spcBef>
                <a:spcPts val="2225"/>
              </a:spcBef>
              <a:buFontTx/>
              <a:buNone/>
            </a:pPr>
            <a:endParaRPr lang="en-US" altLang="nl-NL" sz="2900" b="1" dirty="0"/>
          </a:p>
          <a:p>
            <a:pPr marL="0" indent="0" eaLnBrk="1" hangingPunct="1">
              <a:spcBef>
                <a:spcPts val="2225"/>
              </a:spcBef>
              <a:buFontTx/>
              <a:buNone/>
            </a:pPr>
            <a:endParaRPr lang="en-US" altLang="nl-NL" sz="2900" b="1" dirty="0">
              <a:ea typeface="ヒラギノ明朝 ProN W6" charset="-128"/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E06A3B8-1494-4C13-D051-72EB13DB04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39" t="45078" r="65503" b="13578"/>
          <a:stretch/>
        </p:blipFill>
        <p:spPr>
          <a:xfrm>
            <a:off x="7870825" y="556320"/>
            <a:ext cx="5052684" cy="731768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57448C82-681E-4024-B5D4-2284F8C5D8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sz="7600"/>
              <a:t>Meer mogelijkheden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676E5A60-D348-43CF-9722-20087C29B0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2068513"/>
            <a:ext cx="11945664" cy="5903912"/>
          </a:xfrm>
        </p:spPr>
        <p:txBody>
          <a:bodyPr/>
          <a:lstStyle/>
          <a:p>
            <a:pPr>
              <a:lnSpc>
                <a:spcPct val="90000"/>
              </a:lnSpc>
              <a:buFont typeface="Century Gothic" panose="020B0502020202020204" pitchFamily="34" charset="0"/>
              <a:buNone/>
            </a:pPr>
            <a:r>
              <a:rPr lang="en-US" altLang="nl-NL" sz="3600" dirty="0"/>
              <a:t>SELECT 8, 2*3 , 5-1, "Meneer", </a:t>
            </a:r>
            <a:r>
              <a:rPr lang="en-US" altLang="nl-NL" sz="3600" dirty="0" err="1"/>
              <a:t>Pres_name</a:t>
            </a:r>
            <a:r>
              <a:rPr lang="en-US" altLang="nl-NL" sz="3600" dirty="0"/>
              <a:t>, CONCAT('</a:t>
            </a:r>
            <a:r>
              <a:rPr lang="en-US" altLang="nl-NL" sz="3600" dirty="0" err="1"/>
              <a:t>xxxx</a:t>
            </a:r>
            <a:r>
              <a:rPr lang="en-US" altLang="nl-NL" sz="3600" dirty="0"/>
              <a:t>', </a:t>
            </a:r>
            <a:r>
              <a:rPr lang="en-US" altLang="nl-NL" sz="3600" dirty="0" err="1"/>
              <a:t>pres_name</a:t>
            </a:r>
            <a:r>
              <a:rPr lang="en-US" altLang="nl-NL" sz="3600" dirty="0"/>
              <a:t>), now(),null, user() FROM </a:t>
            </a:r>
            <a:r>
              <a:rPr lang="en-US" altLang="nl-NL" sz="3600" dirty="0" err="1"/>
              <a:t>pres</a:t>
            </a:r>
            <a:br>
              <a:rPr lang="en-GB" altLang="nl-NL" sz="3600" dirty="0"/>
            </a:br>
            <a:endParaRPr lang="nl-NL" altLang="nl-NL" sz="3600" dirty="0"/>
          </a:p>
          <a:p>
            <a:pPr>
              <a:lnSpc>
                <a:spcPct val="90000"/>
              </a:lnSpc>
              <a:buFont typeface="Century Gothic" panose="020B0502020202020204" pitchFamily="34" charset="0"/>
              <a:buNone/>
            </a:pPr>
            <a:r>
              <a:rPr lang="nl-NL" altLang="nl-NL" dirty="0"/>
              <a:t>IN SELECT mag je:</a:t>
            </a:r>
          </a:p>
          <a:p>
            <a:pPr>
              <a:lnSpc>
                <a:spcPct val="90000"/>
              </a:lnSpc>
            </a:pPr>
            <a:r>
              <a:rPr lang="nl-NL" altLang="nl-NL" dirty="0"/>
              <a:t>Rekenen</a:t>
            </a:r>
          </a:p>
          <a:p>
            <a:pPr>
              <a:lnSpc>
                <a:spcPct val="90000"/>
              </a:lnSpc>
            </a:pPr>
            <a:r>
              <a:rPr lang="nl-NL" altLang="nl-NL" dirty="0"/>
              <a:t>Tekst plaatsen</a:t>
            </a:r>
          </a:p>
          <a:p>
            <a:pPr>
              <a:lnSpc>
                <a:spcPct val="90000"/>
              </a:lnSpc>
            </a:pPr>
            <a:r>
              <a:rPr lang="nl-NL" altLang="nl-NL" dirty="0"/>
              <a:t>Functies gebruiken</a:t>
            </a:r>
            <a:br>
              <a:rPr lang="nl-NL" altLang="nl-NL" dirty="0"/>
            </a:br>
            <a:endParaRPr lang="nl-NL" altLang="nl-NL" dirty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8B204F2-6FDC-47EF-85ED-1B0498D37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20" y="340296"/>
            <a:ext cx="11752401" cy="1080120"/>
          </a:xfrm>
        </p:spPr>
        <p:txBody>
          <a:bodyPr/>
          <a:lstStyle/>
          <a:p>
            <a:pPr marL="266700" indent="0">
              <a:buNone/>
            </a:pPr>
            <a:r>
              <a:rPr lang="en-US" altLang="nl-NL" sz="3200" dirty="0"/>
              <a:t>SELECT 8, 2*3 , 5-1, "Meneer", </a:t>
            </a:r>
            <a:r>
              <a:rPr lang="en-US" altLang="nl-NL" sz="3200" dirty="0" err="1"/>
              <a:t>Pres_name</a:t>
            </a:r>
            <a:r>
              <a:rPr lang="en-US" altLang="nl-NL" sz="3200" dirty="0"/>
              <a:t>, CONCAT('</a:t>
            </a:r>
            <a:r>
              <a:rPr lang="en-US" altLang="nl-NL" sz="3200" dirty="0" err="1"/>
              <a:t>xxxx</a:t>
            </a:r>
            <a:r>
              <a:rPr lang="en-US" altLang="nl-NL" sz="3200" dirty="0"/>
              <a:t>', </a:t>
            </a:r>
            <a:r>
              <a:rPr lang="en-US" altLang="nl-NL" sz="3200" dirty="0" err="1"/>
              <a:t>pres_name</a:t>
            </a:r>
            <a:r>
              <a:rPr lang="en-US" altLang="nl-NL" sz="3200" dirty="0"/>
              <a:t>), now(),null, user() FROM </a:t>
            </a:r>
            <a:r>
              <a:rPr lang="en-US" altLang="nl-NL" sz="3200" dirty="0" err="1"/>
              <a:t>pres</a:t>
            </a: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6DD5169-85BA-2F09-81FC-3C9CDCA9CA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46" t="51969" r="26744" b="13579"/>
          <a:stretch/>
        </p:blipFill>
        <p:spPr>
          <a:xfrm>
            <a:off x="16664" y="2140496"/>
            <a:ext cx="13171292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978162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>
            <a:extLst>
              <a:ext uri="{FF2B5EF4-FFF2-40B4-BE49-F238E27FC236}">
                <a16:creationId xmlns:a16="http://schemas.microsoft.com/office/drawing/2014/main" id="{E6F5E118-24F5-489D-B8DC-A38AEE044E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1363" y="2212975"/>
            <a:ext cx="11391900" cy="5715000"/>
          </a:xfrm>
        </p:spPr>
        <p:txBody>
          <a:bodyPr/>
          <a:lstStyle/>
          <a:p>
            <a:pPr marL="0" indent="0" eaLnBrk="1" hangingPunct="1">
              <a:buFont typeface="Century Gothic" panose="020B0502020202020204" pitchFamily="34" charset="0"/>
              <a:buNone/>
            </a:pPr>
            <a:r>
              <a:rPr lang="en-US" altLang="nl-NL" sz="3600" b="1" dirty="0"/>
              <a:t>WHERE</a:t>
            </a:r>
            <a:r>
              <a:rPr lang="en-US" altLang="nl-NL" sz="3600" dirty="0"/>
              <a:t>-</a:t>
            </a:r>
            <a:r>
              <a:rPr lang="en-US" altLang="nl-NL" sz="3600" dirty="0" err="1"/>
              <a:t>gedeelte</a:t>
            </a:r>
            <a:r>
              <a:rPr lang="en-US" altLang="nl-NL" sz="3600" dirty="0"/>
              <a:t> </a:t>
            </a:r>
            <a:r>
              <a:rPr lang="en-US" altLang="nl-NL" sz="3600" dirty="0" err="1"/>
              <a:t>bestaat</a:t>
            </a:r>
            <a:r>
              <a:rPr lang="en-US" altLang="nl-NL" sz="3600" dirty="0"/>
              <a:t> </a:t>
            </a:r>
            <a:r>
              <a:rPr lang="en-US" altLang="nl-NL" sz="3600" dirty="0" err="1"/>
              <a:t>uit</a:t>
            </a:r>
            <a:r>
              <a:rPr lang="en-US" altLang="nl-NL" sz="3600" dirty="0"/>
              <a:t> </a:t>
            </a:r>
            <a:r>
              <a:rPr lang="en-US" altLang="nl-NL" sz="3600" dirty="0" err="1"/>
              <a:t>condities</a:t>
            </a:r>
            <a:r>
              <a:rPr lang="en-US" altLang="nl-NL" sz="3600" dirty="0"/>
              <a:t> </a:t>
            </a:r>
            <a:r>
              <a:rPr lang="en-US" altLang="nl-NL" sz="3600" dirty="0" err="1"/>
              <a:t>waar</a:t>
            </a:r>
            <a:r>
              <a:rPr lang="en-US" altLang="nl-NL" sz="3600" dirty="0"/>
              <a:t> de </a:t>
            </a:r>
            <a:r>
              <a:rPr lang="en-US" altLang="nl-NL" sz="3600" dirty="0" err="1"/>
              <a:t>zoekopdracht</a:t>
            </a:r>
            <a:r>
              <a:rPr lang="en-US" altLang="nl-NL" sz="3600" dirty="0"/>
              <a:t> </a:t>
            </a:r>
            <a:r>
              <a:rPr lang="en-US" altLang="nl-NL" sz="3600" dirty="0" err="1"/>
              <a:t>aan</a:t>
            </a:r>
            <a:r>
              <a:rPr lang="en-US" altLang="nl-NL" sz="3600" dirty="0"/>
              <a:t> </a:t>
            </a:r>
            <a:r>
              <a:rPr lang="en-US" altLang="nl-NL" sz="3600" dirty="0" err="1"/>
              <a:t>moet</a:t>
            </a:r>
            <a:r>
              <a:rPr lang="en-US" altLang="nl-NL" sz="3600" dirty="0"/>
              <a:t> </a:t>
            </a:r>
            <a:r>
              <a:rPr lang="en-US" altLang="nl-NL" sz="3600" dirty="0" err="1"/>
              <a:t>voldoen</a:t>
            </a:r>
            <a:r>
              <a:rPr lang="en-US" altLang="nl-NL" sz="3600" dirty="0"/>
              <a:t>.</a:t>
            </a:r>
            <a:br>
              <a:rPr lang="en-US" altLang="nl-NL" sz="3600" dirty="0">
                <a:solidFill>
                  <a:srgbClr val="DD2067"/>
                </a:solidFill>
              </a:rPr>
            </a:br>
            <a:br>
              <a:rPr lang="en-US" altLang="nl-NL" sz="3600" dirty="0">
                <a:solidFill>
                  <a:srgbClr val="DD2067"/>
                </a:solidFill>
              </a:rPr>
            </a:br>
            <a:r>
              <a:rPr lang="en-US" altLang="nl-NL" sz="3600" dirty="0">
                <a:solidFill>
                  <a:srgbClr val="DD2067"/>
                </a:solidFill>
              </a:rPr>
              <a:t>Met </a:t>
            </a:r>
            <a:r>
              <a:rPr lang="en-US" altLang="nl-NL" sz="3600" b="1" dirty="0">
                <a:solidFill>
                  <a:srgbClr val="DD2067"/>
                </a:solidFill>
              </a:rPr>
              <a:t>AND</a:t>
            </a:r>
            <a:r>
              <a:rPr lang="en-US" altLang="nl-NL" sz="3600" dirty="0">
                <a:solidFill>
                  <a:srgbClr val="DD2067"/>
                </a:solidFill>
              </a:rPr>
              <a:t>  en </a:t>
            </a:r>
            <a:r>
              <a:rPr lang="en-US" altLang="nl-NL" sz="3600" b="1" dirty="0">
                <a:solidFill>
                  <a:srgbClr val="DD2067"/>
                </a:solidFill>
              </a:rPr>
              <a:t>OR</a:t>
            </a:r>
            <a:r>
              <a:rPr lang="en-US" altLang="nl-NL" sz="3600" dirty="0">
                <a:solidFill>
                  <a:srgbClr val="DD2067"/>
                </a:solidFill>
              </a:rPr>
              <a:t> </a:t>
            </a:r>
            <a:r>
              <a:rPr lang="en-US" altLang="nl-NL" sz="3600" dirty="0" err="1">
                <a:solidFill>
                  <a:srgbClr val="DD2067"/>
                </a:solidFill>
              </a:rPr>
              <a:t>worden</a:t>
            </a:r>
            <a:r>
              <a:rPr lang="en-US" altLang="nl-NL" sz="3600" dirty="0">
                <a:solidFill>
                  <a:srgbClr val="DD2067"/>
                </a:solidFill>
              </a:rPr>
              <a:t> </a:t>
            </a:r>
            <a:r>
              <a:rPr lang="en-US" altLang="nl-NL" sz="3600" dirty="0" err="1">
                <a:solidFill>
                  <a:srgbClr val="DD2067"/>
                </a:solidFill>
              </a:rPr>
              <a:t>meerdere</a:t>
            </a:r>
            <a:r>
              <a:rPr lang="en-US" altLang="nl-NL" sz="3600" dirty="0">
                <a:solidFill>
                  <a:srgbClr val="DD2067"/>
                </a:solidFill>
              </a:rPr>
              <a:t> </a:t>
            </a:r>
            <a:r>
              <a:rPr lang="en-US" altLang="nl-NL" sz="3600" dirty="0" err="1">
                <a:solidFill>
                  <a:srgbClr val="DD2067"/>
                </a:solidFill>
              </a:rPr>
              <a:t>condities</a:t>
            </a:r>
            <a:r>
              <a:rPr lang="en-US" altLang="nl-NL" sz="3600" dirty="0">
                <a:solidFill>
                  <a:srgbClr val="DD2067"/>
                </a:solidFill>
              </a:rPr>
              <a:t> </a:t>
            </a:r>
            <a:r>
              <a:rPr lang="en-US" altLang="nl-NL" sz="3600" dirty="0" err="1">
                <a:solidFill>
                  <a:srgbClr val="DD2067"/>
                </a:solidFill>
              </a:rPr>
              <a:t>aan</a:t>
            </a:r>
            <a:r>
              <a:rPr lang="en-US" altLang="nl-NL" sz="3600" dirty="0">
                <a:solidFill>
                  <a:srgbClr val="DD2067"/>
                </a:solidFill>
              </a:rPr>
              <a:t> </a:t>
            </a:r>
            <a:r>
              <a:rPr lang="en-US" altLang="nl-NL" sz="3600" dirty="0" err="1">
                <a:solidFill>
                  <a:srgbClr val="DD2067"/>
                </a:solidFill>
              </a:rPr>
              <a:t>elkaar</a:t>
            </a:r>
            <a:r>
              <a:rPr lang="en-US" altLang="nl-NL" sz="3600" dirty="0">
                <a:solidFill>
                  <a:srgbClr val="DD2067"/>
                </a:solidFill>
              </a:rPr>
              <a:t> </a:t>
            </a:r>
            <a:r>
              <a:rPr lang="en-US" altLang="nl-NL" sz="3600" dirty="0" err="1">
                <a:solidFill>
                  <a:srgbClr val="DD2067"/>
                </a:solidFill>
              </a:rPr>
              <a:t>geknoopt</a:t>
            </a:r>
            <a:r>
              <a:rPr lang="en-US" altLang="nl-NL" sz="3600" dirty="0">
                <a:solidFill>
                  <a:srgbClr val="DD2067"/>
                </a:solidFill>
              </a:rPr>
              <a:t>. </a:t>
            </a:r>
            <a:br>
              <a:rPr lang="en-US" altLang="nl-NL" sz="3600" dirty="0">
                <a:solidFill>
                  <a:srgbClr val="DD2067"/>
                </a:solidFill>
              </a:rPr>
            </a:br>
            <a:br>
              <a:rPr lang="en-US" altLang="nl-NL" sz="3600" dirty="0">
                <a:solidFill>
                  <a:srgbClr val="DD2067"/>
                </a:solidFill>
              </a:rPr>
            </a:br>
            <a:r>
              <a:rPr lang="en-US" altLang="nl-NL" sz="3600" dirty="0">
                <a:solidFill>
                  <a:srgbClr val="DD2067"/>
                </a:solidFill>
              </a:rPr>
              <a:t>Met </a:t>
            </a:r>
            <a:r>
              <a:rPr lang="en-US" altLang="nl-NL" sz="3600" b="1" dirty="0">
                <a:solidFill>
                  <a:srgbClr val="DD2067"/>
                </a:solidFill>
              </a:rPr>
              <a:t>NOT</a:t>
            </a:r>
            <a:r>
              <a:rPr lang="en-US" altLang="nl-NL" sz="3600" dirty="0">
                <a:solidFill>
                  <a:srgbClr val="DD2067"/>
                </a:solidFill>
              </a:rPr>
              <a:t> </a:t>
            </a:r>
            <a:r>
              <a:rPr lang="en-US" altLang="nl-NL" sz="3600" dirty="0" err="1">
                <a:solidFill>
                  <a:srgbClr val="DD2067"/>
                </a:solidFill>
              </a:rPr>
              <a:t>wordt</a:t>
            </a:r>
            <a:r>
              <a:rPr lang="en-US" altLang="nl-NL" sz="3600" dirty="0">
                <a:solidFill>
                  <a:srgbClr val="DD2067"/>
                </a:solidFill>
              </a:rPr>
              <a:t> </a:t>
            </a:r>
            <a:r>
              <a:rPr lang="en-US" altLang="nl-NL" sz="3600" dirty="0" err="1">
                <a:solidFill>
                  <a:srgbClr val="DD2067"/>
                </a:solidFill>
              </a:rPr>
              <a:t>een</a:t>
            </a:r>
            <a:r>
              <a:rPr lang="en-US" altLang="nl-NL" sz="3600" dirty="0">
                <a:solidFill>
                  <a:srgbClr val="DD2067"/>
                </a:solidFill>
              </a:rPr>
              <a:t> </a:t>
            </a:r>
            <a:r>
              <a:rPr lang="en-US" altLang="nl-NL" sz="3600" dirty="0" err="1">
                <a:solidFill>
                  <a:srgbClr val="DD2067"/>
                </a:solidFill>
              </a:rPr>
              <a:t>conditie</a:t>
            </a:r>
            <a:r>
              <a:rPr lang="en-US" altLang="nl-NL" sz="3600" dirty="0">
                <a:solidFill>
                  <a:srgbClr val="DD2067"/>
                </a:solidFill>
              </a:rPr>
              <a:t> </a:t>
            </a:r>
            <a:r>
              <a:rPr lang="en-US" altLang="nl-NL" sz="3600" dirty="0" err="1">
                <a:solidFill>
                  <a:srgbClr val="DD2067"/>
                </a:solidFill>
              </a:rPr>
              <a:t>omgekeerd</a:t>
            </a:r>
            <a:r>
              <a:rPr lang="en-US" altLang="nl-NL" sz="3600" dirty="0">
                <a:solidFill>
                  <a:srgbClr val="DD2067"/>
                </a:solidFill>
              </a:rPr>
              <a:t>.</a:t>
            </a:r>
          </a:p>
          <a:p>
            <a:pPr marL="0" indent="0" eaLnBrk="1" hangingPunct="1">
              <a:buFont typeface="Century Gothic" panose="020B0502020202020204" pitchFamily="34" charset="0"/>
              <a:buNone/>
            </a:pPr>
            <a:r>
              <a:rPr lang="en-US" altLang="nl-NL" sz="3600" dirty="0">
                <a:solidFill>
                  <a:srgbClr val="DD2067"/>
                </a:solidFill>
              </a:rPr>
              <a:t>Om </a:t>
            </a:r>
            <a:r>
              <a:rPr lang="en-US" altLang="nl-NL" sz="3600" dirty="0" err="1">
                <a:solidFill>
                  <a:srgbClr val="DD2067"/>
                </a:solidFill>
              </a:rPr>
              <a:t>goede</a:t>
            </a:r>
            <a:r>
              <a:rPr lang="en-US" altLang="nl-NL" sz="3600" dirty="0">
                <a:solidFill>
                  <a:srgbClr val="DD2067"/>
                </a:solidFill>
              </a:rPr>
              <a:t> </a:t>
            </a:r>
            <a:r>
              <a:rPr lang="en-US" altLang="nl-NL" sz="3600" dirty="0" err="1">
                <a:solidFill>
                  <a:srgbClr val="DD2067"/>
                </a:solidFill>
              </a:rPr>
              <a:t>uitvoer</a:t>
            </a:r>
            <a:r>
              <a:rPr lang="en-US" altLang="nl-NL" sz="3600" dirty="0">
                <a:solidFill>
                  <a:srgbClr val="DD2067"/>
                </a:solidFill>
              </a:rPr>
              <a:t> te </a:t>
            </a:r>
            <a:r>
              <a:rPr lang="en-US" altLang="nl-NL" sz="3600" dirty="0" err="1">
                <a:solidFill>
                  <a:srgbClr val="DD2067"/>
                </a:solidFill>
              </a:rPr>
              <a:t>krijgen</a:t>
            </a:r>
            <a:r>
              <a:rPr lang="en-US" altLang="nl-NL" sz="3600" dirty="0">
                <a:solidFill>
                  <a:srgbClr val="DD2067"/>
                </a:solidFill>
              </a:rPr>
              <a:t>, </a:t>
            </a:r>
            <a:r>
              <a:rPr lang="en-US" altLang="nl-NL" sz="3600" dirty="0" err="1">
                <a:solidFill>
                  <a:srgbClr val="DD2067"/>
                </a:solidFill>
              </a:rPr>
              <a:t>moet</a:t>
            </a:r>
            <a:r>
              <a:rPr lang="en-US" altLang="nl-NL" sz="3600" dirty="0">
                <a:solidFill>
                  <a:srgbClr val="DD2067"/>
                </a:solidFill>
              </a:rPr>
              <a:t> </a:t>
            </a:r>
            <a:r>
              <a:rPr lang="en-US" altLang="nl-NL" sz="3600" dirty="0" err="1">
                <a:solidFill>
                  <a:srgbClr val="DD2067"/>
                </a:solidFill>
              </a:rPr>
              <a:t>aan</a:t>
            </a:r>
            <a:r>
              <a:rPr lang="en-US" altLang="nl-NL" sz="3600" dirty="0">
                <a:solidFill>
                  <a:srgbClr val="DD2067"/>
                </a:solidFill>
              </a:rPr>
              <a:t> alle </a:t>
            </a:r>
            <a:r>
              <a:rPr lang="en-US" altLang="nl-NL" sz="3600" dirty="0" err="1">
                <a:solidFill>
                  <a:srgbClr val="DD2067"/>
                </a:solidFill>
              </a:rPr>
              <a:t>condities</a:t>
            </a:r>
            <a:r>
              <a:rPr lang="en-US" altLang="nl-NL" sz="3600" dirty="0">
                <a:solidFill>
                  <a:srgbClr val="DD2067"/>
                </a:solidFill>
              </a:rPr>
              <a:t> </a:t>
            </a:r>
            <a:r>
              <a:rPr lang="en-US" altLang="nl-NL" sz="3600" b="1" dirty="0">
                <a:solidFill>
                  <a:srgbClr val="DD2067"/>
                </a:solidFill>
              </a:rPr>
              <a:t>VOLDAAN</a:t>
            </a:r>
            <a:r>
              <a:rPr lang="en-US" altLang="nl-NL" sz="3600" dirty="0">
                <a:solidFill>
                  <a:srgbClr val="DD2067"/>
                </a:solidFill>
              </a:rPr>
              <a:t> </a:t>
            </a:r>
            <a:r>
              <a:rPr lang="en-US" altLang="nl-NL" sz="3600" dirty="0" err="1">
                <a:solidFill>
                  <a:srgbClr val="DD2067"/>
                </a:solidFill>
              </a:rPr>
              <a:t>zijn</a:t>
            </a:r>
            <a:r>
              <a:rPr lang="en-US" altLang="nl-NL" sz="3600" dirty="0">
                <a:solidFill>
                  <a:srgbClr val="DD2067"/>
                </a:solidFill>
              </a:rPr>
              <a:t> ! </a:t>
            </a: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D601DB2E-0651-4783-9F32-843BA5D123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/>
              <a:t>SQL  </a:t>
            </a:r>
            <a:r>
              <a:rPr lang="en-US" altLang="nl-NL">
                <a:solidFill>
                  <a:srgbClr val="FF0000"/>
                </a:solidFill>
              </a:rPr>
              <a:t>Condities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>
            <a:extLst>
              <a:ext uri="{FF2B5EF4-FFF2-40B4-BE49-F238E27FC236}">
                <a16:creationId xmlns:a16="http://schemas.microsoft.com/office/drawing/2014/main" id="{35566553-F3D3-4A59-A633-94B7165A865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69925" y="1997075"/>
            <a:ext cx="11391900" cy="5715000"/>
          </a:xfrm>
        </p:spPr>
        <p:txBody>
          <a:bodyPr/>
          <a:lstStyle/>
          <a:p>
            <a:pPr marL="0" indent="0" eaLnBrk="1" hangingPunct="1">
              <a:buFont typeface="Century Gothic" panose="020B0502020202020204" pitchFamily="34" charset="0"/>
              <a:buNone/>
            </a:pPr>
            <a:r>
              <a:rPr lang="en-US" altLang="nl-NL" dirty="0">
                <a:solidFill>
                  <a:srgbClr val="DD2067"/>
                </a:solidFill>
              </a:rPr>
              <a:t>Moet er JUIST NIET </a:t>
            </a:r>
            <a:r>
              <a:rPr lang="en-US" altLang="nl-NL" dirty="0" err="1">
                <a:solidFill>
                  <a:srgbClr val="DD2067"/>
                </a:solidFill>
              </a:rPr>
              <a:t>aan</a:t>
            </a:r>
            <a:r>
              <a:rPr lang="en-US" altLang="nl-NL" dirty="0">
                <a:solidFill>
                  <a:srgbClr val="DD2067"/>
                </a:solidFill>
              </a:rPr>
              <a:t> </a:t>
            </a:r>
            <a:r>
              <a:rPr lang="en-US" altLang="nl-NL" dirty="0" err="1">
                <a:solidFill>
                  <a:srgbClr val="DD2067"/>
                </a:solidFill>
              </a:rPr>
              <a:t>een</a:t>
            </a:r>
            <a:r>
              <a:rPr lang="en-US" altLang="nl-NL" dirty="0">
                <a:solidFill>
                  <a:srgbClr val="DD2067"/>
                </a:solidFill>
              </a:rPr>
              <a:t> </a:t>
            </a:r>
            <a:r>
              <a:rPr lang="en-US" altLang="nl-NL" dirty="0" err="1">
                <a:solidFill>
                  <a:srgbClr val="DD2067"/>
                </a:solidFill>
              </a:rPr>
              <a:t>conditie</a:t>
            </a:r>
            <a:r>
              <a:rPr lang="en-US" altLang="nl-NL" dirty="0">
                <a:solidFill>
                  <a:srgbClr val="DD2067"/>
                </a:solidFill>
              </a:rPr>
              <a:t> </a:t>
            </a:r>
            <a:r>
              <a:rPr lang="en-US" altLang="nl-NL" dirty="0" err="1">
                <a:solidFill>
                  <a:srgbClr val="DD2067"/>
                </a:solidFill>
              </a:rPr>
              <a:t>voldaan</a:t>
            </a:r>
            <a:r>
              <a:rPr lang="en-US" altLang="nl-NL" dirty="0">
                <a:solidFill>
                  <a:srgbClr val="DD2067"/>
                </a:solidFill>
              </a:rPr>
              <a:t> </a:t>
            </a:r>
            <a:r>
              <a:rPr lang="en-US" altLang="nl-NL" dirty="0" err="1">
                <a:solidFill>
                  <a:srgbClr val="DD2067"/>
                </a:solidFill>
              </a:rPr>
              <a:t>worden</a:t>
            </a:r>
            <a:r>
              <a:rPr lang="en-US" altLang="nl-NL" dirty="0">
                <a:solidFill>
                  <a:srgbClr val="DD2067"/>
                </a:solidFill>
              </a:rPr>
              <a:t>,  dan NOT VOOR de </a:t>
            </a:r>
            <a:r>
              <a:rPr lang="en-US" altLang="nl-NL" dirty="0" err="1">
                <a:solidFill>
                  <a:srgbClr val="DD2067"/>
                </a:solidFill>
              </a:rPr>
              <a:t>conditie</a:t>
            </a:r>
            <a:r>
              <a:rPr lang="en-US" altLang="nl-NL" dirty="0">
                <a:solidFill>
                  <a:srgbClr val="DD2067"/>
                </a:solidFill>
              </a:rPr>
              <a:t> </a:t>
            </a:r>
            <a:r>
              <a:rPr lang="en-US" altLang="nl-NL" dirty="0" err="1">
                <a:solidFill>
                  <a:srgbClr val="DD2067"/>
                </a:solidFill>
              </a:rPr>
              <a:t>plaatsen</a:t>
            </a:r>
            <a:endParaRPr lang="en-US" altLang="nl-NL" dirty="0">
              <a:solidFill>
                <a:srgbClr val="DD2067"/>
              </a:solidFill>
            </a:endParaRPr>
          </a:p>
          <a:p>
            <a:pPr marL="0" indent="0" eaLnBrk="1" hangingPunct="1">
              <a:buFont typeface="Century Gothic" panose="020B0502020202020204" pitchFamily="34" charset="0"/>
              <a:buNone/>
            </a:pPr>
            <a:r>
              <a:rPr lang="en-US" altLang="nl-NL" b="1" dirty="0" err="1">
                <a:solidFill>
                  <a:schemeClr val="tx1"/>
                </a:solidFill>
              </a:rPr>
              <a:t>Selecteer</a:t>
            </a:r>
            <a:r>
              <a:rPr lang="en-US" altLang="nl-NL" b="1" dirty="0">
                <a:solidFill>
                  <a:schemeClr val="tx1"/>
                </a:solidFill>
              </a:rPr>
              <a:t> de </a:t>
            </a:r>
            <a:r>
              <a:rPr lang="en-US" altLang="nl-NL" b="1" dirty="0" err="1">
                <a:solidFill>
                  <a:schemeClr val="tx1"/>
                </a:solidFill>
              </a:rPr>
              <a:t>presidenten</a:t>
            </a:r>
            <a:r>
              <a:rPr lang="en-US" altLang="nl-NL" b="1" dirty="0">
                <a:solidFill>
                  <a:schemeClr val="tx1"/>
                </a:solidFill>
              </a:rPr>
              <a:t> die </a:t>
            </a:r>
            <a:r>
              <a:rPr lang="en-US" altLang="nl-NL" b="1" dirty="0" err="1">
                <a:solidFill>
                  <a:srgbClr val="FF0000"/>
                </a:solidFill>
              </a:rPr>
              <a:t>niet</a:t>
            </a:r>
            <a:r>
              <a:rPr lang="en-US" altLang="nl-NL" b="1" dirty="0">
                <a:solidFill>
                  <a:srgbClr val="FF0000"/>
                </a:solidFill>
              </a:rPr>
              <a:t> </a:t>
            </a:r>
            <a:r>
              <a:rPr lang="en-US" altLang="nl-NL" b="1" dirty="0">
                <a:solidFill>
                  <a:schemeClr val="tx1"/>
                </a:solidFill>
              </a:rPr>
              <a:t>in Texas </a:t>
            </a:r>
            <a:r>
              <a:rPr lang="en-US" altLang="nl-NL" b="1" dirty="0" err="1">
                <a:solidFill>
                  <a:schemeClr val="tx1"/>
                </a:solidFill>
              </a:rPr>
              <a:t>geboren</a:t>
            </a:r>
            <a:r>
              <a:rPr lang="en-US" altLang="nl-NL" b="1" dirty="0">
                <a:solidFill>
                  <a:schemeClr val="tx1"/>
                </a:solidFill>
              </a:rPr>
              <a:t> </a:t>
            </a:r>
            <a:r>
              <a:rPr lang="en-US" altLang="nl-NL" b="1" dirty="0" err="1">
                <a:solidFill>
                  <a:schemeClr val="tx1"/>
                </a:solidFill>
              </a:rPr>
              <a:t>zijn</a:t>
            </a:r>
            <a:r>
              <a:rPr lang="en-US" altLang="nl-NL" b="1" dirty="0">
                <a:solidFill>
                  <a:schemeClr val="tx1"/>
                </a:solidFill>
              </a:rPr>
              <a:t>.</a:t>
            </a:r>
          </a:p>
          <a:p>
            <a:pPr marL="0" indent="0" eaLnBrk="1" hangingPunct="1">
              <a:lnSpc>
                <a:spcPct val="50000"/>
              </a:lnSpc>
              <a:buFont typeface="Century Gothic" panose="020B0502020202020204" pitchFamily="34" charset="0"/>
              <a:buNone/>
            </a:pPr>
            <a:r>
              <a:rPr lang="en-US" altLang="nl-NL" b="1" dirty="0">
                <a:solidFill>
                  <a:schemeClr val="tx1"/>
                </a:solidFill>
              </a:rPr>
              <a:t>SELECT </a:t>
            </a:r>
            <a:r>
              <a:rPr lang="en-US" altLang="nl-NL" b="1" dirty="0" err="1">
                <a:solidFill>
                  <a:schemeClr val="tx1"/>
                </a:solidFill>
              </a:rPr>
              <a:t>pres_name</a:t>
            </a:r>
            <a:r>
              <a:rPr lang="en-US" altLang="nl-NL" b="1" dirty="0">
                <a:solidFill>
                  <a:schemeClr val="tx1"/>
                </a:solidFill>
              </a:rPr>
              <a:t> </a:t>
            </a:r>
          </a:p>
          <a:p>
            <a:pPr marL="0" indent="0" eaLnBrk="1" hangingPunct="1">
              <a:lnSpc>
                <a:spcPct val="50000"/>
              </a:lnSpc>
              <a:buFont typeface="Century Gothic" panose="020B0502020202020204" pitchFamily="34" charset="0"/>
              <a:buNone/>
            </a:pPr>
            <a:r>
              <a:rPr lang="en-US" altLang="nl-NL" b="1" dirty="0">
                <a:solidFill>
                  <a:schemeClr val="tx1"/>
                </a:solidFill>
              </a:rPr>
              <a:t>FROM </a:t>
            </a:r>
            <a:r>
              <a:rPr lang="en-US" altLang="nl-NL" b="1" dirty="0" err="1">
                <a:solidFill>
                  <a:schemeClr val="tx1"/>
                </a:solidFill>
              </a:rPr>
              <a:t>pres</a:t>
            </a:r>
            <a:r>
              <a:rPr lang="en-US" altLang="nl-NL" b="1" dirty="0">
                <a:solidFill>
                  <a:schemeClr val="tx1"/>
                </a:solidFill>
              </a:rPr>
              <a:t> </a:t>
            </a:r>
          </a:p>
          <a:p>
            <a:pPr marL="0" indent="0" eaLnBrk="1" hangingPunct="1">
              <a:lnSpc>
                <a:spcPct val="50000"/>
              </a:lnSpc>
              <a:buFont typeface="Century Gothic" panose="020B0502020202020204" pitchFamily="34" charset="0"/>
              <a:buNone/>
            </a:pPr>
            <a:r>
              <a:rPr lang="en-US" altLang="nl-NL" b="1" dirty="0">
                <a:solidFill>
                  <a:schemeClr val="tx1"/>
                </a:solidFill>
              </a:rPr>
              <a:t>WHERE </a:t>
            </a:r>
            <a:r>
              <a:rPr lang="en-US" altLang="nl-NL" b="1" dirty="0">
                <a:solidFill>
                  <a:srgbClr val="FF0000"/>
                </a:solidFill>
              </a:rPr>
              <a:t>NOT</a:t>
            </a:r>
            <a:r>
              <a:rPr lang="en-US" altLang="nl-NL" b="1" dirty="0">
                <a:solidFill>
                  <a:schemeClr val="tx1"/>
                </a:solidFill>
              </a:rPr>
              <a:t> </a:t>
            </a:r>
            <a:r>
              <a:rPr lang="en-US" altLang="nl-NL" b="1" dirty="0" err="1">
                <a:solidFill>
                  <a:schemeClr val="tx1"/>
                </a:solidFill>
              </a:rPr>
              <a:t>state_born</a:t>
            </a:r>
            <a:r>
              <a:rPr lang="en-US" altLang="nl-NL" b="1" dirty="0">
                <a:solidFill>
                  <a:schemeClr val="tx1"/>
                </a:solidFill>
              </a:rPr>
              <a:t> = ‘Texas’ </a:t>
            </a:r>
          </a:p>
          <a:p>
            <a:pPr marL="0" indent="0" eaLnBrk="1" hangingPunct="1">
              <a:lnSpc>
                <a:spcPct val="50000"/>
              </a:lnSpc>
              <a:buFont typeface="Century Gothic" panose="020B0502020202020204" pitchFamily="34" charset="0"/>
              <a:buNone/>
            </a:pPr>
            <a:br>
              <a:rPr lang="en-US" altLang="nl-NL" b="1" dirty="0">
                <a:solidFill>
                  <a:schemeClr val="tx1"/>
                </a:solidFill>
              </a:rPr>
            </a:br>
            <a:r>
              <a:rPr lang="en-US" altLang="nl-NL" b="1" dirty="0">
                <a:solidFill>
                  <a:schemeClr val="tx1"/>
                </a:solidFill>
              </a:rPr>
              <a:t>Is </a:t>
            </a:r>
            <a:r>
              <a:rPr lang="en-US" altLang="nl-NL" b="1" dirty="0" err="1">
                <a:solidFill>
                  <a:schemeClr val="tx1"/>
                </a:solidFill>
              </a:rPr>
              <a:t>overigens</a:t>
            </a:r>
            <a:r>
              <a:rPr lang="en-US" altLang="nl-NL" b="1" dirty="0">
                <a:solidFill>
                  <a:schemeClr val="tx1"/>
                </a:solidFill>
              </a:rPr>
              <a:t> </a:t>
            </a:r>
            <a:r>
              <a:rPr lang="en-US" altLang="nl-NL" b="1" dirty="0" err="1">
                <a:solidFill>
                  <a:schemeClr val="tx1"/>
                </a:solidFill>
              </a:rPr>
              <a:t>hetzelfde</a:t>
            </a:r>
            <a:r>
              <a:rPr lang="en-US" altLang="nl-NL" b="1" dirty="0">
                <a:solidFill>
                  <a:schemeClr val="tx1"/>
                </a:solidFill>
              </a:rPr>
              <a:t> </a:t>
            </a:r>
            <a:r>
              <a:rPr lang="en-US" altLang="nl-NL" b="1" dirty="0" err="1">
                <a:solidFill>
                  <a:schemeClr val="tx1"/>
                </a:solidFill>
              </a:rPr>
              <a:t>als</a:t>
            </a:r>
            <a:r>
              <a:rPr lang="en-US" altLang="nl-NL" b="1" dirty="0">
                <a:solidFill>
                  <a:schemeClr val="tx1"/>
                </a:solidFill>
              </a:rPr>
              <a:t>:</a:t>
            </a:r>
          </a:p>
          <a:p>
            <a:pPr marL="0" indent="0" eaLnBrk="1" hangingPunct="1">
              <a:lnSpc>
                <a:spcPct val="50000"/>
              </a:lnSpc>
              <a:buFont typeface="Century Gothic" panose="020B0502020202020204" pitchFamily="34" charset="0"/>
              <a:buNone/>
            </a:pPr>
            <a:endParaRPr lang="en-US" altLang="nl-NL" b="1" dirty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50000"/>
              </a:lnSpc>
              <a:buFont typeface="Century Gothic" panose="020B0502020202020204" pitchFamily="34" charset="0"/>
              <a:buNone/>
            </a:pPr>
            <a:r>
              <a:rPr lang="en-US" altLang="nl-NL" b="1" dirty="0">
                <a:solidFill>
                  <a:schemeClr val="tx1"/>
                </a:solidFill>
              </a:rPr>
              <a:t>WHERE </a:t>
            </a:r>
            <a:r>
              <a:rPr lang="en-US" altLang="nl-NL" b="1" dirty="0" err="1">
                <a:solidFill>
                  <a:schemeClr val="tx1"/>
                </a:solidFill>
              </a:rPr>
              <a:t>state_born</a:t>
            </a:r>
            <a:r>
              <a:rPr lang="en-US" altLang="nl-NL" b="1" dirty="0">
                <a:solidFill>
                  <a:schemeClr val="tx1"/>
                </a:solidFill>
              </a:rPr>
              <a:t> </a:t>
            </a:r>
            <a:r>
              <a:rPr lang="en-US" altLang="nl-NL" b="1" dirty="0">
                <a:solidFill>
                  <a:srgbClr val="FF0000"/>
                </a:solidFill>
              </a:rPr>
              <a:t>&lt;&gt;</a:t>
            </a:r>
            <a:r>
              <a:rPr lang="en-US" altLang="nl-NL" b="1" dirty="0">
                <a:solidFill>
                  <a:schemeClr val="tx1"/>
                </a:solidFill>
              </a:rPr>
              <a:t> “Texas”</a:t>
            </a: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B26EDADC-8999-4D32-81A3-FB087DF8083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nl-NL"/>
              <a:t>SQL  </a:t>
            </a:r>
            <a:r>
              <a:rPr lang="en-US" altLang="nl-NL">
                <a:solidFill>
                  <a:srgbClr val="FF0000"/>
                </a:solidFill>
              </a:rPr>
              <a:t>NOT-condities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>
            <a:extLst>
              <a:ext uri="{FF2B5EF4-FFF2-40B4-BE49-F238E27FC236}">
                <a16:creationId xmlns:a16="http://schemas.microsoft.com/office/drawing/2014/main" id="{AE682701-DF7A-4201-9828-7CA7AB60F4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1362" y="1924050"/>
            <a:ext cx="12097742" cy="6121102"/>
          </a:xfrm>
        </p:spPr>
        <p:txBody>
          <a:bodyPr/>
          <a:lstStyle/>
          <a:p>
            <a:pPr marL="0" indent="0" eaLnBrk="1" hangingPunct="1">
              <a:buFont typeface="Century Gothic" panose="020B0502020202020204" pitchFamily="34" charset="0"/>
              <a:buNone/>
            </a:pPr>
            <a:r>
              <a:rPr lang="en-US" altLang="nl-NL" sz="3600" dirty="0" err="1"/>
              <a:t>Een</a:t>
            </a:r>
            <a:r>
              <a:rPr lang="en-US" altLang="nl-NL" sz="3600" dirty="0"/>
              <a:t> </a:t>
            </a:r>
            <a:r>
              <a:rPr lang="en-US" altLang="nl-NL" sz="3600" dirty="0" err="1"/>
              <a:t>voorbeeld</a:t>
            </a:r>
            <a:r>
              <a:rPr lang="en-US" altLang="nl-NL" sz="3600" dirty="0"/>
              <a:t> van </a:t>
            </a:r>
            <a:r>
              <a:rPr lang="en-US" altLang="nl-NL" sz="3600" dirty="0" err="1"/>
              <a:t>een</a:t>
            </a:r>
            <a:r>
              <a:rPr lang="en-US" altLang="nl-NL" sz="3600" dirty="0"/>
              <a:t> </a:t>
            </a:r>
            <a:r>
              <a:rPr lang="en-US" altLang="nl-NL" sz="3600" dirty="0" err="1"/>
              <a:t>slechte</a:t>
            </a:r>
            <a:r>
              <a:rPr lang="en-US" altLang="nl-NL" sz="3600" dirty="0"/>
              <a:t> </a:t>
            </a:r>
            <a:r>
              <a:rPr lang="en-US" altLang="nl-NL" sz="3600" dirty="0" err="1"/>
              <a:t>conditie</a:t>
            </a:r>
            <a:r>
              <a:rPr lang="en-US" altLang="nl-NL" sz="3600" dirty="0"/>
              <a:t> </a:t>
            </a:r>
            <a:r>
              <a:rPr lang="en-US" altLang="nl-NL" sz="3600" dirty="0" err="1"/>
              <a:t>bij</a:t>
            </a:r>
            <a:r>
              <a:rPr lang="en-US" altLang="nl-NL" sz="3600" dirty="0"/>
              <a:t> de WHERE:</a:t>
            </a:r>
          </a:p>
          <a:p>
            <a:pPr marL="1333500" lvl="1">
              <a:lnSpc>
                <a:spcPct val="50000"/>
              </a:lnSpc>
              <a:buFont typeface="Century Gothic" panose="020B0502020202020204" pitchFamily="34" charset="0"/>
              <a:buNone/>
            </a:pPr>
            <a:r>
              <a:rPr lang="nl-NL" altLang="nl-NL" b="1" dirty="0">
                <a:solidFill>
                  <a:srgbClr val="00B050"/>
                </a:solidFill>
              </a:rPr>
              <a:t>SELECT </a:t>
            </a:r>
            <a:r>
              <a:rPr lang="nl-NL" altLang="nl-NL" b="1" dirty="0" err="1">
                <a:solidFill>
                  <a:srgbClr val="00B050"/>
                </a:solidFill>
              </a:rPr>
              <a:t>pres_name</a:t>
            </a:r>
            <a:r>
              <a:rPr lang="nl-NL" altLang="nl-NL" b="1" dirty="0">
                <a:solidFill>
                  <a:srgbClr val="00B050"/>
                </a:solidFill>
              </a:rPr>
              <a:t> </a:t>
            </a:r>
          </a:p>
          <a:p>
            <a:pPr marL="1333500" lvl="1">
              <a:lnSpc>
                <a:spcPct val="50000"/>
              </a:lnSpc>
              <a:buFont typeface="Century Gothic" panose="020B0502020202020204" pitchFamily="34" charset="0"/>
              <a:buNone/>
            </a:pPr>
            <a:r>
              <a:rPr lang="en-GB" altLang="nl-NL" b="1" dirty="0">
                <a:solidFill>
                  <a:srgbClr val="00B050"/>
                </a:solidFill>
              </a:rPr>
              <a:t>FROM </a:t>
            </a:r>
            <a:r>
              <a:rPr lang="en-GB" altLang="nl-NL" b="1" dirty="0" err="1">
                <a:solidFill>
                  <a:srgbClr val="00B050"/>
                </a:solidFill>
              </a:rPr>
              <a:t>pres</a:t>
            </a:r>
            <a:endParaRPr lang="en-GB" altLang="nl-NL" b="1" dirty="0">
              <a:solidFill>
                <a:srgbClr val="00B050"/>
              </a:solidFill>
            </a:endParaRPr>
          </a:p>
          <a:p>
            <a:pPr marL="1333500" lvl="1">
              <a:lnSpc>
                <a:spcPct val="50000"/>
              </a:lnSpc>
              <a:buFont typeface="Century Gothic" panose="020B0502020202020204" pitchFamily="34" charset="0"/>
              <a:buNone/>
            </a:pPr>
            <a:r>
              <a:rPr lang="en-GB" altLang="nl-NL" b="1" dirty="0">
                <a:solidFill>
                  <a:srgbClr val="00B050"/>
                </a:solidFill>
              </a:rPr>
              <a:t>WHERE </a:t>
            </a:r>
            <a:r>
              <a:rPr lang="en-GB" altLang="nl-NL" b="1" dirty="0" err="1">
                <a:solidFill>
                  <a:srgbClr val="00B050"/>
                </a:solidFill>
              </a:rPr>
              <a:t>death_age</a:t>
            </a:r>
            <a:r>
              <a:rPr lang="en-GB" altLang="nl-NL" b="1" dirty="0">
                <a:solidFill>
                  <a:srgbClr val="00B050"/>
                </a:solidFill>
              </a:rPr>
              <a:t>  = 65  OR 70 </a:t>
            </a:r>
            <a:r>
              <a:rPr lang="en-GB" altLang="nl-NL" b="1" dirty="0">
                <a:solidFill>
                  <a:srgbClr val="FF0000"/>
                </a:solidFill>
              </a:rPr>
              <a:t>(IS FOUT)</a:t>
            </a:r>
          </a:p>
          <a:p>
            <a:pPr marL="1333500" lvl="1" eaLnBrk="1" hangingPunct="1">
              <a:buSzPct val="125000"/>
            </a:pPr>
            <a:r>
              <a:rPr lang="en-US" altLang="nl-NL" sz="3600" b="1" dirty="0" err="1"/>
              <a:t>Expressie</a:t>
            </a:r>
            <a:r>
              <a:rPr lang="en-US" altLang="nl-NL" sz="3600" dirty="0">
                <a:solidFill>
                  <a:srgbClr val="DD2067"/>
                </a:solidFill>
              </a:rPr>
              <a:t> </a:t>
            </a:r>
            <a:r>
              <a:rPr lang="en-US" altLang="nl-NL" sz="3000" b="1" i="1" dirty="0">
                <a:solidFill>
                  <a:srgbClr val="DD2067"/>
                </a:solidFill>
              </a:rPr>
              <a:t>operator</a:t>
            </a:r>
            <a:r>
              <a:rPr lang="en-US" altLang="nl-NL" sz="3600" dirty="0">
                <a:solidFill>
                  <a:srgbClr val="DD2067"/>
                </a:solidFill>
              </a:rPr>
              <a:t> </a:t>
            </a:r>
            <a:r>
              <a:rPr lang="en-US" altLang="nl-NL" sz="3600" b="1" dirty="0" err="1"/>
              <a:t>Expressie</a:t>
            </a:r>
            <a:r>
              <a:rPr lang="en-US" altLang="nl-NL" sz="3600" b="1" dirty="0">
                <a:solidFill>
                  <a:srgbClr val="DD2067"/>
                </a:solidFill>
              </a:rPr>
              <a:t> </a:t>
            </a:r>
            <a:br>
              <a:rPr lang="en-US" altLang="nl-NL" sz="3600" b="1" dirty="0">
                <a:solidFill>
                  <a:srgbClr val="DD2067"/>
                </a:solidFill>
              </a:rPr>
            </a:br>
            <a:endParaRPr lang="en-US" altLang="nl-NL" sz="3600" b="1" dirty="0">
              <a:solidFill>
                <a:srgbClr val="DD2067"/>
              </a:solidFill>
            </a:endParaRPr>
          </a:p>
          <a:p>
            <a:pPr marL="1333500" lvl="1">
              <a:lnSpc>
                <a:spcPct val="50000"/>
              </a:lnSpc>
              <a:buFont typeface="Century Gothic" panose="020B0502020202020204" pitchFamily="34" charset="0"/>
              <a:buNone/>
            </a:pPr>
            <a:r>
              <a:rPr lang="nl-NL" altLang="nl-NL" b="1" dirty="0">
                <a:solidFill>
                  <a:srgbClr val="00B050"/>
                </a:solidFill>
              </a:rPr>
              <a:t>SELECT </a:t>
            </a:r>
            <a:r>
              <a:rPr lang="nl-NL" altLang="nl-NL" b="1" dirty="0" err="1">
                <a:solidFill>
                  <a:srgbClr val="00B050"/>
                </a:solidFill>
              </a:rPr>
              <a:t>pres_name</a:t>
            </a:r>
            <a:r>
              <a:rPr lang="nl-NL" altLang="nl-NL" b="1" dirty="0">
                <a:solidFill>
                  <a:srgbClr val="00B050"/>
                </a:solidFill>
              </a:rPr>
              <a:t> </a:t>
            </a:r>
          </a:p>
          <a:p>
            <a:pPr marL="1333500" lvl="1">
              <a:lnSpc>
                <a:spcPct val="50000"/>
              </a:lnSpc>
              <a:buFont typeface="Century Gothic" panose="020B0502020202020204" pitchFamily="34" charset="0"/>
              <a:buNone/>
            </a:pPr>
            <a:r>
              <a:rPr lang="en-GB" altLang="nl-NL" b="1" dirty="0">
                <a:solidFill>
                  <a:srgbClr val="00B050"/>
                </a:solidFill>
              </a:rPr>
              <a:t>FROM </a:t>
            </a:r>
            <a:r>
              <a:rPr lang="en-GB" altLang="nl-NL" b="1" dirty="0" err="1">
                <a:solidFill>
                  <a:srgbClr val="00B050"/>
                </a:solidFill>
              </a:rPr>
              <a:t>pres</a:t>
            </a:r>
            <a:endParaRPr lang="en-GB" altLang="nl-NL" b="1" dirty="0">
              <a:solidFill>
                <a:srgbClr val="00B050"/>
              </a:solidFill>
            </a:endParaRPr>
          </a:p>
          <a:p>
            <a:pPr marL="1333500" lvl="1">
              <a:lnSpc>
                <a:spcPct val="50000"/>
              </a:lnSpc>
              <a:buFont typeface="Century Gothic" panose="020B0502020202020204" pitchFamily="34" charset="0"/>
              <a:buNone/>
            </a:pPr>
            <a:r>
              <a:rPr lang="en-GB" altLang="nl-NL" b="1" dirty="0">
                <a:solidFill>
                  <a:srgbClr val="00B050"/>
                </a:solidFill>
              </a:rPr>
              <a:t>WHERE </a:t>
            </a:r>
            <a:r>
              <a:rPr lang="en-GB" altLang="nl-NL" b="1" dirty="0" err="1">
                <a:solidFill>
                  <a:srgbClr val="00B050"/>
                </a:solidFill>
              </a:rPr>
              <a:t>death_age</a:t>
            </a:r>
            <a:r>
              <a:rPr lang="en-GB" altLang="nl-NL" b="1" dirty="0">
                <a:solidFill>
                  <a:srgbClr val="00B050"/>
                </a:solidFill>
              </a:rPr>
              <a:t>  = 65  OR </a:t>
            </a:r>
            <a:r>
              <a:rPr lang="en-GB" altLang="nl-NL" b="1" dirty="0" err="1">
                <a:solidFill>
                  <a:srgbClr val="00B050"/>
                </a:solidFill>
              </a:rPr>
              <a:t>death_age</a:t>
            </a:r>
            <a:r>
              <a:rPr lang="en-GB" altLang="nl-NL" b="1" dirty="0">
                <a:solidFill>
                  <a:srgbClr val="00B050"/>
                </a:solidFill>
              </a:rPr>
              <a:t> = 70</a:t>
            </a:r>
            <a:endParaRPr lang="en-US" altLang="nl-NL" b="1" dirty="0">
              <a:solidFill>
                <a:srgbClr val="00B050"/>
              </a:solidFill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3368D949-899C-4009-BE49-B97477281E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/>
              <a:t>SQL  </a:t>
            </a:r>
            <a:r>
              <a:rPr lang="en-US" altLang="nl-NL">
                <a:solidFill>
                  <a:srgbClr val="FF0000"/>
                </a:solidFill>
              </a:rPr>
              <a:t>Condities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>
            <a:extLst>
              <a:ext uri="{FF2B5EF4-FFF2-40B4-BE49-F238E27FC236}">
                <a16:creationId xmlns:a16="http://schemas.microsoft.com/office/drawing/2014/main" id="{9412C040-5712-439F-BBA0-4395F0BCF5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9300" y="2755900"/>
            <a:ext cx="11391900" cy="5715000"/>
          </a:xfrm>
        </p:spPr>
        <p:txBody>
          <a:bodyPr/>
          <a:lstStyle/>
          <a:p>
            <a:pPr marL="0" indent="0" eaLnBrk="1" hangingPunct="1">
              <a:buFont typeface="Century Gothic" panose="020B0502020202020204" pitchFamily="34" charset="0"/>
              <a:buNone/>
            </a:pPr>
            <a:r>
              <a:rPr lang="en-US" altLang="nl-NL" sz="3600"/>
              <a:t>WHERE-clause bestaat uit condities waar de zoekopdracht aan moet voldoen.</a:t>
            </a:r>
            <a:br>
              <a:rPr lang="en-US" altLang="nl-NL" sz="3600">
                <a:solidFill>
                  <a:srgbClr val="DD2067"/>
                </a:solidFill>
              </a:rPr>
            </a:br>
            <a:endParaRPr lang="en-US" altLang="nl-NL" sz="3600">
              <a:solidFill>
                <a:srgbClr val="DD2067"/>
              </a:solidFill>
            </a:endParaRPr>
          </a:p>
          <a:p>
            <a:pPr marL="0" indent="0" eaLnBrk="1" hangingPunct="1">
              <a:buFont typeface="Century Gothic" panose="020B0502020202020204" pitchFamily="34" charset="0"/>
              <a:buNone/>
            </a:pPr>
            <a:r>
              <a:rPr lang="en-US" altLang="nl-NL" sz="3600">
                <a:solidFill>
                  <a:srgbClr val="DD2067"/>
                </a:solidFill>
              </a:rPr>
              <a:t>Voldoet de zoekopdracht aan geen enkele conditie, dan is de uitvoer leeg !</a:t>
            </a:r>
          </a:p>
          <a:p>
            <a:pPr marL="0" indent="0" eaLnBrk="1" hangingPunct="1">
              <a:buFont typeface="Century Gothic" panose="020B0502020202020204" pitchFamily="34" charset="0"/>
              <a:buNone/>
            </a:pPr>
            <a:r>
              <a:rPr lang="en-US" altLang="nl-NL" sz="3600">
                <a:solidFill>
                  <a:srgbClr val="DD2067"/>
                </a:solidFill>
              </a:rPr>
              <a:t>De query doet het wel, maar geeft geen resultaat.</a:t>
            </a: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9B2D23F6-9360-4EF9-B3D7-CC1C09CFAB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/>
              <a:t>SQL  </a:t>
            </a:r>
            <a:r>
              <a:rPr lang="en-US" altLang="nl-NL">
                <a:solidFill>
                  <a:srgbClr val="FF0000"/>
                </a:solidFill>
              </a:rPr>
              <a:t>Condities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>
            <a:extLst>
              <a:ext uri="{FF2B5EF4-FFF2-40B4-BE49-F238E27FC236}">
                <a16:creationId xmlns:a16="http://schemas.microsoft.com/office/drawing/2014/main" id="{0DAF08B6-D16C-4685-A467-3C58094160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9300" y="2755900"/>
            <a:ext cx="11391900" cy="5715000"/>
          </a:xfrm>
        </p:spPr>
        <p:txBody>
          <a:bodyPr/>
          <a:lstStyle/>
          <a:p>
            <a:pPr marL="0" indent="0" eaLnBrk="1" hangingPunct="1">
              <a:buFont typeface="Century Gothic" panose="020B0502020202020204" pitchFamily="34" charset="0"/>
              <a:buNone/>
            </a:pPr>
            <a:r>
              <a:rPr lang="en-US" altLang="nl-NL" sz="3600" dirty="0" err="1"/>
              <a:t>Een</a:t>
            </a:r>
            <a:r>
              <a:rPr lang="en-US" altLang="nl-NL" sz="3600" dirty="0"/>
              <a:t> </a:t>
            </a:r>
            <a:r>
              <a:rPr lang="en-US" altLang="nl-NL" sz="3600" dirty="0" err="1"/>
              <a:t>condities</a:t>
            </a:r>
            <a:r>
              <a:rPr lang="en-US" altLang="nl-NL" sz="3600" dirty="0"/>
              <a:t> van </a:t>
            </a:r>
            <a:r>
              <a:rPr lang="en-US" altLang="nl-NL" sz="3600" dirty="0" err="1"/>
              <a:t>een</a:t>
            </a:r>
            <a:r>
              <a:rPr lang="en-US" altLang="nl-NL" sz="3600" dirty="0"/>
              <a:t> WHERE </a:t>
            </a:r>
            <a:r>
              <a:rPr lang="en-US" altLang="nl-NL" sz="3600" dirty="0" err="1"/>
              <a:t>bestaat</a:t>
            </a:r>
            <a:r>
              <a:rPr lang="en-US" altLang="nl-NL" sz="3600" dirty="0"/>
              <a:t> </a:t>
            </a:r>
            <a:r>
              <a:rPr lang="en-US" altLang="nl-NL" sz="3600" dirty="0" err="1"/>
              <a:t>uit</a:t>
            </a:r>
            <a:endParaRPr lang="en-US" altLang="nl-NL" sz="3600" dirty="0"/>
          </a:p>
          <a:p>
            <a:pPr marL="0" indent="0" eaLnBrk="1" hangingPunct="1">
              <a:buFont typeface="Century Gothic" panose="020B0502020202020204" pitchFamily="34" charset="0"/>
              <a:buNone/>
            </a:pPr>
            <a:endParaRPr lang="en-US" altLang="nl-NL" sz="3600" b="1" i="1" dirty="0">
              <a:solidFill>
                <a:srgbClr val="DD2067"/>
              </a:solidFill>
              <a:ea typeface="ヒラギノ明朝 ProN W6" charset="-128"/>
            </a:endParaRPr>
          </a:p>
          <a:p>
            <a:pPr marL="1333500" lvl="1" eaLnBrk="1" hangingPunct="1">
              <a:buSzPct val="125000"/>
            </a:pPr>
            <a:r>
              <a:rPr lang="en-US" altLang="nl-NL" sz="3600" b="1" dirty="0" err="1"/>
              <a:t>Expressie</a:t>
            </a:r>
            <a:r>
              <a:rPr lang="en-US" altLang="nl-NL" sz="3600" dirty="0">
                <a:solidFill>
                  <a:srgbClr val="DD2067"/>
                </a:solidFill>
              </a:rPr>
              <a:t> </a:t>
            </a:r>
            <a:r>
              <a:rPr lang="en-US" altLang="nl-NL" sz="3000" b="1" i="1" dirty="0">
                <a:solidFill>
                  <a:srgbClr val="DD2067"/>
                </a:solidFill>
              </a:rPr>
              <a:t>operator</a:t>
            </a:r>
            <a:r>
              <a:rPr lang="en-US" altLang="nl-NL" sz="3600" dirty="0">
                <a:solidFill>
                  <a:srgbClr val="DD2067"/>
                </a:solidFill>
              </a:rPr>
              <a:t> </a:t>
            </a:r>
            <a:r>
              <a:rPr lang="en-US" altLang="nl-NL" sz="3600" b="1" dirty="0" err="1"/>
              <a:t>Expressie</a:t>
            </a:r>
            <a:r>
              <a:rPr lang="en-US" altLang="nl-NL" sz="3600" b="1" dirty="0">
                <a:solidFill>
                  <a:srgbClr val="DD2067"/>
                </a:solidFill>
              </a:rPr>
              <a:t> </a:t>
            </a:r>
          </a:p>
          <a:p>
            <a:pPr marL="1333500" lvl="1" eaLnBrk="1" hangingPunct="1">
              <a:buSzPct val="125000"/>
            </a:pPr>
            <a:r>
              <a:rPr lang="en-US" altLang="nl-NL" dirty="0"/>
              <a:t>WHERE </a:t>
            </a:r>
            <a:r>
              <a:rPr lang="en-US" altLang="nl-NL" dirty="0" err="1">
                <a:solidFill>
                  <a:srgbClr val="DD2067"/>
                </a:solidFill>
              </a:rPr>
              <a:t>state_born</a:t>
            </a:r>
            <a:r>
              <a:rPr lang="en-US" altLang="nl-NL" dirty="0">
                <a:solidFill>
                  <a:srgbClr val="DD2067"/>
                </a:solidFill>
              </a:rPr>
              <a:t> = ‘New York’</a:t>
            </a: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74423455-8B2A-4298-A43D-96729835F3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/>
              <a:t>SQL  </a:t>
            </a:r>
            <a:r>
              <a:rPr lang="en-US" altLang="nl-NL">
                <a:solidFill>
                  <a:srgbClr val="FF0000"/>
                </a:solidFill>
              </a:rPr>
              <a:t>Condities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>
            <a:extLst>
              <a:ext uri="{FF2B5EF4-FFF2-40B4-BE49-F238E27FC236}">
                <a16:creationId xmlns:a16="http://schemas.microsoft.com/office/drawing/2014/main" id="{C0F7C48E-A67E-4A55-A741-93C40737EA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9300" y="2755900"/>
            <a:ext cx="11391900" cy="5715000"/>
          </a:xfrm>
        </p:spPr>
        <p:txBody>
          <a:bodyPr/>
          <a:lstStyle/>
          <a:p>
            <a:pPr marL="0" indent="0" eaLnBrk="1" hangingPunct="1">
              <a:buFont typeface="Century Gothic" panose="020B0502020202020204" pitchFamily="34" charset="0"/>
              <a:buNone/>
            </a:pPr>
            <a:r>
              <a:rPr lang="en-US" altLang="nl-NL"/>
              <a:t>Het is mogelijk om meerdere condities te gebruiken in een WHERE-clausule. </a:t>
            </a:r>
            <a:br>
              <a:rPr lang="en-US" altLang="nl-NL"/>
            </a:br>
            <a:r>
              <a:rPr lang="en-US" altLang="nl-NL"/>
              <a:t>Deze worden gekoppeld door een logische operator.</a:t>
            </a:r>
            <a:br>
              <a:rPr lang="en-US" altLang="nl-NL" sz="3600"/>
            </a:br>
            <a:endParaRPr lang="en-US" altLang="nl-NL" sz="3600"/>
          </a:p>
          <a:p>
            <a:pPr marL="0" indent="0" algn="ctr" eaLnBrk="1" hangingPunct="1">
              <a:buFont typeface="Century Gothic" panose="020B0502020202020204" pitchFamily="34" charset="0"/>
              <a:buNone/>
            </a:pPr>
            <a:r>
              <a:rPr lang="en-US" altLang="nl-NL" sz="3600" b="1"/>
              <a:t>Expressie</a:t>
            </a:r>
            <a:r>
              <a:rPr lang="en-US" altLang="nl-NL" sz="3600">
                <a:solidFill>
                  <a:srgbClr val="DD2067"/>
                </a:solidFill>
              </a:rPr>
              <a:t> </a:t>
            </a:r>
            <a:r>
              <a:rPr lang="en-US" altLang="nl-NL" sz="3000" b="1" i="1">
                <a:solidFill>
                  <a:srgbClr val="DD2067"/>
                </a:solidFill>
              </a:rPr>
              <a:t>operator</a:t>
            </a:r>
            <a:r>
              <a:rPr lang="en-US" altLang="nl-NL" sz="3600">
                <a:solidFill>
                  <a:srgbClr val="DD2067"/>
                </a:solidFill>
              </a:rPr>
              <a:t> </a:t>
            </a:r>
            <a:r>
              <a:rPr lang="en-US" altLang="nl-NL" sz="3600" b="1"/>
              <a:t>Expressie</a:t>
            </a:r>
            <a:r>
              <a:rPr lang="en-US" altLang="nl-NL" sz="3600">
                <a:solidFill>
                  <a:srgbClr val="DD2067"/>
                </a:solidFill>
              </a:rPr>
              <a:t> </a:t>
            </a:r>
            <a:br>
              <a:rPr lang="en-US" altLang="nl-NL" sz="3600">
                <a:solidFill>
                  <a:srgbClr val="DD2067"/>
                </a:solidFill>
              </a:rPr>
            </a:br>
            <a:r>
              <a:rPr lang="en-US" altLang="nl-NL" sz="3000" b="1" i="1">
                <a:solidFill>
                  <a:srgbClr val="DD2067"/>
                </a:solidFill>
              </a:rPr>
              <a:t>Logische operator</a:t>
            </a:r>
            <a:r>
              <a:rPr lang="en-US" altLang="nl-NL" sz="3600">
                <a:solidFill>
                  <a:srgbClr val="DD2067"/>
                </a:solidFill>
              </a:rPr>
              <a:t> </a:t>
            </a:r>
            <a:br>
              <a:rPr lang="en-US" altLang="nl-NL" sz="3600">
                <a:solidFill>
                  <a:srgbClr val="DD2067"/>
                </a:solidFill>
              </a:rPr>
            </a:br>
            <a:r>
              <a:rPr lang="en-US" altLang="nl-NL" sz="3600" b="1"/>
              <a:t>Expressie</a:t>
            </a:r>
            <a:r>
              <a:rPr lang="en-US" altLang="nl-NL" sz="3600">
                <a:solidFill>
                  <a:srgbClr val="DD2067"/>
                </a:solidFill>
              </a:rPr>
              <a:t> </a:t>
            </a:r>
            <a:r>
              <a:rPr lang="en-US" altLang="nl-NL" sz="3000" b="1" i="1">
                <a:solidFill>
                  <a:srgbClr val="DD2067"/>
                </a:solidFill>
              </a:rPr>
              <a:t>operator</a:t>
            </a:r>
            <a:r>
              <a:rPr lang="en-US" altLang="nl-NL" sz="3600">
                <a:solidFill>
                  <a:srgbClr val="DD2067"/>
                </a:solidFill>
              </a:rPr>
              <a:t> </a:t>
            </a:r>
            <a:r>
              <a:rPr lang="en-US" altLang="nl-NL" sz="3600" b="1"/>
              <a:t>Expressie</a:t>
            </a:r>
            <a:r>
              <a:rPr lang="en-US" altLang="nl-NL" sz="3600">
                <a:solidFill>
                  <a:srgbClr val="DD2067"/>
                </a:solidFill>
              </a:rPr>
              <a:t> etc.</a:t>
            </a:r>
            <a:br>
              <a:rPr lang="en-US" altLang="nl-NL" sz="3600">
                <a:solidFill>
                  <a:srgbClr val="DD2067"/>
                </a:solidFill>
              </a:rPr>
            </a:br>
            <a:endParaRPr lang="en-US" altLang="nl-NL" sz="3600">
              <a:solidFill>
                <a:srgbClr val="DD2067"/>
              </a:solidFill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8BC99DC1-8A77-484F-A29B-4F84C4AA4E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/>
              <a:t>SQL  </a:t>
            </a:r>
            <a:r>
              <a:rPr lang="en-US" altLang="nl-NL">
                <a:solidFill>
                  <a:srgbClr val="FF0000"/>
                </a:solidFill>
              </a:rPr>
              <a:t>Condities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C9C96B51-8634-472D-A20C-CA33E72DE1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/>
              <a:t>SQL </a:t>
            </a:r>
            <a:r>
              <a:rPr lang="en-US" altLang="nl-NL">
                <a:solidFill>
                  <a:srgbClr val="FF0000"/>
                </a:solidFill>
              </a:rPr>
              <a:t>Syntax</a:t>
            </a: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896E76FD-69F7-4AD0-A877-33083A9557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2755900"/>
            <a:ext cx="11201400" cy="5727700"/>
          </a:xfrm>
        </p:spPr>
        <p:txBody>
          <a:bodyPr/>
          <a:lstStyle/>
          <a:p>
            <a:pPr marL="0" indent="0" eaLnBrk="1" hangingPunct="1">
              <a:buFont typeface="Century Gothic" panose="020B0502020202020204" pitchFamily="34" charset="0"/>
              <a:buNone/>
            </a:pPr>
            <a:r>
              <a:rPr lang="en-US" altLang="nl-NL" b="1"/>
              <a:t>In SQL commando</a:t>
            </a:r>
            <a:endParaRPr lang="en-US" altLang="nl-NL"/>
          </a:p>
          <a:p>
            <a:pPr marL="1333500" lvl="1" eaLnBrk="1" hangingPunct="1"/>
            <a:r>
              <a:rPr lang="en-US" altLang="nl-NL"/>
              <a:t>SELECT </a:t>
            </a:r>
            <a:r>
              <a:rPr lang="en-US" altLang="nl-NL">
                <a:solidFill>
                  <a:srgbClr val="DD2067"/>
                </a:solidFill>
              </a:rPr>
              <a:t>pres_name</a:t>
            </a:r>
            <a:endParaRPr lang="en-US" altLang="nl-NL"/>
          </a:p>
          <a:p>
            <a:pPr marL="1333500" lvl="1" eaLnBrk="1" hangingPunct="1"/>
            <a:r>
              <a:rPr lang="en-US" altLang="nl-NL"/>
              <a:t>FROM </a:t>
            </a:r>
            <a:r>
              <a:rPr lang="en-US" altLang="nl-NL">
                <a:solidFill>
                  <a:srgbClr val="DD2067"/>
                </a:solidFill>
              </a:rPr>
              <a:t>pres</a:t>
            </a:r>
            <a:endParaRPr lang="en-US" altLang="nl-NL"/>
          </a:p>
          <a:p>
            <a:pPr marL="1333500" lvl="1" eaLnBrk="1" hangingPunct="1"/>
            <a:r>
              <a:rPr lang="en-US" altLang="nl-NL"/>
              <a:t>WHERE </a:t>
            </a:r>
            <a:r>
              <a:rPr lang="en-US" altLang="nl-NL">
                <a:solidFill>
                  <a:srgbClr val="DD2067"/>
                </a:solidFill>
              </a:rPr>
              <a:t>state_born = ‘New York’</a:t>
            </a:r>
            <a:endParaRPr lang="en-US" altLang="nl-NL"/>
          </a:p>
          <a:p>
            <a:pPr marL="1333500" lvl="1" eaLnBrk="1" hangingPunct="1"/>
            <a:r>
              <a:rPr lang="en-US" altLang="nl-NL"/>
              <a:t>ORDER BY </a:t>
            </a:r>
            <a:r>
              <a:rPr lang="en-US" altLang="nl-NL">
                <a:solidFill>
                  <a:srgbClr val="DD2067"/>
                </a:solidFill>
              </a:rPr>
              <a:t>pres_name DESC</a:t>
            </a:r>
            <a:r>
              <a:rPr lang="en-US" altLang="nl-NL"/>
              <a:t> 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>
            <a:extLst>
              <a:ext uri="{FF2B5EF4-FFF2-40B4-BE49-F238E27FC236}">
                <a16:creationId xmlns:a16="http://schemas.microsoft.com/office/drawing/2014/main" id="{EB63D78B-0068-4976-BDE5-E62BACF7985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49300" y="2755900"/>
            <a:ext cx="11391900" cy="5715000"/>
          </a:xfrm>
        </p:spPr>
        <p:txBody>
          <a:bodyPr/>
          <a:lstStyle/>
          <a:p>
            <a:pPr marL="0" indent="0" algn="ctr" eaLnBrk="1" hangingPunct="1">
              <a:buFont typeface="Century Gothic" panose="020B0502020202020204" pitchFamily="34" charset="0"/>
              <a:buNone/>
            </a:pPr>
            <a:r>
              <a:rPr lang="en-US" altLang="nl-NL" sz="3600" b="1" dirty="0" err="1"/>
              <a:t>Expressie</a:t>
            </a:r>
            <a:r>
              <a:rPr lang="en-US" altLang="nl-NL" sz="3600" dirty="0">
                <a:solidFill>
                  <a:srgbClr val="DD2067"/>
                </a:solidFill>
              </a:rPr>
              <a:t> </a:t>
            </a:r>
            <a:r>
              <a:rPr lang="en-US" altLang="nl-NL" sz="3000" b="1" i="1" dirty="0">
                <a:solidFill>
                  <a:srgbClr val="DD2067"/>
                </a:solidFill>
              </a:rPr>
              <a:t>operator</a:t>
            </a:r>
            <a:r>
              <a:rPr lang="en-US" altLang="nl-NL" sz="3600" dirty="0">
                <a:solidFill>
                  <a:srgbClr val="DD2067"/>
                </a:solidFill>
              </a:rPr>
              <a:t> </a:t>
            </a:r>
            <a:r>
              <a:rPr lang="en-US" altLang="nl-NL" sz="3600" b="1" dirty="0" err="1"/>
              <a:t>Expressie</a:t>
            </a:r>
            <a:r>
              <a:rPr lang="en-US" altLang="nl-NL" sz="3600" dirty="0">
                <a:solidFill>
                  <a:srgbClr val="DD2067"/>
                </a:solidFill>
              </a:rPr>
              <a:t> </a:t>
            </a:r>
            <a:br>
              <a:rPr lang="en-US" altLang="nl-NL" sz="3600" dirty="0">
                <a:solidFill>
                  <a:srgbClr val="DD2067"/>
                </a:solidFill>
              </a:rPr>
            </a:br>
            <a:r>
              <a:rPr lang="en-US" altLang="nl-NL" sz="3000" b="1" i="1" dirty="0" err="1">
                <a:solidFill>
                  <a:srgbClr val="DD2067"/>
                </a:solidFill>
              </a:rPr>
              <a:t>Logische</a:t>
            </a:r>
            <a:r>
              <a:rPr lang="en-US" altLang="nl-NL" sz="3000" b="1" i="1" dirty="0">
                <a:solidFill>
                  <a:srgbClr val="DD2067"/>
                </a:solidFill>
              </a:rPr>
              <a:t> operator</a:t>
            </a:r>
            <a:r>
              <a:rPr lang="en-US" altLang="nl-NL" sz="3600" dirty="0">
                <a:solidFill>
                  <a:srgbClr val="DD2067"/>
                </a:solidFill>
              </a:rPr>
              <a:t> </a:t>
            </a:r>
            <a:br>
              <a:rPr lang="en-US" altLang="nl-NL" sz="3600" dirty="0">
                <a:solidFill>
                  <a:srgbClr val="DD2067"/>
                </a:solidFill>
              </a:rPr>
            </a:br>
            <a:r>
              <a:rPr lang="en-US" altLang="nl-NL" sz="3600" b="1" dirty="0" err="1"/>
              <a:t>Expressie</a:t>
            </a:r>
            <a:r>
              <a:rPr lang="en-US" altLang="nl-NL" sz="3600" dirty="0">
                <a:solidFill>
                  <a:srgbClr val="DD2067"/>
                </a:solidFill>
              </a:rPr>
              <a:t> </a:t>
            </a:r>
            <a:r>
              <a:rPr lang="en-US" altLang="nl-NL" sz="3000" b="1" i="1" dirty="0">
                <a:solidFill>
                  <a:srgbClr val="DD2067"/>
                </a:solidFill>
              </a:rPr>
              <a:t>operator</a:t>
            </a:r>
            <a:r>
              <a:rPr lang="en-US" altLang="nl-NL" sz="3600" dirty="0">
                <a:solidFill>
                  <a:srgbClr val="DD2067"/>
                </a:solidFill>
              </a:rPr>
              <a:t> </a:t>
            </a:r>
            <a:r>
              <a:rPr lang="en-US" altLang="nl-NL" sz="3600" b="1" dirty="0" err="1"/>
              <a:t>Expressie</a:t>
            </a:r>
            <a:r>
              <a:rPr lang="en-US" altLang="nl-NL" sz="3600" dirty="0">
                <a:solidFill>
                  <a:srgbClr val="DD2067"/>
                </a:solidFill>
              </a:rPr>
              <a:t> etc.</a:t>
            </a:r>
            <a:br>
              <a:rPr lang="en-US" altLang="nl-NL" sz="3600" dirty="0">
                <a:solidFill>
                  <a:srgbClr val="DD2067"/>
                </a:solidFill>
              </a:rPr>
            </a:br>
            <a:endParaRPr lang="en-US" altLang="nl-NL" sz="3600" dirty="0">
              <a:solidFill>
                <a:srgbClr val="DD2067"/>
              </a:solidFill>
            </a:endParaRPr>
          </a:p>
          <a:p>
            <a:pPr marL="0" indent="0" algn="ctr" eaLnBrk="1" hangingPunct="1">
              <a:buFont typeface="Century Gothic" panose="020B0502020202020204" pitchFamily="34" charset="0"/>
              <a:buNone/>
            </a:pPr>
            <a:r>
              <a:rPr lang="en-US" altLang="nl-NL" sz="3600" dirty="0">
                <a:solidFill>
                  <a:srgbClr val="DD2067"/>
                </a:solidFill>
              </a:rPr>
              <a:t>WHERE </a:t>
            </a:r>
            <a:r>
              <a:rPr lang="en-US" altLang="nl-NL" sz="3600" b="1" dirty="0" err="1"/>
              <a:t>State_born</a:t>
            </a:r>
            <a:r>
              <a:rPr lang="en-US" altLang="nl-NL" sz="3600" dirty="0">
                <a:solidFill>
                  <a:srgbClr val="DD2067"/>
                </a:solidFill>
              </a:rPr>
              <a:t> </a:t>
            </a:r>
            <a:r>
              <a:rPr lang="en-US" altLang="nl-NL" sz="3000" b="1" i="1" dirty="0">
                <a:solidFill>
                  <a:srgbClr val="DD2067"/>
                </a:solidFill>
              </a:rPr>
              <a:t>=</a:t>
            </a:r>
            <a:r>
              <a:rPr lang="en-US" altLang="nl-NL" sz="3600" dirty="0">
                <a:solidFill>
                  <a:srgbClr val="DD2067"/>
                </a:solidFill>
              </a:rPr>
              <a:t> </a:t>
            </a:r>
            <a:r>
              <a:rPr lang="en-US" altLang="nl-NL" sz="3600" b="1" dirty="0">
                <a:solidFill>
                  <a:srgbClr val="DD2067"/>
                </a:solidFill>
              </a:rPr>
              <a:t>‘</a:t>
            </a:r>
            <a:r>
              <a:rPr lang="en-US" altLang="nl-NL" sz="3600" b="1" dirty="0"/>
              <a:t>New York’</a:t>
            </a:r>
            <a:br>
              <a:rPr lang="en-US" altLang="nl-NL" sz="3600" b="1" dirty="0"/>
            </a:br>
            <a:r>
              <a:rPr lang="en-US" altLang="nl-NL" sz="3000" b="1" i="1" dirty="0">
                <a:solidFill>
                  <a:srgbClr val="DD2067"/>
                </a:solidFill>
              </a:rPr>
              <a:t>OR</a:t>
            </a:r>
            <a:r>
              <a:rPr lang="en-US" altLang="nl-NL" sz="3600" dirty="0">
                <a:solidFill>
                  <a:srgbClr val="DD2067"/>
                </a:solidFill>
              </a:rPr>
              <a:t> </a:t>
            </a:r>
            <a:br>
              <a:rPr lang="en-US" altLang="nl-NL" sz="3600" dirty="0">
                <a:solidFill>
                  <a:srgbClr val="DD2067"/>
                </a:solidFill>
              </a:rPr>
            </a:br>
            <a:r>
              <a:rPr lang="en-US" altLang="nl-NL" sz="3600" b="1" dirty="0" err="1"/>
              <a:t>State_born</a:t>
            </a:r>
            <a:r>
              <a:rPr lang="en-US" altLang="nl-NL" sz="3600" dirty="0">
                <a:solidFill>
                  <a:srgbClr val="DD2067"/>
                </a:solidFill>
              </a:rPr>
              <a:t> </a:t>
            </a:r>
            <a:r>
              <a:rPr lang="en-US" altLang="nl-NL" sz="3000" b="1" i="1" dirty="0">
                <a:solidFill>
                  <a:srgbClr val="DD2067"/>
                </a:solidFill>
              </a:rPr>
              <a:t>=</a:t>
            </a:r>
            <a:r>
              <a:rPr lang="en-US" altLang="nl-NL" sz="3600" dirty="0">
                <a:solidFill>
                  <a:srgbClr val="DD2067"/>
                </a:solidFill>
              </a:rPr>
              <a:t> </a:t>
            </a:r>
            <a:r>
              <a:rPr lang="en-US" altLang="nl-NL" sz="3600" b="1" dirty="0"/>
              <a:t>“Kansas”</a:t>
            </a:r>
            <a:br>
              <a:rPr lang="en-US" altLang="nl-NL" sz="3600" b="1" dirty="0"/>
            </a:br>
            <a:br>
              <a:rPr lang="en-US" altLang="nl-NL" sz="3600" dirty="0">
                <a:solidFill>
                  <a:srgbClr val="DD2067"/>
                </a:solidFill>
              </a:rPr>
            </a:br>
            <a:endParaRPr lang="en-US" altLang="nl-NL" sz="3600" dirty="0">
              <a:solidFill>
                <a:srgbClr val="DD2067"/>
              </a:solidFill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3EC0B106-492F-4ABE-AEFC-D7EA7BF44A4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nl-NL"/>
              <a:t>SQL  </a:t>
            </a:r>
            <a:r>
              <a:rPr lang="en-US" altLang="nl-NL">
                <a:solidFill>
                  <a:srgbClr val="DD2067"/>
                </a:solidFill>
              </a:rPr>
              <a:t>Condities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>
            <a:extLst>
              <a:ext uri="{FF2B5EF4-FFF2-40B4-BE49-F238E27FC236}">
                <a16:creationId xmlns:a16="http://schemas.microsoft.com/office/drawing/2014/main" id="{E038821C-DE43-4B73-A73C-75D218AE1C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/>
              <a:t>SQL  </a:t>
            </a:r>
            <a:r>
              <a:rPr lang="en-US" altLang="nl-NL">
                <a:solidFill>
                  <a:srgbClr val="FF0000"/>
                </a:solidFill>
              </a:rPr>
              <a:t>Expressies</a:t>
            </a: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1CC53CB1-DCF5-4084-99CF-AAEFDD06F2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Font typeface="Century Gothic" panose="020B0502020202020204" pitchFamily="34" charset="0"/>
              <a:buNone/>
            </a:pPr>
            <a:r>
              <a:rPr lang="en-US" altLang="nl-NL" sz="3300" i="1" dirty="0" err="1"/>
              <a:t>Een</a:t>
            </a:r>
            <a:r>
              <a:rPr lang="en-US" altLang="nl-NL" sz="3300" i="1" dirty="0"/>
              <a:t> </a:t>
            </a:r>
            <a:r>
              <a:rPr lang="en-US" altLang="nl-NL" sz="3300" i="1" dirty="0" err="1"/>
              <a:t>expressie</a:t>
            </a:r>
            <a:r>
              <a:rPr lang="en-US" altLang="nl-NL" sz="3300" i="1" dirty="0"/>
              <a:t> in de WHERE </a:t>
            </a:r>
            <a:r>
              <a:rPr lang="en-US" altLang="nl-NL" sz="3300" i="1" dirty="0" err="1"/>
              <a:t>clausule</a:t>
            </a:r>
            <a:r>
              <a:rPr lang="en-US" altLang="nl-NL" sz="3300" i="1" dirty="0"/>
              <a:t> </a:t>
            </a:r>
            <a:r>
              <a:rPr lang="en-US" altLang="nl-NL" sz="3300" i="1" dirty="0" err="1"/>
              <a:t>kan</a:t>
            </a:r>
            <a:r>
              <a:rPr lang="en-US" altLang="nl-NL" sz="3300" i="1" dirty="0"/>
              <a:t> </a:t>
            </a:r>
            <a:r>
              <a:rPr lang="en-US" altLang="nl-NL" sz="3300" i="1" dirty="0" err="1"/>
              <a:t>een</a:t>
            </a:r>
            <a:r>
              <a:rPr lang="en-US" altLang="nl-NL" sz="3300" i="1" dirty="0"/>
              <a:t> van de </a:t>
            </a:r>
            <a:r>
              <a:rPr lang="en-US" altLang="nl-NL" sz="3300" i="1" dirty="0" err="1"/>
              <a:t>volgende</a:t>
            </a:r>
            <a:r>
              <a:rPr lang="en-US" altLang="nl-NL" sz="3300" i="1" dirty="0"/>
              <a:t> </a:t>
            </a:r>
            <a:r>
              <a:rPr lang="en-US" altLang="nl-NL" sz="3300" i="1" dirty="0" err="1"/>
              <a:t>dingen</a:t>
            </a:r>
            <a:r>
              <a:rPr lang="en-US" altLang="nl-NL" sz="3300" i="1" dirty="0"/>
              <a:t> </a:t>
            </a:r>
            <a:r>
              <a:rPr lang="en-US" altLang="nl-NL" sz="3300" i="1" dirty="0" err="1"/>
              <a:t>zijn</a:t>
            </a:r>
            <a:r>
              <a:rPr lang="en-US" altLang="nl-NL" sz="3300" i="1" dirty="0"/>
              <a:t> :</a:t>
            </a:r>
          </a:p>
          <a:p>
            <a:pPr marL="1333500" lvl="1" eaLnBrk="1" hangingPunct="1">
              <a:spcBef>
                <a:spcPts val="2200"/>
              </a:spcBef>
              <a:buSzPct val="125000"/>
            </a:pPr>
            <a:r>
              <a:rPr lang="en-US" altLang="nl-NL" sz="3300" dirty="0" err="1"/>
              <a:t>Attribuut</a:t>
            </a:r>
            <a:r>
              <a:rPr lang="en-US" altLang="nl-NL" sz="3300" dirty="0"/>
              <a:t>/ </a:t>
            </a:r>
            <a:r>
              <a:rPr lang="en-US" altLang="nl-NL" sz="3300" dirty="0" err="1"/>
              <a:t>eigenschap</a:t>
            </a:r>
            <a:endParaRPr lang="en-US" altLang="nl-NL" sz="3300" dirty="0"/>
          </a:p>
          <a:p>
            <a:pPr marL="1333500" lvl="1" eaLnBrk="1" hangingPunct="1">
              <a:spcBef>
                <a:spcPts val="2200"/>
              </a:spcBef>
              <a:buSzPct val="125000"/>
            </a:pPr>
            <a:r>
              <a:rPr lang="en-US" altLang="nl-NL" sz="3300" dirty="0" err="1"/>
              <a:t>Constante</a:t>
            </a:r>
            <a:r>
              <a:rPr lang="en-US" altLang="nl-NL" sz="3300" dirty="0"/>
              <a:t> (</a:t>
            </a:r>
            <a:r>
              <a:rPr lang="en-US" altLang="nl-NL" sz="3300" dirty="0" err="1"/>
              <a:t>waarde</a:t>
            </a:r>
            <a:r>
              <a:rPr lang="en-US" altLang="nl-NL" sz="3300" dirty="0"/>
              <a:t> of </a:t>
            </a:r>
            <a:r>
              <a:rPr lang="en-US" altLang="nl-NL" sz="3300" dirty="0" err="1"/>
              <a:t>gegeven</a:t>
            </a:r>
            <a:r>
              <a:rPr lang="en-US" altLang="nl-NL" sz="3300" dirty="0"/>
              <a:t>)</a:t>
            </a:r>
          </a:p>
          <a:p>
            <a:pPr marL="1333500" lvl="1" eaLnBrk="1" hangingPunct="1">
              <a:spcBef>
                <a:spcPts val="2200"/>
              </a:spcBef>
              <a:buSzPct val="125000"/>
            </a:pPr>
            <a:r>
              <a:rPr lang="en-US" altLang="nl-NL" sz="3300" dirty="0" err="1"/>
              <a:t>Berekening</a:t>
            </a:r>
            <a:endParaRPr lang="en-US" altLang="nl-NL" sz="3300" dirty="0"/>
          </a:p>
          <a:p>
            <a:pPr marL="1333500" lvl="1" eaLnBrk="1" hangingPunct="1">
              <a:spcBef>
                <a:spcPts val="2200"/>
              </a:spcBef>
              <a:buSzPct val="125000"/>
            </a:pPr>
            <a:r>
              <a:rPr lang="en-US" altLang="nl-NL" sz="3300" dirty="0"/>
              <a:t>Subquery</a:t>
            </a:r>
          </a:p>
          <a:p>
            <a:pPr marL="1333500" lvl="1" eaLnBrk="1" hangingPunct="1">
              <a:spcBef>
                <a:spcPts val="2200"/>
              </a:spcBef>
              <a:buSzPct val="125000"/>
            </a:pPr>
            <a:r>
              <a:rPr lang="en-US" altLang="nl-NL" sz="3300" dirty="0" err="1"/>
              <a:t>Nieuwe</a:t>
            </a:r>
            <a:r>
              <a:rPr lang="en-US" altLang="nl-NL" sz="3300" dirty="0"/>
              <a:t> </a:t>
            </a:r>
            <a:r>
              <a:rPr lang="en-US" altLang="nl-NL" sz="3300" dirty="0" err="1"/>
              <a:t>expressie</a:t>
            </a:r>
            <a:r>
              <a:rPr lang="en-US" altLang="nl-NL" sz="3300" dirty="0"/>
              <a:t>.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>
            <a:extLst>
              <a:ext uri="{FF2B5EF4-FFF2-40B4-BE49-F238E27FC236}">
                <a16:creationId xmlns:a16="http://schemas.microsoft.com/office/drawing/2014/main" id="{A10F8DB4-6B30-4E8B-B279-C44DD50025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/>
              <a:t>SQL  </a:t>
            </a:r>
            <a:r>
              <a:rPr lang="en-US" altLang="nl-NL">
                <a:solidFill>
                  <a:srgbClr val="FF0000"/>
                </a:solidFill>
              </a:rPr>
              <a:t>Expressies</a:t>
            </a: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5CC0B3E9-3A60-4279-A38B-14F30989C9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2768600"/>
            <a:ext cx="12305704" cy="5105400"/>
          </a:xfrm>
        </p:spPr>
        <p:txBody>
          <a:bodyPr/>
          <a:lstStyle/>
          <a:p>
            <a:pPr marL="0" indent="0" eaLnBrk="1" hangingPunct="1">
              <a:buFont typeface="Century Gothic" panose="020B0502020202020204" pitchFamily="34" charset="0"/>
              <a:buNone/>
            </a:pPr>
            <a:r>
              <a:rPr lang="en-US" altLang="nl-NL" sz="3600" i="1" dirty="0"/>
              <a:t>WHERE </a:t>
            </a:r>
            <a:r>
              <a:rPr lang="en-US" altLang="nl-NL" sz="3600" i="1" dirty="0" err="1"/>
              <a:t>pres_name</a:t>
            </a:r>
            <a:r>
              <a:rPr lang="en-US" altLang="nl-NL" sz="3600" i="1" dirty="0"/>
              <a:t> = ‘Adams J’</a:t>
            </a:r>
          </a:p>
          <a:p>
            <a:pPr marL="0" indent="0" eaLnBrk="1" hangingPunct="1">
              <a:buFont typeface="Century Gothic" panose="020B0502020202020204" pitchFamily="34" charset="0"/>
              <a:buNone/>
            </a:pPr>
            <a:r>
              <a:rPr lang="en-US" altLang="nl-NL" sz="3000" dirty="0" err="1"/>
              <a:t>Attribuut</a:t>
            </a:r>
            <a:r>
              <a:rPr lang="en-US" altLang="nl-NL" sz="3000" dirty="0"/>
              <a:t> </a:t>
            </a:r>
            <a:r>
              <a:rPr lang="en-US" altLang="nl-NL" sz="3000" i="1" dirty="0"/>
              <a:t>operator</a:t>
            </a:r>
            <a:r>
              <a:rPr lang="en-US" altLang="nl-NL" sz="3000" dirty="0"/>
              <a:t> </a:t>
            </a:r>
            <a:r>
              <a:rPr lang="en-US" altLang="nl-NL" sz="3000" dirty="0" err="1"/>
              <a:t>Constante</a:t>
            </a:r>
            <a:endParaRPr lang="en-US" altLang="nl-NL" sz="3000" dirty="0"/>
          </a:p>
          <a:p>
            <a:pPr marL="0" indent="0" eaLnBrk="1" hangingPunct="1">
              <a:buFont typeface="Century Gothic" panose="020B0502020202020204" pitchFamily="34" charset="0"/>
              <a:buNone/>
            </a:pPr>
            <a:endParaRPr lang="en-US" altLang="nl-NL" sz="3600" b="1" dirty="0">
              <a:ea typeface="ヒラギノ明朝 ProN W6" charset="-128"/>
            </a:endParaRPr>
          </a:p>
          <a:p>
            <a:pPr marL="0" indent="0" eaLnBrk="1" hangingPunct="1">
              <a:buFont typeface="Century Gothic" panose="020B0502020202020204" pitchFamily="34" charset="0"/>
              <a:buNone/>
            </a:pPr>
            <a:r>
              <a:rPr lang="en-US" altLang="nl-NL" sz="3600" i="1" dirty="0"/>
              <a:t>WHERE </a:t>
            </a:r>
            <a:r>
              <a:rPr lang="en-US" altLang="nl-NL" sz="3600" i="1" dirty="0" err="1"/>
              <a:t>pres_age</a:t>
            </a:r>
            <a:r>
              <a:rPr lang="en-US" altLang="nl-NL" sz="3600" i="1" dirty="0"/>
              <a:t> * 2 &lt; 80 AND </a:t>
            </a:r>
            <a:r>
              <a:rPr lang="en-US" altLang="nl-NL" sz="3600" i="1" dirty="0" err="1"/>
              <a:t>pres_name</a:t>
            </a:r>
            <a:r>
              <a:rPr lang="en-US" altLang="nl-NL" sz="3600" i="1" dirty="0"/>
              <a:t> = ‘Adams J’</a:t>
            </a:r>
          </a:p>
          <a:p>
            <a:pPr marL="0" indent="0" eaLnBrk="1" hangingPunct="1">
              <a:buFont typeface="Century Gothic" panose="020B0502020202020204" pitchFamily="34" charset="0"/>
              <a:buNone/>
            </a:pPr>
            <a:r>
              <a:rPr lang="en-US" altLang="nl-NL" sz="3000" dirty="0" err="1"/>
              <a:t>Berekening</a:t>
            </a:r>
            <a:r>
              <a:rPr lang="en-US" altLang="nl-NL" sz="3000" dirty="0"/>
              <a:t> </a:t>
            </a:r>
            <a:r>
              <a:rPr lang="en-US" altLang="nl-NL" sz="3000" i="1" dirty="0"/>
              <a:t>operator</a:t>
            </a:r>
            <a:r>
              <a:rPr lang="en-US" altLang="nl-NL" sz="3000" dirty="0"/>
              <a:t> </a:t>
            </a:r>
            <a:r>
              <a:rPr lang="en-US" altLang="nl-NL" sz="3000" dirty="0" err="1"/>
              <a:t>Constante</a:t>
            </a:r>
            <a:r>
              <a:rPr lang="en-US" altLang="nl-NL" sz="3000" dirty="0"/>
              <a:t> </a:t>
            </a:r>
            <a:r>
              <a:rPr lang="en-US" altLang="nl-NL" sz="3000" b="1" i="1" dirty="0" err="1"/>
              <a:t>logische</a:t>
            </a:r>
            <a:r>
              <a:rPr lang="en-US" altLang="nl-NL" sz="3000" b="1" i="1" dirty="0"/>
              <a:t> operator</a:t>
            </a:r>
            <a:r>
              <a:rPr lang="en-US" altLang="nl-NL" sz="3000" dirty="0"/>
              <a:t> </a:t>
            </a:r>
            <a:r>
              <a:rPr lang="en-US" altLang="nl-NL" sz="3000" dirty="0" err="1"/>
              <a:t>Attribuut</a:t>
            </a:r>
            <a:r>
              <a:rPr lang="en-US" altLang="nl-NL" sz="3000" dirty="0"/>
              <a:t> </a:t>
            </a:r>
            <a:r>
              <a:rPr lang="en-US" altLang="nl-NL" sz="3000" i="1" dirty="0"/>
              <a:t>operator</a:t>
            </a:r>
            <a:r>
              <a:rPr lang="en-US" altLang="nl-NL" sz="3000" dirty="0"/>
              <a:t> </a:t>
            </a:r>
            <a:r>
              <a:rPr lang="en-US" altLang="nl-NL" sz="3000" dirty="0" err="1"/>
              <a:t>Constante</a:t>
            </a:r>
            <a:endParaRPr lang="en-US" altLang="nl-NL" sz="3000" dirty="0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>
            <a:extLst>
              <a:ext uri="{FF2B5EF4-FFF2-40B4-BE49-F238E27FC236}">
                <a16:creationId xmlns:a16="http://schemas.microsoft.com/office/drawing/2014/main" id="{7479ADF8-8D63-4F9D-808B-B9271F1668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/>
              <a:t>SQL  </a:t>
            </a:r>
            <a:r>
              <a:rPr lang="en-US" altLang="nl-NL">
                <a:solidFill>
                  <a:srgbClr val="FF0000"/>
                </a:solidFill>
              </a:rPr>
              <a:t>Operators</a:t>
            </a: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0E14009D-0CEA-4CD0-A338-F331706767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8800" y="2260600"/>
            <a:ext cx="11176000" cy="6223000"/>
          </a:xfrm>
        </p:spPr>
        <p:txBody>
          <a:bodyPr/>
          <a:lstStyle/>
          <a:p>
            <a:pPr marL="0" indent="0" eaLnBrk="1" hangingPunct="1">
              <a:buFont typeface="Century Gothic" panose="020B0502020202020204" pitchFamily="34" charset="0"/>
              <a:buNone/>
            </a:pPr>
            <a:r>
              <a:rPr lang="en-US" altLang="nl-NL" sz="3600" i="1"/>
              <a:t>Operators kunnen we verdelen in driegroepen.</a:t>
            </a:r>
          </a:p>
          <a:p>
            <a:pPr marL="1333500" lvl="1" eaLnBrk="1" hangingPunct="1">
              <a:buSzPct val="125000"/>
            </a:pPr>
            <a:r>
              <a:rPr lang="en-US" altLang="nl-NL" sz="3600"/>
              <a:t>Rekenkundig</a:t>
            </a:r>
          </a:p>
          <a:p>
            <a:pPr marL="1333500" lvl="1" eaLnBrk="1" hangingPunct="1">
              <a:buSzPct val="125000"/>
            </a:pPr>
            <a:r>
              <a:rPr lang="en-US" altLang="nl-NL" sz="3600"/>
              <a:t>Vergelijking / Conditioneel</a:t>
            </a:r>
          </a:p>
          <a:p>
            <a:pPr marL="1333500" lvl="1" eaLnBrk="1" hangingPunct="1">
              <a:buSzPct val="125000"/>
            </a:pPr>
            <a:r>
              <a:rPr lang="en-US" altLang="nl-NL" sz="3600"/>
              <a:t>Logisch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>
            <a:extLst>
              <a:ext uri="{FF2B5EF4-FFF2-40B4-BE49-F238E27FC236}">
                <a16:creationId xmlns:a16="http://schemas.microsoft.com/office/drawing/2014/main" id="{757F85B9-800D-488C-BD80-FF8DB11D9B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/>
              <a:t>SQL  </a:t>
            </a:r>
            <a:r>
              <a:rPr lang="en-US" altLang="nl-NL">
                <a:solidFill>
                  <a:srgbClr val="FF0000"/>
                </a:solidFill>
              </a:rPr>
              <a:t>Operators</a:t>
            </a: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79D10EF5-105A-4908-9AE8-8ACEA2F0C2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70000" y="2260600"/>
            <a:ext cx="10464800" cy="6223000"/>
          </a:xfrm>
        </p:spPr>
        <p:txBody>
          <a:bodyPr/>
          <a:lstStyle/>
          <a:p>
            <a:pPr marL="317500" indent="0" eaLnBrk="1" hangingPunct="1">
              <a:buFont typeface="Century Gothic" panose="020B0502020202020204" pitchFamily="34" charset="0"/>
              <a:buNone/>
            </a:pPr>
            <a:r>
              <a:rPr lang="en-US" altLang="nl-NL" sz="3600" i="1"/>
              <a:t>Rekenkundige operators</a:t>
            </a:r>
          </a:p>
          <a:p>
            <a:pPr marL="317500" indent="0" eaLnBrk="1" hangingPunct="1">
              <a:buSzPct val="125000"/>
            </a:pPr>
            <a:r>
              <a:rPr lang="en-US" altLang="nl-NL" sz="3600">
                <a:solidFill>
                  <a:srgbClr val="DD2067"/>
                </a:solidFill>
              </a:rPr>
              <a:t>+</a:t>
            </a:r>
            <a:r>
              <a:rPr lang="en-US" altLang="nl-NL" sz="3600"/>
              <a:t>                    Plus</a:t>
            </a:r>
          </a:p>
          <a:p>
            <a:pPr marL="317500" indent="0" eaLnBrk="1" hangingPunct="1">
              <a:buSzPct val="125000"/>
            </a:pPr>
            <a:r>
              <a:rPr lang="en-US" altLang="nl-NL" sz="3600">
                <a:solidFill>
                  <a:srgbClr val="DD2067"/>
                </a:solidFill>
              </a:rPr>
              <a:t>-</a:t>
            </a:r>
            <a:r>
              <a:rPr lang="en-US" altLang="nl-NL" sz="3600"/>
              <a:t>                     Min</a:t>
            </a:r>
          </a:p>
          <a:p>
            <a:pPr marL="317500" indent="0" eaLnBrk="1" hangingPunct="1">
              <a:buSzPct val="125000"/>
            </a:pPr>
            <a:r>
              <a:rPr lang="en-US" altLang="nl-NL" sz="3600">
                <a:solidFill>
                  <a:srgbClr val="DD2067"/>
                </a:solidFill>
              </a:rPr>
              <a:t>*</a:t>
            </a:r>
            <a:r>
              <a:rPr lang="en-US" altLang="nl-NL" sz="3600"/>
              <a:t>                     Vermenigvuldigen</a:t>
            </a:r>
          </a:p>
          <a:p>
            <a:pPr marL="317500" indent="0" eaLnBrk="1" hangingPunct="1">
              <a:buSzPct val="125000"/>
            </a:pPr>
            <a:r>
              <a:rPr lang="en-US" altLang="nl-NL" sz="3600">
                <a:solidFill>
                  <a:srgbClr val="DD2067"/>
                </a:solidFill>
              </a:rPr>
              <a:t>/ </a:t>
            </a:r>
            <a:r>
              <a:rPr lang="en-US" altLang="nl-NL" sz="3600"/>
              <a:t>                    Delen</a:t>
            </a:r>
          </a:p>
          <a:p>
            <a:pPr marL="317500" indent="0" eaLnBrk="1" hangingPunct="1">
              <a:buSzPct val="125000"/>
            </a:pPr>
            <a:r>
              <a:rPr lang="en-US" altLang="nl-NL" sz="3600">
                <a:solidFill>
                  <a:srgbClr val="DD2067"/>
                </a:solidFill>
              </a:rPr>
              <a:t>+-</a:t>
            </a:r>
            <a:r>
              <a:rPr lang="en-US" altLang="nl-NL" sz="3600"/>
              <a:t>                   Positief / Negatief</a:t>
            </a:r>
          </a:p>
          <a:p>
            <a:pPr marL="317500" indent="0" eaLnBrk="1" hangingPunct="1">
              <a:buSzPct val="125000"/>
            </a:pPr>
            <a:r>
              <a:rPr lang="en-US" altLang="nl-NL" sz="3600">
                <a:solidFill>
                  <a:srgbClr val="DD2067"/>
                </a:solidFill>
              </a:rPr>
              <a:t>^	</a:t>
            </a:r>
            <a:r>
              <a:rPr lang="en-US" altLang="nl-NL" sz="3600"/>
              <a:t>          	Kwadraat</a:t>
            </a:r>
          </a:p>
          <a:p>
            <a:pPr marL="317500" indent="0" eaLnBrk="1" hangingPunct="1">
              <a:buSzPct val="125000"/>
              <a:buFont typeface="Century Gothic" panose="020B0502020202020204" pitchFamily="34" charset="0"/>
              <a:buNone/>
            </a:pPr>
            <a:endParaRPr lang="en-US" altLang="nl-NL" sz="3600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>
            <a:extLst>
              <a:ext uri="{FF2B5EF4-FFF2-40B4-BE49-F238E27FC236}">
                <a16:creationId xmlns:a16="http://schemas.microsoft.com/office/drawing/2014/main" id="{22F1365E-96DB-4C6E-8EC4-973F960CE0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/>
              <a:t>SQL  </a:t>
            </a:r>
            <a:r>
              <a:rPr lang="en-US" altLang="nl-NL">
                <a:solidFill>
                  <a:srgbClr val="DD2067"/>
                </a:solidFill>
              </a:rPr>
              <a:t>Operators</a:t>
            </a: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2CA9AA98-3D53-41B3-84D1-F2DA440278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70000" y="2260600"/>
            <a:ext cx="10464800" cy="1679575"/>
          </a:xfrm>
        </p:spPr>
        <p:txBody>
          <a:bodyPr/>
          <a:lstStyle/>
          <a:p>
            <a:pPr marL="317500" indent="0" eaLnBrk="1" hangingPunct="1">
              <a:buFont typeface="Century Gothic" panose="020B0502020202020204" pitchFamily="34" charset="0"/>
              <a:buNone/>
            </a:pPr>
            <a:r>
              <a:rPr lang="en-US" altLang="nl-NL" sz="3600" b="1" i="1"/>
              <a:t>Voorbeeld:</a:t>
            </a:r>
          </a:p>
          <a:p>
            <a:pPr marL="317500" indent="0" eaLnBrk="1" hangingPunct="1">
              <a:buSzPct val="125000"/>
              <a:buFont typeface="Century Gothic" panose="020B0502020202020204" pitchFamily="34" charset="0"/>
              <a:buNone/>
            </a:pPr>
            <a:r>
              <a:rPr lang="en-US" altLang="nl-NL"/>
              <a:t>Gegeven de volgende rij:</a:t>
            </a:r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725D2F0E-2A73-4AD4-9F0F-8E74587C8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855973"/>
              </p:ext>
            </p:extLst>
          </p:nvPr>
        </p:nvGraphicFramePr>
        <p:xfrm>
          <a:off x="1030287" y="3796681"/>
          <a:ext cx="10704512" cy="1224135"/>
        </p:xfrm>
        <a:graphic>
          <a:graphicData uri="http://schemas.openxmlformats.org/drawingml/2006/table">
            <a:tbl>
              <a:tblPr/>
              <a:tblGrid>
                <a:gridCol w="2515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84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8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84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90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8045"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PRES_MAR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PRES_NAME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SP_NAME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PRES_AGE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SP_AGE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NR_CHILD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MAR_YEAR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Adams J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Smith A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1764</a:t>
                      </a:r>
                    </a:p>
                  </a:txBody>
                  <a:tcPr marL="9526" marR="9526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4306" name="Tekstvak 2">
            <a:extLst>
              <a:ext uri="{FF2B5EF4-FFF2-40B4-BE49-F238E27FC236}">
                <a16:creationId xmlns:a16="http://schemas.microsoft.com/office/drawing/2014/main" id="{D363E742-D46C-442B-9A20-5230428D8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5321300"/>
            <a:ext cx="10225088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2400"/>
              </a:spcBef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1pPr>
            <a:lvl2pPr marL="742950" indent="-285750">
              <a:spcBef>
                <a:spcPts val="2400"/>
              </a:spcBef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2pPr>
            <a:lvl3pPr marL="1143000" indent="-228600">
              <a:spcBef>
                <a:spcPts val="2400"/>
              </a:spcBef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3pPr>
            <a:lvl4pPr marL="1600200" indent="-228600">
              <a:spcBef>
                <a:spcPts val="2400"/>
              </a:spcBef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4pPr>
            <a:lvl5pPr marL="2057400" indent="-228600">
              <a:spcBef>
                <a:spcPts val="2400"/>
              </a:spcBef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nl-NL" altLang="nl-NL" dirty="0">
                <a:solidFill>
                  <a:srgbClr val="000000"/>
                </a:solidFill>
                <a:highlight>
                  <a:srgbClr val="FFFF00"/>
                </a:highlight>
                <a:ea typeface="ヒラギノ角ゴ ProN W3" charset="-128"/>
                <a:sym typeface="Gill Sans" charset="0"/>
              </a:rPr>
              <a:t>Rekenkundige bewerking: 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nl-NL" altLang="nl-NL" dirty="0">
              <a:solidFill>
                <a:srgbClr val="000000"/>
              </a:solidFill>
              <a:highlight>
                <a:srgbClr val="FFFF00"/>
              </a:highlight>
              <a:ea typeface="ヒラギノ角ゴ ProN W3" charset="-128"/>
              <a:sym typeface="Gill Sans" charset="0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nl-NL" altLang="nl-NL" dirty="0">
                <a:solidFill>
                  <a:srgbClr val="000000"/>
                </a:solidFill>
                <a:ea typeface="ヒラギノ角ゴ ProN W3" charset="-128"/>
                <a:sym typeface="Gill Sans" charset="0"/>
              </a:rPr>
              <a:t>SELECT *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nl-NL" altLang="nl-NL" dirty="0">
                <a:solidFill>
                  <a:srgbClr val="000000"/>
                </a:solidFill>
                <a:ea typeface="ヒラギノ角ゴ ProN W3" charset="-128"/>
                <a:sym typeface="Gill Sans" charset="0"/>
              </a:rPr>
              <a:t>FROM </a:t>
            </a:r>
            <a:r>
              <a:rPr lang="nl-NL" altLang="nl-NL" dirty="0" err="1">
                <a:solidFill>
                  <a:srgbClr val="000000"/>
                </a:solidFill>
                <a:ea typeface="ヒラギノ角ゴ ProN W3" charset="-128"/>
                <a:sym typeface="Gill Sans" charset="0"/>
              </a:rPr>
              <a:t>pres_mar</a:t>
            </a:r>
            <a:endParaRPr lang="nl-NL" altLang="nl-NL" dirty="0">
              <a:solidFill>
                <a:srgbClr val="000000"/>
              </a:solidFill>
              <a:ea typeface="ヒラギノ角ゴ ProN W3" charset="-128"/>
              <a:sym typeface="Gill Sans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nl-NL" altLang="nl-NL" dirty="0">
                <a:solidFill>
                  <a:srgbClr val="000000"/>
                </a:solidFill>
                <a:ea typeface="ヒラギノ角ゴ ProN W3" charset="-128"/>
                <a:sym typeface="Gill Sans" charset="0"/>
              </a:rPr>
              <a:t>WHERE PRES_AGE</a:t>
            </a:r>
            <a:r>
              <a:rPr lang="nl-NL" altLang="nl-NL" dirty="0">
                <a:solidFill>
                  <a:srgbClr val="FF0000"/>
                </a:solidFill>
                <a:ea typeface="ヒラギノ角ゴ ProN W3" charset="-128"/>
                <a:sym typeface="Gill Sans" charset="0"/>
              </a:rPr>
              <a:t>+</a:t>
            </a:r>
            <a:r>
              <a:rPr lang="nl-NL" altLang="nl-NL" dirty="0">
                <a:solidFill>
                  <a:srgbClr val="000000"/>
                </a:solidFill>
                <a:ea typeface="ヒラギノ角ゴ ProN W3" charset="-128"/>
                <a:sym typeface="Gill Sans" charset="0"/>
              </a:rPr>
              <a:t>SP_AGE &gt; 45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nl-NL" altLang="nl-NL" dirty="0">
              <a:solidFill>
                <a:srgbClr val="000000"/>
              </a:solidFill>
              <a:ea typeface="ヒラギノ角ゴ ProN W3" charset="-128"/>
              <a:sym typeface="Gill Sans" charset="0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EC82FD78-B6D4-481A-BB9A-89CA0F9A738E}"/>
              </a:ext>
            </a:extLst>
          </p:cNvPr>
          <p:cNvSpPr txBox="1"/>
          <p:nvPr/>
        </p:nvSpPr>
        <p:spPr>
          <a:xfrm>
            <a:off x="4700948" y="8345606"/>
            <a:ext cx="69762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nl-NL" sz="3600" dirty="0">
                <a:latin typeface="+mj-lt"/>
                <a:ea typeface="ヒラギノ角ゴ ProN W3" charset="-128"/>
              </a:rPr>
              <a:t>47</a:t>
            </a:r>
          </a:p>
        </p:txBody>
      </p:sp>
      <p:sp>
        <p:nvSpPr>
          <p:cNvPr id="5" name="Rechteraccolade 4">
            <a:extLst>
              <a:ext uri="{FF2B5EF4-FFF2-40B4-BE49-F238E27FC236}">
                <a16:creationId xmlns:a16="http://schemas.microsoft.com/office/drawing/2014/main" id="{6B2D0BF5-2151-4986-8A03-94C46192F538}"/>
              </a:ext>
            </a:extLst>
          </p:cNvPr>
          <p:cNvSpPr/>
          <p:nvPr/>
        </p:nvSpPr>
        <p:spPr bwMode="auto">
          <a:xfrm rot="16200000" flipH="1">
            <a:off x="4780182" y="6142015"/>
            <a:ext cx="539159" cy="3913383"/>
          </a:xfrm>
          <a:prstGeom prst="rightBrace">
            <a:avLst/>
          </a:prstGeom>
          <a:noFill/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>
            <a:extLst>
              <a:ext uri="{FF2B5EF4-FFF2-40B4-BE49-F238E27FC236}">
                <a16:creationId xmlns:a16="http://schemas.microsoft.com/office/drawing/2014/main" id="{72FC0B85-2DE4-4B82-9A13-21BA5A90E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/>
              <a:t>SQL  </a:t>
            </a:r>
            <a:r>
              <a:rPr lang="en-US" altLang="nl-NL">
                <a:solidFill>
                  <a:srgbClr val="DD2067"/>
                </a:solidFill>
              </a:rPr>
              <a:t>Operators</a:t>
            </a: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F4BDD6B-FD88-49C5-B109-B525B387A6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70000" y="2247900"/>
            <a:ext cx="10464800" cy="6235700"/>
          </a:xfrm>
        </p:spPr>
        <p:txBody>
          <a:bodyPr/>
          <a:lstStyle/>
          <a:p>
            <a:pPr marL="317500" indent="0" eaLnBrk="1" hangingPunct="1">
              <a:buFont typeface="Century Gothic" panose="020B0502020202020204" pitchFamily="34" charset="0"/>
              <a:buNone/>
            </a:pPr>
            <a:r>
              <a:rPr lang="en-US" altLang="nl-NL" sz="3600" i="1"/>
              <a:t>Vergelijking operators</a:t>
            </a:r>
          </a:p>
          <a:p>
            <a:pPr marL="317500" indent="0" eaLnBrk="1" hangingPunct="1">
              <a:buSzPct val="125000"/>
            </a:pPr>
            <a:r>
              <a:rPr lang="en-US" altLang="nl-NL" sz="3600">
                <a:solidFill>
                  <a:srgbClr val="DD2067"/>
                </a:solidFill>
              </a:rPr>
              <a:t>=</a:t>
            </a:r>
            <a:r>
              <a:rPr lang="en-US" altLang="nl-NL" sz="3600"/>
              <a:t>                    Gelijk aan</a:t>
            </a:r>
          </a:p>
          <a:p>
            <a:pPr marL="317500" indent="0" eaLnBrk="1" hangingPunct="1">
              <a:buSzPct val="125000"/>
            </a:pPr>
            <a:r>
              <a:rPr lang="en-US" altLang="nl-NL" sz="3600">
                <a:solidFill>
                  <a:srgbClr val="DD2067"/>
                </a:solidFill>
              </a:rPr>
              <a:t>&lt;</a:t>
            </a:r>
            <a:r>
              <a:rPr lang="en-US" altLang="nl-NL" sz="3600"/>
              <a:t>                    Kleiner dan</a:t>
            </a:r>
          </a:p>
          <a:p>
            <a:pPr marL="317500" indent="0" eaLnBrk="1" hangingPunct="1">
              <a:buSzPct val="125000"/>
            </a:pPr>
            <a:r>
              <a:rPr lang="en-US" altLang="nl-NL" sz="3600">
                <a:solidFill>
                  <a:srgbClr val="DD2067"/>
                </a:solidFill>
              </a:rPr>
              <a:t>&lt;=</a:t>
            </a:r>
            <a:r>
              <a:rPr lang="en-US" altLang="nl-NL" sz="3600"/>
              <a:t>                  Kleiner dan of gelijk aan</a:t>
            </a:r>
          </a:p>
          <a:p>
            <a:pPr marL="317500" indent="0" eaLnBrk="1" hangingPunct="1">
              <a:buSzPct val="125000"/>
            </a:pPr>
            <a:r>
              <a:rPr lang="en-US" altLang="nl-NL" sz="3600">
                <a:solidFill>
                  <a:srgbClr val="DD2067"/>
                </a:solidFill>
              </a:rPr>
              <a:t>&gt;</a:t>
            </a:r>
            <a:r>
              <a:rPr lang="en-US" altLang="nl-NL" sz="3600"/>
              <a:t>                    Groter dan</a:t>
            </a:r>
          </a:p>
          <a:p>
            <a:pPr marL="317500" indent="0" eaLnBrk="1" hangingPunct="1">
              <a:buSzPct val="125000"/>
            </a:pPr>
            <a:r>
              <a:rPr lang="en-US" altLang="nl-NL" sz="3600">
                <a:solidFill>
                  <a:srgbClr val="DD2067"/>
                </a:solidFill>
              </a:rPr>
              <a:t>&gt;= </a:t>
            </a:r>
            <a:r>
              <a:rPr lang="en-US" altLang="nl-NL" sz="3600"/>
              <a:t>                 Groter dan of gelijk aan</a:t>
            </a:r>
          </a:p>
          <a:p>
            <a:pPr marL="317500" indent="0" eaLnBrk="1" hangingPunct="1">
              <a:buSzPct val="125000"/>
            </a:pPr>
            <a:r>
              <a:rPr lang="en-US" altLang="nl-NL" sz="3600">
                <a:solidFill>
                  <a:srgbClr val="DD2067"/>
                </a:solidFill>
              </a:rPr>
              <a:t>&lt;&gt;</a:t>
            </a:r>
            <a:r>
              <a:rPr lang="en-US" altLang="nl-NL" sz="3600"/>
              <a:t>                  Ongelijk aan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>
            <a:extLst>
              <a:ext uri="{FF2B5EF4-FFF2-40B4-BE49-F238E27FC236}">
                <a16:creationId xmlns:a16="http://schemas.microsoft.com/office/drawing/2014/main" id="{78D88784-D39B-431F-802C-CB438B49EE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/>
              <a:t>SQL  </a:t>
            </a:r>
            <a:r>
              <a:rPr lang="en-US" altLang="nl-NL">
                <a:solidFill>
                  <a:srgbClr val="FF0000"/>
                </a:solidFill>
              </a:rPr>
              <a:t>Operators</a:t>
            </a: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B0CB046B-E13A-4AAC-8DCE-FB30BAB396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70000" y="2247900"/>
            <a:ext cx="10464800" cy="900113"/>
          </a:xfrm>
        </p:spPr>
        <p:txBody>
          <a:bodyPr/>
          <a:lstStyle/>
          <a:p>
            <a:pPr marL="317500" indent="0" eaLnBrk="1" hangingPunct="1">
              <a:buSzPct val="125000"/>
              <a:buFont typeface="Century Gothic" panose="020B0502020202020204" pitchFamily="34" charset="0"/>
              <a:buNone/>
            </a:pPr>
            <a:r>
              <a:rPr lang="en-US" altLang="nl-NL" sz="3600" b="1" i="1"/>
              <a:t>Voorbeeld: </a:t>
            </a:r>
            <a:r>
              <a:rPr lang="en-US" altLang="nl-NL"/>
              <a:t>Gegeven de volgende rij:</a:t>
            </a:r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B22FEC76-42A5-4208-B9C6-2EC777E1BC2A}"/>
              </a:ext>
            </a:extLst>
          </p:cNvPr>
          <p:cNvGraphicFramePr>
            <a:graphicFrameLocks noGrp="1"/>
          </p:cNvGraphicFramePr>
          <p:nvPr/>
        </p:nvGraphicFramePr>
        <p:xfrm>
          <a:off x="1462088" y="3148013"/>
          <a:ext cx="8856663" cy="1019175"/>
        </p:xfrm>
        <a:graphic>
          <a:graphicData uri="http://schemas.openxmlformats.org/drawingml/2006/table">
            <a:tbl>
              <a:tblPr/>
              <a:tblGrid>
                <a:gridCol w="2783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1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2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EL_CAND</a:t>
                      </a:r>
                    </a:p>
                  </a:txBody>
                  <a:tcPr marL="9525" marR="9525" marT="95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EL_YEAR</a:t>
                      </a:r>
                    </a:p>
                  </a:txBody>
                  <a:tcPr marL="9525" marR="9525" marT="95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CAND_NAME</a:t>
                      </a:r>
                    </a:p>
                  </a:txBody>
                  <a:tcPr marL="9525" marR="9525" marT="95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VOTES</a:t>
                      </a:r>
                    </a:p>
                  </a:txBody>
                  <a:tcPr marL="9525" marR="9525" marT="95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WL_INDIC</a:t>
                      </a:r>
                    </a:p>
                  </a:txBody>
                  <a:tcPr marL="9525" marR="9525" marT="95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algn="r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1789</a:t>
                      </a:r>
                    </a:p>
                  </a:txBody>
                  <a:tcPr marL="9525" marR="9525" marT="95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Adams J</a:t>
                      </a:r>
                    </a:p>
                  </a:txBody>
                  <a:tcPr marL="9525" marR="9525" marT="95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</a:t>
                      </a:r>
                    </a:p>
                  </a:txBody>
                  <a:tcPr marL="9525" marR="9525" marT="95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</a:t>
                      </a:r>
                    </a:p>
                  </a:txBody>
                  <a:tcPr marL="9525" marR="9525" marT="95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346" name="Tekstvak 2">
            <a:extLst>
              <a:ext uri="{FF2B5EF4-FFF2-40B4-BE49-F238E27FC236}">
                <a16:creationId xmlns:a16="http://schemas.microsoft.com/office/drawing/2014/main" id="{59AA0899-B0E2-41C2-8C27-737B41355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4777" y="4480560"/>
            <a:ext cx="8967787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2400"/>
              </a:spcBef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1pPr>
            <a:lvl2pPr marL="742950" indent="-285750">
              <a:spcBef>
                <a:spcPts val="2400"/>
              </a:spcBef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2pPr>
            <a:lvl3pPr marL="1143000" indent="-228600">
              <a:spcBef>
                <a:spcPts val="2400"/>
              </a:spcBef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3pPr>
            <a:lvl4pPr marL="1600200" indent="-228600">
              <a:spcBef>
                <a:spcPts val="2400"/>
              </a:spcBef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4pPr>
            <a:lvl5pPr marL="2057400" indent="-228600">
              <a:spcBef>
                <a:spcPts val="2400"/>
              </a:spcBef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nl-NL" altLang="nl-NL" dirty="0" err="1">
                <a:solidFill>
                  <a:srgbClr val="000000"/>
                </a:solidFill>
                <a:highlight>
                  <a:srgbClr val="FFFF00"/>
                </a:highlight>
                <a:ea typeface="ヒラギノ角ゴ ProN W3" charset="-128"/>
                <a:sym typeface="Gill Sans" charset="0"/>
              </a:rPr>
              <a:t>Vergelijkings</a:t>
            </a:r>
            <a:r>
              <a:rPr lang="nl-NL" altLang="nl-NL" dirty="0">
                <a:solidFill>
                  <a:srgbClr val="000000"/>
                </a:solidFill>
                <a:highlight>
                  <a:srgbClr val="FFFF00"/>
                </a:highlight>
                <a:ea typeface="ヒラギノ角ゴ ProN W3" charset="-128"/>
                <a:sym typeface="Gill Sans" charset="0"/>
              </a:rPr>
              <a:t> bewerking: 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nl-NL" altLang="nl-NL" dirty="0">
                <a:solidFill>
                  <a:srgbClr val="000000"/>
                </a:solidFill>
                <a:ea typeface="ヒラギノ角ゴ ProN W3" charset="-128"/>
                <a:sym typeface="Gill Sans" charset="0"/>
              </a:rPr>
              <a:t>SELECT </a:t>
            </a:r>
            <a:r>
              <a:rPr lang="nl-NL" altLang="nl-NL" dirty="0" err="1">
                <a:solidFill>
                  <a:srgbClr val="000000"/>
                </a:solidFill>
                <a:ea typeface="ヒラギノ角ゴ ProN W3" charset="-128"/>
                <a:sym typeface="Gill Sans" charset="0"/>
              </a:rPr>
              <a:t>El_Year</a:t>
            </a:r>
            <a:r>
              <a:rPr lang="nl-NL" altLang="nl-NL" dirty="0">
                <a:solidFill>
                  <a:srgbClr val="000000"/>
                </a:solidFill>
                <a:ea typeface="ヒラギノ角ゴ ProN W3" charset="-128"/>
                <a:sym typeface="Gill Sans" charset="0"/>
              </a:rPr>
              <a:t>, </a:t>
            </a:r>
            <a:r>
              <a:rPr lang="nl-NL" altLang="nl-NL" dirty="0" err="1">
                <a:solidFill>
                  <a:srgbClr val="000000"/>
                </a:solidFill>
                <a:ea typeface="ヒラギノ角ゴ ProN W3" charset="-128"/>
                <a:sym typeface="Gill Sans" charset="0"/>
              </a:rPr>
              <a:t>Cand_name</a:t>
            </a:r>
            <a:r>
              <a:rPr lang="nl-NL" altLang="nl-NL" dirty="0">
                <a:solidFill>
                  <a:srgbClr val="000000"/>
                </a:solidFill>
                <a:ea typeface="ヒラギノ角ゴ ProN W3" charset="-128"/>
                <a:sym typeface="Gill Sans" charset="0"/>
              </a:rPr>
              <a:t>, </a:t>
            </a:r>
            <a:r>
              <a:rPr lang="nl-NL" altLang="nl-NL" dirty="0" err="1">
                <a:solidFill>
                  <a:srgbClr val="000000"/>
                </a:solidFill>
                <a:ea typeface="ヒラギノ角ゴ ProN W3" charset="-128"/>
                <a:sym typeface="Gill Sans" charset="0"/>
              </a:rPr>
              <a:t>Votes</a:t>
            </a:r>
            <a:r>
              <a:rPr lang="nl-NL" altLang="nl-NL" dirty="0">
                <a:solidFill>
                  <a:srgbClr val="000000"/>
                </a:solidFill>
                <a:ea typeface="ヒラギノ角ゴ ProN W3" charset="-128"/>
                <a:sym typeface="Gill Sans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nl-NL" altLang="nl-NL" dirty="0">
                <a:solidFill>
                  <a:srgbClr val="000000"/>
                </a:solidFill>
                <a:ea typeface="ヒラギノ角ゴ ProN W3" charset="-128"/>
                <a:sym typeface="Gill Sans" charset="0"/>
              </a:rPr>
              <a:t>FROM </a:t>
            </a:r>
            <a:r>
              <a:rPr lang="nl-NL" altLang="nl-NL" dirty="0" err="1">
                <a:solidFill>
                  <a:srgbClr val="000000"/>
                </a:solidFill>
                <a:ea typeface="ヒラギノ角ゴ ProN W3" charset="-128"/>
                <a:sym typeface="Gill Sans" charset="0"/>
              </a:rPr>
              <a:t>El_Cand</a:t>
            </a:r>
            <a:r>
              <a:rPr lang="nl-NL" altLang="nl-NL" dirty="0">
                <a:solidFill>
                  <a:srgbClr val="000000"/>
                </a:solidFill>
                <a:ea typeface="ヒラギノ角ゴ ProN W3" charset="-128"/>
                <a:sym typeface="Gill Sans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nl-NL" altLang="nl-NL" dirty="0">
                <a:solidFill>
                  <a:srgbClr val="000000"/>
                </a:solidFill>
                <a:ea typeface="ヒラギノ角ゴ ProN W3" charset="-128"/>
                <a:sym typeface="Gill Sans" charset="0"/>
              </a:rPr>
              <a:t>WHERE </a:t>
            </a:r>
            <a:r>
              <a:rPr lang="nl-NL" altLang="nl-NL" dirty="0" err="1">
                <a:solidFill>
                  <a:srgbClr val="000000"/>
                </a:solidFill>
                <a:ea typeface="ヒラギノ角ゴ ProN W3" charset="-128"/>
                <a:sym typeface="Gill Sans" charset="0"/>
              </a:rPr>
              <a:t>Votes</a:t>
            </a:r>
            <a:r>
              <a:rPr lang="nl-NL" altLang="nl-NL" dirty="0">
                <a:solidFill>
                  <a:srgbClr val="000000"/>
                </a:solidFill>
                <a:ea typeface="ヒラギノ角ゴ ProN W3" charset="-128"/>
                <a:sym typeface="Gill Sans" charset="0"/>
              </a:rPr>
              <a:t> &gt; 50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55683DB-F5CA-4851-B6A5-69F69C728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752" y="7046367"/>
            <a:ext cx="870902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nl-NL" altLang="nl-NL" sz="3600" dirty="0">
                <a:solidFill>
                  <a:srgbClr val="000000"/>
                </a:solidFill>
                <a:latin typeface="+mn-lt"/>
                <a:ea typeface="ヒラギノ角ゴ ProN W3" charset="-128"/>
                <a:sym typeface="Gill Sans" charset="0"/>
              </a:rPr>
              <a:t>              34</a:t>
            </a:r>
          </a:p>
          <a:p>
            <a:pPr eaLnBrk="1" hangingPunct="1">
              <a:defRPr/>
            </a:pPr>
            <a:r>
              <a:rPr lang="nl-NL" altLang="nl-NL" sz="3600" dirty="0">
                <a:solidFill>
                  <a:srgbClr val="000000"/>
                </a:solidFill>
                <a:latin typeface="+mn-lt"/>
                <a:ea typeface="ヒラギノ角ゴ ProN W3" charset="-128"/>
                <a:sym typeface="Gill Sans" charset="0"/>
              </a:rPr>
              <a:t>Resultaat: </a:t>
            </a:r>
            <a:r>
              <a:rPr lang="nl-NL" altLang="nl-NL" sz="3600" dirty="0">
                <a:solidFill>
                  <a:srgbClr val="FF0000"/>
                </a:solidFill>
                <a:latin typeface="+mn-lt"/>
                <a:ea typeface="ヒラギノ角ゴ ProN W3" charset="-128"/>
                <a:sym typeface="Gill Sans" charset="0"/>
              </a:rPr>
              <a:t>Niet Waar</a:t>
            </a:r>
            <a:r>
              <a:rPr lang="nl-NL" altLang="nl-NL" sz="3600" dirty="0">
                <a:solidFill>
                  <a:srgbClr val="000000"/>
                </a:solidFill>
                <a:latin typeface="+mn-lt"/>
                <a:ea typeface="ヒラギノ角ゴ ProN W3" charset="-128"/>
                <a:sym typeface="Gill Sans" charset="0"/>
              </a:rPr>
              <a:t> of </a:t>
            </a:r>
            <a:r>
              <a:rPr lang="nl-NL" altLang="nl-NL" sz="3600" dirty="0" err="1">
                <a:solidFill>
                  <a:srgbClr val="FF0000"/>
                </a:solidFill>
                <a:latin typeface="+mn-lt"/>
                <a:ea typeface="ヒラギノ角ゴ ProN W3" charset="-128"/>
                <a:sym typeface="Gill Sans" charset="0"/>
              </a:rPr>
              <a:t>False</a:t>
            </a:r>
            <a:endParaRPr lang="nl-NL" altLang="nl-NL" sz="3600" dirty="0">
              <a:solidFill>
                <a:srgbClr val="FF0000"/>
              </a:solidFill>
              <a:latin typeface="+mn-lt"/>
              <a:ea typeface="ヒラギノ角ゴ ProN W3" charset="-128"/>
              <a:sym typeface="Gill Sans" charset="0"/>
            </a:endParaRPr>
          </a:p>
          <a:p>
            <a:pPr eaLnBrk="1" hangingPunct="1">
              <a:defRPr/>
            </a:pPr>
            <a:r>
              <a:rPr lang="nl-NL" sz="3600" dirty="0">
                <a:latin typeface="+mj-lt"/>
                <a:ea typeface="ヒラギノ角ゴ ProN W3" charset="-128"/>
              </a:rPr>
              <a:t>DBMS zet deze rij dus niet in de uitvoer</a:t>
            </a:r>
          </a:p>
        </p:txBody>
      </p:sp>
      <p:sp>
        <p:nvSpPr>
          <p:cNvPr id="8" name="Rechteraccolade 7">
            <a:extLst>
              <a:ext uri="{FF2B5EF4-FFF2-40B4-BE49-F238E27FC236}">
                <a16:creationId xmlns:a16="http://schemas.microsoft.com/office/drawing/2014/main" id="{8D2FE5B1-44B1-496F-A973-F26C9E4D4792}"/>
              </a:ext>
            </a:extLst>
          </p:cNvPr>
          <p:cNvSpPr/>
          <p:nvPr/>
        </p:nvSpPr>
        <p:spPr bwMode="auto">
          <a:xfrm rot="16200000" flipH="1">
            <a:off x="3386771" y="6169882"/>
            <a:ext cx="501650" cy="1265113"/>
          </a:xfrm>
          <a:prstGeom prst="rightBrace">
            <a:avLst/>
          </a:prstGeom>
          <a:noFill/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>
            <a:extLst>
              <a:ext uri="{FF2B5EF4-FFF2-40B4-BE49-F238E27FC236}">
                <a16:creationId xmlns:a16="http://schemas.microsoft.com/office/drawing/2014/main" id="{CDEC0204-E3F1-4794-8312-71660E4771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/>
              <a:t>SQL  </a:t>
            </a:r>
            <a:r>
              <a:rPr lang="en-US" altLang="nl-NL">
                <a:solidFill>
                  <a:srgbClr val="FF0000"/>
                </a:solidFill>
              </a:rPr>
              <a:t>Operators</a:t>
            </a: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9F68F1E6-81A7-4A61-A460-9ECE08F5F3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70000" y="2247900"/>
            <a:ext cx="10464800" cy="6235700"/>
          </a:xfrm>
        </p:spPr>
        <p:txBody>
          <a:bodyPr/>
          <a:lstStyle/>
          <a:p>
            <a:pPr marL="317500" indent="0" eaLnBrk="1" hangingPunct="1">
              <a:buFont typeface="Century Gothic" panose="020B0502020202020204" pitchFamily="34" charset="0"/>
              <a:buNone/>
            </a:pPr>
            <a:r>
              <a:rPr lang="en-US" altLang="nl-NL" sz="3600" i="1"/>
              <a:t>Conditionele operators</a:t>
            </a:r>
          </a:p>
          <a:p>
            <a:pPr marL="317500" indent="0" eaLnBrk="1" hangingPunct="1">
              <a:buSzPct val="125000"/>
            </a:pPr>
            <a:r>
              <a:rPr lang="en-US" altLang="nl-NL" sz="3600">
                <a:solidFill>
                  <a:srgbClr val="DD2067"/>
                </a:solidFill>
              </a:rPr>
              <a:t>BETWEEN # AND #</a:t>
            </a:r>
            <a:r>
              <a:rPr lang="en-US" altLang="nl-NL" sz="3600"/>
              <a:t>    Tussen ... en ...</a:t>
            </a:r>
          </a:p>
          <a:p>
            <a:pPr marL="317500" indent="0" eaLnBrk="1" hangingPunct="1">
              <a:buSzPct val="125000"/>
            </a:pPr>
            <a:r>
              <a:rPr lang="en-US" altLang="nl-NL" sz="3600">
                <a:solidFill>
                  <a:srgbClr val="DD2067"/>
                </a:solidFill>
              </a:rPr>
              <a:t>IN</a:t>
            </a:r>
            <a:r>
              <a:rPr lang="en-US" altLang="nl-NL" sz="3600"/>
              <a:t>                                Reeks</a:t>
            </a:r>
          </a:p>
          <a:p>
            <a:pPr marL="317500" indent="0" eaLnBrk="1" hangingPunct="1">
              <a:buSzPct val="125000"/>
            </a:pPr>
            <a:r>
              <a:rPr lang="en-US" altLang="nl-NL" sz="3600">
                <a:solidFill>
                  <a:srgbClr val="DD2067"/>
                </a:solidFill>
              </a:rPr>
              <a:t>IS NULL</a:t>
            </a:r>
            <a:r>
              <a:rPr lang="en-US" altLang="nl-NL" sz="3600"/>
              <a:t>                        Is Leeg Waarde</a:t>
            </a:r>
          </a:p>
          <a:p>
            <a:pPr marL="317500" indent="0" eaLnBrk="1" hangingPunct="1">
              <a:buSzPct val="125000"/>
            </a:pPr>
            <a:r>
              <a:rPr lang="en-US" altLang="nl-NL" sz="3600">
                <a:solidFill>
                  <a:srgbClr val="DD2067"/>
                </a:solidFill>
              </a:rPr>
              <a:t>IS NOT NULL</a:t>
            </a:r>
            <a:r>
              <a:rPr lang="en-US" altLang="nl-NL" sz="3600"/>
              <a:t>                Is NIET Leeg Waarde</a:t>
            </a:r>
          </a:p>
          <a:p>
            <a:pPr marL="317500" indent="0" eaLnBrk="1" hangingPunct="1">
              <a:buSzPct val="125000"/>
            </a:pPr>
            <a:r>
              <a:rPr lang="en-US" altLang="nl-NL" sz="3600">
                <a:solidFill>
                  <a:srgbClr val="DD2067"/>
                </a:solidFill>
              </a:rPr>
              <a:t>LIKE</a:t>
            </a:r>
            <a:r>
              <a:rPr lang="en-US" altLang="nl-NL" sz="3600"/>
              <a:t>                              Wildcard Zoeken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>
            <a:extLst>
              <a:ext uri="{FF2B5EF4-FFF2-40B4-BE49-F238E27FC236}">
                <a16:creationId xmlns:a16="http://schemas.microsoft.com/office/drawing/2014/main" id="{DA613456-E422-4B9E-8806-B930C807DA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/>
              <a:t>SQL  </a:t>
            </a:r>
            <a:r>
              <a:rPr lang="en-US" altLang="nl-NL">
                <a:solidFill>
                  <a:srgbClr val="FF0000"/>
                </a:solidFill>
              </a:rPr>
              <a:t>Operators</a:t>
            </a: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DA326572-E6AE-4B0D-B848-8D2C727D9B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70000" y="2247900"/>
            <a:ext cx="10464800" cy="1620838"/>
          </a:xfrm>
        </p:spPr>
        <p:txBody>
          <a:bodyPr/>
          <a:lstStyle/>
          <a:p>
            <a:pPr marL="317500" indent="0" eaLnBrk="1" hangingPunct="1">
              <a:buSzPct val="125000"/>
              <a:buFont typeface="Century Gothic" panose="020B0502020202020204" pitchFamily="34" charset="0"/>
              <a:buNone/>
            </a:pPr>
            <a:r>
              <a:rPr lang="en-US" altLang="nl-NL" sz="3600" b="1" i="1"/>
              <a:t>Voorbeeld:</a:t>
            </a:r>
          </a:p>
          <a:p>
            <a:pPr marL="317500" indent="0" eaLnBrk="1" hangingPunct="1">
              <a:buSzPct val="125000"/>
              <a:buFont typeface="Century Gothic" panose="020B0502020202020204" pitchFamily="34" charset="0"/>
              <a:buNone/>
            </a:pPr>
            <a:r>
              <a:rPr lang="en-US" altLang="nl-NL"/>
              <a:t>Gegeven de volgende rij:</a:t>
            </a:r>
          </a:p>
        </p:txBody>
      </p:sp>
      <p:sp>
        <p:nvSpPr>
          <p:cNvPr id="58372" name="Tekstvak 2">
            <a:extLst>
              <a:ext uri="{FF2B5EF4-FFF2-40B4-BE49-F238E27FC236}">
                <a16:creationId xmlns:a16="http://schemas.microsoft.com/office/drawing/2014/main" id="{276CDDAB-1CA8-4EF3-B5F7-0983796F0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5218113"/>
            <a:ext cx="1108868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2400"/>
              </a:spcBef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1pPr>
            <a:lvl2pPr marL="742950" indent="-285750">
              <a:spcBef>
                <a:spcPts val="2400"/>
              </a:spcBef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2pPr>
            <a:lvl3pPr marL="1143000" indent="-228600">
              <a:spcBef>
                <a:spcPts val="2400"/>
              </a:spcBef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3pPr>
            <a:lvl4pPr marL="1600200" indent="-228600">
              <a:spcBef>
                <a:spcPts val="2400"/>
              </a:spcBef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4pPr>
            <a:lvl5pPr marL="2057400" indent="-228600">
              <a:spcBef>
                <a:spcPts val="2400"/>
              </a:spcBef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nl-NL" altLang="nl-NL" dirty="0">
                <a:solidFill>
                  <a:srgbClr val="000000"/>
                </a:solidFill>
                <a:highlight>
                  <a:srgbClr val="FFFF00"/>
                </a:highlight>
                <a:ea typeface="ヒラギノ角ゴ ProN W3" charset="-128"/>
                <a:sym typeface="Gill Sans" charset="0"/>
              </a:rPr>
              <a:t>Conditionele bewerking: 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nl-NL" altLang="nl-NL" dirty="0">
                <a:solidFill>
                  <a:srgbClr val="000000"/>
                </a:solidFill>
                <a:ea typeface="ヒラギノ角ゴ ProN W3" charset="-128"/>
                <a:sym typeface="Gill Sans" charset="0"/>
              </a:rPr>
              <a:t>WHERE STATE_BORN IS NULL</a:t>
            </a:r>
          </a:p>
        </p:txBody>
      </p:sp>
      <p:sp>
        <p:nvSpPr>
          <p:cNvPr id="58373" name="Rechthoek 3">
            <a:extLst>
              <a:ext uri="{FF2B5EF4-FFF2-40B4-BE49-F238E27FC236}">
                <a16:creationId xmlns:a16="http://schemas.microsoft.com/office/drawing/2014/main" id="{FC1E184E-673B-44F1-A72D-A5239EB28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550" y="6660356"/>
            <a:ext cx="53530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2400"/>
              </a:spcBef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1pPr>
            <a:lvl2pPr marL="742950" indent="-285750">
              <a:spcBef>
                <a:spcPts val="2400"/>
              </a:spcBef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2pPr>
            <a:lvl3pPr marL="1143000" indent="-228600">
              <a:spcBef>
                <a:spcPts val="2400"/>
              </a:spcBef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3pPr>
            <a:lvl4pPr marL="1600200" indent="-228600">
              <a:spcBef>
                <a:spcPts val="2400"/>
              </a:spcBef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4pPr>
            <a:lvl5pPr marL="2057400" indent="-228600">
              <a:spcBef>
                <a:spcPts val="2400"/>
              </a:spcBef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nl-NL" altLang="nl-NL" sz="3600" dirty="0">
                <a:solidFill>
                  <a:srgbClr val="000000"/>
                </a:solidFill>
                <a:ea typeface="ヒラギノ角ゴ ProN W3" charset="-128"/>
                <a:sym typeface="Gill Sans" charset="0"/>
              </a:rPr>
              <a:t>Resultaat: </a:t>
            </a:r>
            <a:r>
              <a:rPr lang="nl-NL" altLang="nl-NL" sz="3600" dirty="0">
                <a:solidFill>
                  <a:srgbClr val="FF0000"/>
                </a:solidFill>
                <a:ea typeface="ヒラギノ角ゴ ProN W3" charset="-128"/>
                <a:sym typeface="Gill Sans" charset="0"/>
              </a:rPr>
              <a:t>Waar</a:t>
            </a:r>
            <a:r>
              <a:rPr lang="nl-NL" altLang="nl-NL" sz="3600" dirty="0">
                <a:solidFill>
                  <a:srgbClr val="000000"/>
                </a:solidFill>
                <a:ea typeface="ヒラギノ角ゴ ProN W3" charset="-128"/>
                <a:sym typeface="Gill Sans" charset="0"/>
              </a:rPr>
              <a:t> of </a:t>
            </a:r>
            <a:r>
              <a:rPr lang="nl-NL" altLang="nl-NL" sz="3600" dirty="0">
                <a:solidFill>
                  <a:srgbClr val="FF0000"/>
                </a:solidFill>
                <a:ea typeface="ヒラギノ角ゴ ProN W3" charset="-128"/>
                <a:sym typeface="Gill Sans" charset="0"/>
              </a:rPr>
              <a:t>True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96B22270-7506-475C-9F32-5937D44F7F32}"/>
              </a:ext>
            </a:extLst>
          </p:cNvPr>
          <p:cNvSpPr txBox="1"/>
          <p:nvPr/>
        </p:nvSpPr>
        <p:spPr>
          <a:xfrm>
            <a:off x="1606550" y="7306468"/>
            <a:ext cx="863282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nl-NL" sz="3600" dirty="0">
                <a:latin typeface="+mj-lt"/>
                <a:ea typeface="ヒラギノ角ゴ ProN W3" charset="-128"/>
              </a:rPr>
              <a:t>DBMS zet deze rij dus </a:t>
            </a:r>
            <a:r>
              <a:rPr lang="nl-NL" sz="3600" dirty="0">
                <a:solidFill>
                  <a:srgbClr val="FF0000"/>
                </a:solidFill>
                <a:latin typeface="+mj-lt"/>
                <a:ea typeface="ヒラギノ角ゴ ProN W3" charset="-128"/>
              </a:rPr>
              <a:t>wel</a:t>
            </a:r>
            <a:r>
              <a:rPr lang="nl-NL" sz="3600" dirty="0">
                <a:latin typeface="+mj-lt"/>
                <a:ea typeface="ヒラギノ角ゴ ProN W3" charset="-128"/>
              </a:rPr>
              <a:t> in de uitvoer</a:t>
            </a:r>
          </a:p>
        </p:txBody>
      </p:sp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270EDB1B-B3E1-4E19-9ED5-1ED25BB8C964}"/>
              </a:ext>
            </a:extLst>
          </p:cNvPr>
          <p:cNvGraphicFramePr>
            <a:graphicFrameLocks noGrp="1"/>
          </p:cNvGraphicFramePr>
          <p:nvPr/>
        </p:nvGraphicFramePr>
        <p:xfrm>
          <a:off x="1606550" y="3797300"/>
          <a:ext cx="10009189" cy="942975"/>
        </p:xfrm>
        <a:graphic>
          <a:graphicData uri="http://schemas.openxmlformats.org/drawingml/2006/table">
            <a:tbl>
              <a:tblPr/>
              <a:tblGrid>
                <a:gridCol w="1910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9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4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9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9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0513"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513"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PRES_NAME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BIRTH_YR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YRS_SERV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DEATH_AGE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PARTY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STATE_BORN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513"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Adams J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Federalist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F368E489-0548-4563-9E77-8C6B364AB8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nl-NL"/>
              <a:t>SELECT  </a:t>
            </a:r>
            <a:r>
              <a:rPr lang="en-US" altLang="nl-NL">
                <a:solidFill>
                  <a:srgbClr val="FF0000"/>
                </a:solidFill>
              </a:rPr>
              <a:t>VOLGORDE</a:t>
            </a: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BBCB117A-95EF-49A5-A29B-0A91EE136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3" y="2212975"/>
            <a:ext cx="11201400" cy="572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>
              <a:spcBef>
                <a:spcPts val="2400"/>
              </a:spcBef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1pPr>
            <a:lvl2pPr marL="1333500" indent="-571500">
              <a:spcBef>
                <a:spcPts val="2400"/>
              </a:spcBef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2pPr>
            <a:lvl3pPr marL="1143000" indent="-228600">
              <a:spcBef>
                <a:spcPts val="2400"/>
              </a:spcBef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3pPr>
            <a:lvl4pPr marL="1600200" indent="-228600">
              <a:spcBef>
                <a:spcPts val="2400"/>
              </a:spcBef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4pPr>
            <a:lvl5pPr marL="2057400" indent="-228600">
              <a:spcBef>
                <a:spcPts val="2400"/>
              </a:spcBef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9pPr>
          </a:lstStyle>
          <a:p>
            <a:pPr eaLnBrk="1" hangingPunct="1">
              <a:buFont typeface="Century Gothic" panose="020B0502020202020204" pitchFamily="34" charset="0"/>
              <a:buNone/>
            </a:pPr>
            <a:r>
              <a:rPr lang="en-US" altLang="nl-NL" b="1" dirty="0"/>
              <a:t>In SELECT commando </a:t>
            </a:r>
            <a:r>
              <a:rPr lang="en-US" altLang="nl-NL" b="1" dirty="0" err="1"/>
              <a:t>een</a:t>
            </a:r>
            <a:r>
              <a:rPr lang="en-US" altLang="nl-NL" b="1" dirty="0"/>
              <a:t> </a:t>
            </a:r>
            <a:r>
              <a:rPr lang="en-US" altLang="nl-NL" b="1" dirty="0" err="1"/>
              <a:t>vaste</a:t>
            </a:r>
            <a:r>
              <a:rPr lang="en-US" altLang="nl-NL" b="1" dirty="0"/>
              <a:t> </a:t>
            </a:r>
            <a:r>
              <a:rPr lang="en-US" altLang="nl-NL" b="1" dirty="0" err="1"/>
              <a:t>volgorde</a:t>
            </a:r>
            <a:r>
              <a:rPr lang="en-US" altLang="nl-NL" b="1" dirty="0"/>
              <a:t> !</a:t>
            </a:r>
            <a:endParaRPr lang="en-US" altLang="nl-NL" dirty="0"/>
          </a:p>
          <a:p>
            <a:pPr lvl="1" eaLnBrk="1" hangingPunct="1"/>
            <a:r>
              <a:rPr lang="en-US" altLang="nl-NL" dirty="0"/>
              <a:t>SELECT</a:t>
            </a:r>
          </a:p>
          <a:p>
            <a:pPr lvl="1" eaLnBrk="1" hangingPunct="1"/>
            <a:r>
              <a:rPr lang="en-US" altLang="nl-NL" dirty="0"/>
              <a:t>FROM </a:t>
            </a:r>
          </a:p>
          <a:p>
            <a:pPr lvl="1" eaLnBrk="1" hangingPunct="1"/>
            <a:r>
              <a:rPr lang="en-US" altLang="nl-NL" dirty="0"/>
              <a:t>WHERE 	</a:t>
            </a:r>
            <a:r>
              <a:rPr lang="en-US" altLang="nl-NL" dirty="0">
                <a:solidFill>
                  <a:srgbClr val="FF0000"/>
                </a:solidFill>
              </a:rPr>
              <a:t>(</a:t>
            </a:r>
            <a:r>
              <a:rPr lang="en-US" altLang="nl-NL" dirty="0" err="1">
                <a:solidFill>
                  <a:srgbClr val="FF0000"/>
                </a:solidFill>
              </a:rPr>
              <a:t>niet</a:t>
            </a:r>
            <a:r>
              <a:rPr lang="en-US" altLang="nl-NL" dirty="0">
                <a:solidFill>
                  <a:srgbClr val="FF0000"/>
                </a:solidFill>
              </a:rPr>
              <a:t> </a:t>
            </a:r>
            <a:r>
              <a:rPr lang="en-US" altLang="nl-NL" dirty="0" err="1">
                <a:solidFill>
                  <a:srgbClr val="FF0000"/>
                </a:solidFill>
              </a:rPr>
              <a:t>verpicht</a:t>
            </a:r>
            <a:r>
              <a:rPr lang="en-US" altLang="nl-NL" dirty="0">
                <a:solidFill>
                  <a:srgbClr val="FF0000"/>
                </a:solidFill>
              </a:rPr>
              <a:t>)</a:t>
            </a:r>
          </a:p>
          <a:p>
            <a:pPr lvl="1" eaLnBrk="1" hangingPunct="1"/>
            <a:r>
              <a:rPr lang="en-US" altLang="nl-NL" dirty="0"/>
              <a:t>GROUP  BY  </a:t>
            </a:r>
            <a:r>
              <a:rPr lang="en-US" altLang="nl-NL" dirty="0">
                <a:solidFill>
                  <a:srgbClr val="FF0000"/>
                </a:solidFill>
              </a:rPr>
              <a:t>(</a:t>
            </a:r>
            <a:r>
              <a:rPr lang="en-US" altLang="nl-NL" dirty="0" err="1">
                <a:solidFill>
                  <a:srgbClr val="FF0000"/>
                </a:solidFill>
              </a:rPr>
              <a:t>niet</a:t>
            </a:r>
            <a:r>
              <a:rPr lang="en-US" altLang="nl-NL" dirty="0">
                <a:solidFill>
                  <a:srgbClr val="FF0000"/>
                </a:solidFill>
              </a:rPr>
              <a:t> </a:t>
            </a:r>
            <a:r>
              <a:rPr lang="en-US" altLang="nl-NL" dirty="0" err="1">
                <a:solidFill>
                  <a:srgbClr val="FF0000"/>
                </a:solidFill>
              </a:rPr>
              <a:t>verplicht</a:t>
            </a:r>
            <a:r>
              <a:rPr lang="en-US" altLang="nl-NL" dirty="0">
                <a:solidFill>
                  <a:srgbClr val="FF0000"/>
                </a:solidFill>
              </a:rPr>
              <a:t>)</a:t>
            </a:r>
          </a:p>
          <a:p>
            <a:pPr lvl="1" eaLnBrk="1" hangingPunct="1"/>
            <a:r>
              <a:rPr lang="en-US" altLang="nl-NL" dirty="0"/>
              <a:t>HAVING	</a:t>
            </a:r>
            <a:r>
              <a:rPr lang="en-US" altLang="nl-NL" dirty="0">
                <a:solidFill>
                  <a:srgbClr val="FF0000"/>
                </a:solidFill>
              </a:rPr>
              <a:t>(</a:t>
            </a:r>
            <a:r>
              <a:rPr lang="en-US" altLang="nl-NL" dirty="0" err="1">
                <a:solidFill>
                  <a:srgbClr val="FF0000"/>
                </a:solidFill>
              </a:rPr>
              <a:t>niet</a:t>
            </a:r>
            <a:r>
              <a:rPr lang="en-US" altLang="nl-NL" dirty="0">
                <a:solidFill>
                  <a:srgbClr val="FF0000"/>
                </a:solidFill>
              </a:rPr>
              <a:t> </a:t>
            </a:r>
            <a:r>
              <a:rPr lang="en-US" altLang="nl-NL" dirty="0" err="1">
                <a:solidFill>
                  <a:srgbClr val="FF0000"/>
                </a:solidFill>
              </a:rPr>
              <a:t>verplicht</a:t>
            </a:r>
            <a:r>
              <a:rPr lang="en-US" altLang="nl-NL" dirty="0">
                <a:solidFill>
                  <a:srgbClr val="FF0000"/>
                </a:solidFill>
              </a:rPr>
              <a:t>)</a:t>
            </a:r>
          </a:p>
          <a:p>
            <a:pPr lvl="1" eaLnBrk="1" hangingPunct="1"/>
            <a:r>
              <a:rPr lang="en-US" altLang="nl-NL" dirty="0"/>
              <a:t>ORDER BY	</a:t>
            </a:r>
            <a:r>
              <a:rPr lang="en-US" altLang="nl-NL" dirty="0">
                <a:solidFill>
                  <a:srgbClr val="FF0000"/>
                </a:solidFill>
              </a:rPr>
              <a:t>(</a:t>
            </a:r>
            <a:r>
              <a:rPr lang="en-US" altLang="nl-NL" dirty="0" err="1">
                <a:solidFill>
                  <a:srgbClr val="FF0000"/>
                </a:solidFill>
              </a:rPr>
              <a:t>niet</a:t>
            </a:r>
            <a:r>
              <a:rPr lang="en-US" altLang="nl-NL" dirty="0">
                <a:solidFill>
                  <a:srgbClr val="FF0000"/>
                </a:solidFill>
              </a:rPr>
              <a:t> </a:t>
            </a:r>
            <a:r>
              <a:rPr lang="en-US" altLang="nl-NL" dirty="0" err="1">
                <a:solidFill>
                  <a:srgbClr val="FF0000"/>
                </a:solidFill>
              </a:rPr>
              <a:t>verplicht</a:t>
            </a:r>
            <a:r>
              <a:rPr lang="en-US" altLang="nl-NL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" name="Rechteraccolade 1">
            <a:extLst>
              <a:ext uri="{FF2B5EF4-FFF2-40B4-BE49-F238E27FC236}">
                <a16:creationId xmlns:a16="http://schemas.microsoft.com/office/drawing/2014/main" id="{5A7B3AE2-3361-4D42-A66A-68026A7453B3}"/>
              </a:ext>
            </a:extLst>
          </p:cNvPr>
          <p:cNvSpPr/>
          <p:nvPr/>
        </p:nvSpPr>
        <p:spPr bwMode="auto">
          <a:xfrm>
            <a:off x="7438504" y="5452864"/>
            <a:ext cx="288032" cy="1368152"/>
          </a:xfrm>
          <a:prstGeom prst="rightBrace">
            <a:avLst/>
          </a:prstGeom>
          <a:noFill/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C1CCEC4C-71B7-4E95-BA5A-A6DD83A89462}"/>
              </a:ext>
            </a:extLst>
          </p:cNvPr>
          <p:cNvSpPr txBox="1"/>
          <p:nvPr/>
        </p:nvSpPr>
        <p:spPr>
          <a:xfrm>
            <a:off x="8080607" y="5668888"/>
            <a:ext cx="33530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 </a:t>
            </a:r>
            <a:r>
              <a:rPr lang="nl-NL" sz="3600" dirty="0"/>
              <a:t>Komt later </a:t>
            </a:r>
            <a:endParaRPr lang="nl-NL" dirty="0"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>
            <a:extLst>
              <a:ext uri="{FF2B5EF4-FFF2-40B4-BE49-F238E27FC236}">
                <a16:creationId xmlns:a16="http://schemas.microsoft.com/office/drawing/2014/main" id="{4C8073D7-B17C-4849-8C36-84663E9687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/>
              <a:t>SQL  </a:t>
            </a:r>
            <a:r>
              <a:rPr lang="en-US" altLang="nl-NL">
                <a:solidFill>
                  <a:srgbClr val="FF0000"/>
                </a:solidFill>
              </a:rPr>
              <a:t>Operators</a:t>
            </a: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CF40913B-9775-48FF-A652-F0CFEB1C1C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70000" y="2247900"/>
            <a:ext cx="10464800" cy="6235700"/>
          </a:xfrm>
        </p:spPr>
        <p:txBody>
          <a:bodyPr/>
          <a:lstStyle/>
          <a:p>
            <a:pPr marL="317500" indent="0" eaLnBrk="1" hangingPunct="1">
              <a:buFont typeface="Century Gothic" panose="020B0502020202020204" pitchFamily="34" charset="0"/>
              <a:buNone/>
            </a:pPr>
            <a:r>
              <a:rPr lang="en-US" altLang="nl-NL" sz="3600" i="1"/>
              <a:t>Logische Operators</a:t>
            </a:r>
          </a:p>
          <a:p>
            <a:pPr marL="317500" indent="0" eaLnBrk="1" hangingPunct="1">
              <a:buSzPct val="125000"/>
            </a:pPr>
            <a:r>
              <a:rPr lang="en-US" altLang="nl-NL" sz="3600">
                <a:solidFill>
                  <a:srgbClr val="DD2067"/>
                </a:solidFill>
              </a:rPr>
              <a:t>NOT</a:t>
            </a:r>
            <a:r>
              <a:rPr lang="en-US" altLang="nl-NL" sz="3600"/>
              <a:t>               NIET</a:t>
            </a:r>
          </a:p>
          <a:p>
            <a:pPr marL="317500" indent="0" eaLnBrk="1" hangingPunct="1">
              <a:buSzPct val="125000"/>
            </a:pPr>
            <a:r>
              <a:rPr lang="en-US" altLang="nl-NL" sz="3600">
                <a:solidFill>
                  <a:srgbClr val="DD2067"/>
                </a:solidFill>
              </a:rPr>
              <a:t>AND</a:t>
            </a:r>
            <a:r>
              <a:rPr lang="en-US" altLang="nl-NL" sz="3600"/>
              <a:t>              EN</a:t>
            </a:r>
          </a:p>
          <a:p>
            <a:pPr marL="317500" indent="0" eaLnBrk="1" hangingPunct="1">
              <a:buSzPct val="125000"/>
            </a:pPr>
            <a:r>
              <a:rPr lang="en-US" altLang="nl-NL" sz="3600">
                <a:solidFill>
                  <a:srgbClr val="DD2067"/>
                </a:solidFill>
              </a:rPr>
              <a:t>OR</a:t>
            </a:r>
            <a:r>
              <a:rPr lang="en-US" altLang="nl-NL" sz="3600"/>
              <a:t>                 OF</a:t>
            </a:r>
          </a:p>
          <a:p>
            <a:pPr marL="317500" indent="0" eaLnBrk="1" hangingPunct="1">
              <a:buSzPct val="125000"/>
            </a:pPr>
            <a:endParaRPr lang="en-US" altLang="nl-NL" sz="3600"/>
          </a:p>
          <a:p>
            <a:pPr marL="0" lvl="1" indent="0" eaLnBrk="1" hangingPunct="1">
              <a:buFont typeface="Century Gothic" panose="020B0502020202020204" pitchFamily="34" charset="0"/>
              <a:buNone/>
            </a:pPr>
            <a:r>
              <a:rPr lang="en-US" altLang="nl-NL" sz="3600" b="1"/>
              <a:t>Logische operators koppelen meerdere Condities aan elkaar vast.</a:t>
            </a:r>
            <a:endParaRPr lang="en-US" altLang="nl-NL" sz="3600" b="1">
              <a:ea typeface="ヒラギノ明朝 ProN W6" charset="-128"/>
            </a:endParaRP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>
            <a:extLst>
              <a:ext uri="{FF2B5EF4-FFF2-40B4-BE49-F238E27FC236}">
                <a16:creationId xmlns:a16="http://schemas.microsoft.com/office/drawing/2014/main" id="{5EFC2F24-3A24-4EF1-B2B2-9B039FEC17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/>
              <a:t>SQL  </a:t>
            </a:r>
            <a:r>
              <a:rPr lang="en-US" altLang="nl-NL">
                <a:solidFill>
                  <a:srgbClr val="FF0000"/>
                </a:solidFill>
              </a:rPr>
              <a:t>Operators</a:t>
            </a: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49B50446-54B6-4EE3-9074-F2507A2EF7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Century Gothic" panose="020B0502020202020204" pitchFamily="34" charset="0"/>
              <a:buNone/>
            </a:pPr>
            <a:r>
              <a:rPr lang="en-US" altLang="nl-NL"/>
              <a:t>Een conditie kan een van de volgende statussen aannemen door het resultaat van een operator.</a:t>
            </a:r>
          </a:p>
          <a:p>
            <a:pPr marL="0" indent="0" algn="ctr" eaLnBrk="1" hangingPunct="1">
              <a:buFont typeface="Century Gothic" panose="020B0502020202020204" pitchFamily="34" charset="0"/>
              <a:buNone/>
            </a:pPr>
            <a:r>
              <a:rPr lang="en-US" altLang="nl-NL" b="1"/>
              <a:t>WAAR | ONWAAR </a:t>
            </a:r>
            <a:endParaRPr lang="en-US" altLang="nl-NL" b="1">
              <a:ea typeface="ヒラギノ明朝 ProN W6" charset="-128"/>
            </a:endParaRPr>
          </a:p>
          <a:p>
            <a:pPr marL="0" indent="0" algn="ctr" eaLnBrk="1" hangingPunct="1">
              <a:buFont typeface="Century Gothic" panose="020B0502020202020204" pitchFamily="34" charset="0"/>
              <a:buNone/>
            </a:pPr>
            <a:r>
              <a:rPr lang="en-US" altLang="nl-NL"/>
              <a:t>oftewel </a:t>
            </a:r>
          </a:p>
          <a:p>
            <a:pPr marL="0" indent="0" algn="ctr" eaLnBrk="1" hangingPunct="1">
              <a:buFont typeface="Century Gothic" panose="020B0502020202020204" pitchFamily="34" charset="0"/>
              <a:buNone/>
            </a:pPr>
            <a:r>
              <a:rPr lang="en-US" altLang="nl-NL" b="1">
                <a:solidFill>
                  <a:srgbClr val="B7CA14"/>
                </a:solidFill>
              </a:rPr>
              <a:t>TRUE</a:t>
            </a:r>
            <a:r>
              <a:rPr lang="en-US" altLang="nl-NL" b="1"/>
              <a:t> | </a:t>
            </a:r>
            <a:r>
              <a:rPr lang="en-US" altLang="nl-NL" b="1">
                <a:solidFill>
                  <a:srgbClr val="DD2067"/>
                </a:solidFill>
              </a:rPr>
              <a:t>FALSE</a:t>
            </a:r>
            <a:endParaRPr lang="en-US" altLang="nl-NL" b="1">
              <a:solidFill>
                <a:srgbClr val="DD2067"/>
              </a:solidFill>
              <a:ea typeface="ヒラギノ明朝 ProN W6" charset="-128"/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>
            <a:extLst>
              <a:ext uri="{FF2B5EF4-FFF2-40B4-BE49-F238E27FC236}">
                <a16:creationId xmlns:a16="http://schemas.microsoft.com/office/drawing/2014/main" id="{6D87128D-3EB1-4511-8AC9-4E89AFBAD8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/>
              <a:t>SQL  </a:t>
            </a:r>
            <a:r>
              <a:rPr lang="en-US" altLang="nl-NL">
                <a:solidFill>
                  <a:srgbClr val="FF0000"/>
                </a:solidFill>
              </a:rPr>
              <a:t>Operators</a:t>
            </a: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509B0F02-B537-4AF6-A6EA-A4CC7CB495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Century Gothic" panose="020B0502020202020204" pitchFamily="34" charset="0"/>
              <a:buNone/>
            </a:pPr>
            <a:r>
              <a:rPr lang="en-US" altLang="nl-NL"/>
              <a:t>Een foutieve conditie kan leiden tot geen resultaten, controleer bij fouten altijd je conditie.</a:t>
            </a:r>
          </a:p>
          <a:p>
            <a:pPr marL="0" indent="0" eaLnBrk="1" hangingPunct="1">
              <a:buFont typeface="Century Gothic" panose="020B0502020202020204" pitchFamily="34" charset="0"/>
              <a:buNone/>
            </a:pPr>
            <a:endParaRPr lang="en-US" altLang="nl-NL"/>
          </a:p>
          <a:p>
            <a:pPr marL="0" indent="0" eaLnBrk="1" hangingPunct="1">
              <a:buFont typeface="Century Gothic" panose="020B0502020202020204" pitchFamily="34" charset="0"/>
              <a:buNone/>
            </a:pPr>
            <a:r>
              <a:rPr lang="en-US" altLang="nl-NL" b="1">
                <a:solidFill>
                  <a:srgbClr val="B7CA14"/>
                </a:solidFill>
              </a:rPr>
              <a:t>TRUE</a:t>
            </a:r>
            <a:r>
              <a:rPr lang="en-US" altLang="nl-NL" b="1"/>
              <a:t> </a:t>
            </a:r>
            <a:r>
              <a:rPr lang="en-US" altLang="nl-NL"/>
              <a:t>of</a:t>
            </a:r>
            <a:r>
              <a:rPr lang="en-US" altLang="nl-NL" b="1"/>
              <a:t> </a:t>
            </a:r>
            <a:r>
              <a:rPr lang="en-US" altLang="nl-NL" b="1">
                <a:solidFill>
                  <a:srgbClr val="DD2067"/>
                </a:solidFill>
              </a:rPr>
              <a:t>FALSE</a:t>
            </a:r>
            <a:r>
              <a:rPr lang="en-US" altLang="nl-NL"/>
              <a:t> is nodig om resultaten terug te geven.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>
            <a:extLst>
              <a:ext uri="{FF2B5EF4-FFF2-40B4-BE49-F238E27FC236}">
                <a16:creationId xmlns:a16="http://schemas.microsoft.com/office/drawing/2014/main" id="{1BBFCD15-B061-43B3-B0C2-4E7986F710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/>
              <a:t>SQL  </a:t>
            </a:r>
            <a:r>
              <a:rPr lang="en-US" altLang="nl-NL">
                <a:solidFill>
                  <a:srgbClr val="FF0000"/>
                </a:solidFill>
              </a:rPr>
              <a:t>Operators</a:t>
            </a: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02C58EFB-744A-4969-A18A-77A1945B04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70000" y="2247900"/>
            <a:ext cx="10464800" cy="6235700"/>
          </a:xfrm>
        </p:spPr>
        <p:txBody>
          <a:bodyPr/>
          <a:lstStyle/>
          <a:p>
            <a:pPr marL="317500" indent="0" eaLnBrk="1" hangingPunct="1">
              <a:buFont typeface="Century Gothic" panose="020B0502020202020204" pitchFamily="34" charset="0"/>
              <a:buNone/>
            </a:pPr>
            <a:r>
              <a:rPr lang="en-US" altLang="nl-NL" sz="3600" i="1"/>
              <a:t>Logische Operators: </a:t>
            </a:r>
            <a:r>
              <a:rPr lang="en-US" altLang="nl-NL" sz="3600" i="1">
                <a:solidFill>
                  <a:srgbClr val="FF0000"/>
                </a:solidFill>
              </a:rPr>
              <a:t>AND </a:t>
            </a:r>
          </a:p>
          <a:p>
            <a:pPr marL="317500" indent="0" eaLnBrk="1" hangingPunct="1">
              <a:buSzPct val="125000"/>
              <a:buFont typeface="Century Gothic" panose="020B0502020202020204" pitchFamily="34" charset="0"/>
              <a:buNone/>
            </a:pPr>
            <a:r>
              <a:rPr lang="en-US" altLang="nl-NL" sz="3600">
                <a:solidFill>
                  <a:schemeClr val="tx1"/>
                </a:solidFill>
              </a:rPr>
              <a:t>True </a:t>
            </a:r>
            <a:r>
              <a:rPr lang="en-US" altLang="nl-NL" sz="3600">
                <a:solidFill>
                  <a:srgbClr val="FF0000"/>
                </a:solidFill>
              </a:rPr>
              <a:t>AND</a:t>
            </a:r>
            <a:r>
              <a:rPr lang="en-US" altLang="nl-NL" sz="3600"/>
              <a:t> True    Resultaat True</a:t>
            </a:r>
          </a:p>
          <a:p>
            <a:pPr marL="317500" indent="0" eaLnBrk="1" hangingPunct="1">
              <a:buSzPct val="125000"/>
              <a:buFont typeface="Century Gothic" panose="020B0502020202020204" pitchFamily="34" charset="0"/>
              <a:buNone/>
            </a:pPr>
            <a:r>
              <a:rPr lang="en-US" altLang="nl-NL" sz="3600"/>
              <a:t>True </a:t>
            </a:r>
            <a:r>
              <a:rPr lang="en-US" altLang="nl-NL" sz="3600">
                <a:solidFill>
                  <a:srgbClr val="FF0000"/>
                </a:solidFill>
              </a:rPr>
              <a:t>AND</a:t>
            </a:r>
            <a:r>
              <a:rPr lang="en-US" altLang="nl-NL" sz="3600"/>
              <a:t> False   Resultaat False</a:t>
            </a:r>
          </a:p>
          <a:p>
            <a:pPr marL="317500" indent="0" eaLnBrk="1" hangingPunct="1">
              <a:buSzPct val="125000"/>
              <a:buFont typeface="Century Gothic" panose="020B0502020202020204" pitchFamily="34" charset="0"/>
              <a:buNone/>
            </a:pPr>
            <a:r>
              <a:rPr lang="en-US" altLang="nl-NL" sz="3600"/>
              <a:t>False </a:t>
            </a:r>
            <a:r>
              <a:rPr lang="en-US" altLang="nl-NL" sz="3600">
                <a:solidFill>
                  <a:srgbClr val="FF0000"/>
                </a:solidFill>
              </a:rPr>
              <a:t>AND</a:t>
            </a:r>
            <a:r>
              <a:rPr lang="en-US" altLang="nl-NL" sz="3600"/>
              <a:t> True   Resultaat False</a:t>
            </a:r>
          </a:p>
          <a:p>
            <a:pPr marL="317500" indent="0" eaLnBrk="1" hangingPunct="1">
              <a:buSzPct val="125000"/>
              <a:buFont typeface="Century Gothic" panose="020B0502020202020204" pitchFamily="34" charset="0"/>
              <a:buNone/>
            </a:pPr>
            <a:r>
              <a:rPr lang="en-US" altLang="nl-NL" sz="3600"/>
              <a:t>False </a:t>
            </a:r>
            <a:r>
              <a:rPr lang="en-US" altLang="nl-NL" sz="3600">
                <a:solidFill>
                  <a:srgbClr val="FF0000"/>
                </a:solidFill>
              </a:rPr>
              <a:t>AND</a:t>
            </a:r>
            <a:r>
              <a:rPr lang="en-US" altLang="nl-NL" sz="3600"/>
              <a:t> False  Resultaat False</a:t>
            </a:r>
          </a:p>
          <a:p>
            <a:pPr marL="317500" indent="0" eaLnBrk="1" hangingPunct="1">
              <a:buSzPct val="125000"/>
              <a:buFont typeface="Century Gothic" panose="020B0502020202020204" pitchFamily="34" charset="0"/>
              <a:buNone/>
            </a:pPr>
            <a:endParaRPr lang="en-US" altLang="nl-NL" sz="3600"/>
          </a:p>
          <a:p>
            <a:pPr marL="0" lvl="1" indent="0" eaLnBrk="1" hangingPunct="1">
              <a:buFont typeface="Century Gothic" panose="020B0502020202020204" pitchFamily="34" charset="0"/>
              <a:buNone/>
            </a:pPr>
            <a:endParaRPr lang="en-US" altLang="nl-NL" sz="3600" b="1">
              <a:ea typeface="ヒラギノ明朝 ProN W6" charset="-128"/>
            </a:endParaRP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>
            <a:extLst>
              <a:ext uri="{FF2B5EF4-FFF2-40B4-BE49-F238E27FC236}">
                <a16:creationId xmlns:a16="http://schemas.microsoft.com/office/drawing/2014/main" id="{AEA4AA92-C8D8-4877-AEF0-FECCAA557E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/>
              <a:t>SQL  </a:t>
            </a:r>
            <a:r>
              <a:rPr lang="en-US" altLang="nl-NL">
                <a:solidFill>
                  <a:srgbClr val="FF0000"/>
                </a:solidFill>
              </a:rPr>
              <a:t>Operators</a:t>
            </a: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C43A1154-836B-4264-A474-AEBE8A0BE8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70000" y="2247900"/>
            <a:ext cx="10464800" cy="6235700"/>
          </a:xfrm>
        </p:spPr>
        <p:txBody>
          <a:bodyPr/>
          <a:lstStyle/>
          <a:p>
            <a:pPr marL="317500" indent="0" eaLnBrk="1" hangingPunct="1">
              <a:buFont typeface="Century Gothic" panose="020B0502020202020204" pitchFamily="34" charset="0"/>
              <a:buNone/>
            </a:pPr>
            <a:r>
              <a:rPr lang="en-US" altLang="nl-NL" sz="3600" i="1"/>
              <a:t>Logische Operators: </a:t>
            </a:r>
            <a:r>
              <a:rPr lang="en-US" altLang="nl-NL" sz="3600" i="1">
                <a:solidFill>
                  <a:srgbClr val="FF0000"/>
                </a:solidFill>
              </a:rPr>
              <a:t>OR </a:t>
            </a:r>
          </a:p>
          <a:p>
            <a:pPr marL="317500" indent="0" eaLnBrk="1" hangingPunct="1">
              <a:buSzPct val="125000"/>
              <a:buFont typeface="Century Gothic" panose="020B0502020202020204" pitchFamily="34" charset="0"/>
              <a:buNone/>
            </a:pPr>
            <a:r>
              <a:rPr lang="en-US" altLang="nl-NL" sz="3600">
                <a:solidFill>
                  <a:schemeClr val="tx1"/>
                </a:solidFill>
              </a:rPr>
              <a:t>True </a:t>
            </a:r>
            <a:r>
              <a:rPr lang="en-US" altLang="nl-NL" sz="3600">
                <a:solidFill>
                  <a:srgbClr val="FF0000"/>
                </a:solidFill>
              </a:rPr>
              <a:t>OR</a:t>
            </a:r>
            <a:r>
              <a:rPr lang="en-US" altLang="nl-NL" sz="3600">
                <a:solidFill>
                  <a:schemeClr val="tx1"/>
                </a:solidFill>
              </a:rPr>
              <a:t> </a:t>
            </a:r>
            <a:r>
              <a:rPr lang="en-US" altLang="nl-NL" sz="3600"/>
              <a:t>True    Resultaat True</a:t>
            </a:r>
          </a:p>
          <a:p>
            <a:pPr marL="317500" indent="0" eaLnBrk="1" hangingPunct="1">
              <a:buSzPct val="125000"/>
              <a:buFont typeface="Century Gothic" panose="020B0502020202020204" pitchFamily="34" charset="0"/>
              <a:buNone/>
            </a:pPr>
            <a:r>
              <a:rPr lang="en-US" altLang="nl-NL" sz="3600"/>
              <a:t>True </a:t>
            </a:r>
            <a:r>
              <a:rPr lang="en-US" altLang="nl-NL" sz="3600">
                <a:solidFill>
                  <a:srgbClr val="FF0000"/>
                </a:solidFill>
              </a:rPr>
              <a:t>OR</a:t>
            </a:r>
            <a:r>
              <a:rPr lang="en-US" altLang="nl-NL" sz="3600"/>
              <a:t> False   Resultaat True</a:t>
            </a:r>
          </a:p>
          <a:p>
            <a:pPr marL="317500" indent="0" eaLnBrk="1" hangingPunct="1">
              <a:buSzPct val="125000"/>
              <a:buFont typeface="Century Gothic" panose="020B0502020202020204" pitchFamily="34" charset="0"/>
              <a:buNone/>
            </a:pPr>
            <a:r>
              <a:rPr lang="en-US" altLang="nl-NL" sz="3600"/>
              <a:t>False </a:t>
            </a:r>
            <a:r>
              <a:rPr lang="en-US" altLang="nl-NL" sz="3600">
                <a:solidFill>
                  <a:srgbClr val="FF0000"/>
                </a:solidFill>
              </a:rPr>
              <a:t>OR</a:t>
            </a:r>
            <a:r>
              <a:rPr lang="en-US" altLang="nl-NL" sz="3600"/>
              <a:t> True   Resultaat True</a:t>
            </a:r>
          </a:p>
          <a:p>
            <a:pPr marL="317500" indent="0" eaLnBrk="1" hangingPunct="1">
              <a:buSzPct val="125000"/>
              <a:buFont typeface="Century Gothic" panose="020B0502020202020204" pitchFamily="34" charset="0"/>
              <a:buNone/>
            </a:pPr>
            <a:r>
              <a:rPr lang="en-US" altLang="nl-NL" sz="3600"/>
              <a:t>False </a:t>
            </a:r>
            <a:r>
              <a:rPr lang="en-US" altLang="nl-NL" sz="3600">
                <a:solidFill>
                  <a:srgbClr val="FF0000"/>
                </a:solidFill>
              </a:rPr>
              <a:t>OR</a:t>
            </a:r>
            <a:r>
              <a:rPr lang="en-US" altLang="nl-NL" sz="3600"/>
              <a:t> False  Resultaat False</a:t>
            </a:r>
          </a:p>
          <a:p>
            <a:pPr marL="317500" indent="0" eaLnBrk="1" hangingPunct="1">
              <a:buSzPct val="125000"/>
              <a:buFont typeface="Century Gothic" panose="020B0502020202020204" pitchFamily="34" charset="0"/>
              <a:buNone/>
            </a:pPr>
            <a:endParaRPr lang="en-US" altLang="nl-NL" sz="3600"/>
          </a:p>
          <a:p>
            <a:pPr marL="0" lvl="1" indent="0" eaLnBrk="1" hangingPunct="1">
              <a:buFont typeface="Century Gothic" panose="020B0502020202020204" pitchFamily="34" charset="0"/>
              <a:buNone/>
            </a:pPr>
            <a:endParaRPr lang="en-US" altLang="nl-NL" sz="3600" b="1">
              <a:ea typeface="ヒラギノ明朝 ProN W6" charset="-128"/>
            </a:endParaRP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>
            <a:extLst>
              <a:ext uri="{FF2B5EF4-FFF2-40B4-BE49-F238E27FC236}">
                <a16:creationId xmlns:a16="http://schemas.microsoft.com/office/drawing/2014/main" id="{1D11DAE6-5FF4-4D5F-8E26-8A2004F4CC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/>
              <a:t>SQL  </a:t>
            </a:r>
            <a:r>
              <a:rPr lang="en-US" altLang="nl-NL">
                <a:solidFill>
                  <a:srgbClr val="FF0000"/>
                </a:solidFill>
              </a:rPr>
              <a:t>Operators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A971E778-87B4-4E7F-A4FE-92147579A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70000" y="2247900"/>
            <a:ext cx="10464800" cy="6235700"/>
          </a:xfrm>
        </p:spPr>
        <p:txBody>
          <a:bodyPr/>
          <a:lstStyle/>
          <a:p>
            <a:pPr marL="317500" indent="0" eaLnBrk="1" hangingPunct="1">
              <a:buFont typeface="Century Gothic" panose="020B0502020202020204" pitchFamily="34" charset="0"/>
              <a:buNone/>
            </a:pPr>
            <a:r>
              <a:rPr lang="en-US" altLang="nl-NL" sz="3600" i="1"/>
              <a:t>Logische Operators: </a:t>
            </a:r>
            <a:r>
              <a:rPr lang="en-US" altLang="nl-NL" sz="3600" i="1">
                <a:solidFill>
                  <a:srgbClr val="FF0000"/>
                </a:solidFill>
              </a:rPr>
              <a:t>NOT</a:t>
            </a:r>
          </a:p>
          <a:p>
            <a:pPr marL="317500" indent="0" eaLnBrk="1" hangingPunct="1">
              <a:buSzPct val="125000"/>
              <a:buFont typeface="Century Gothic" panose="020B0502020202020204" pitchFamily="34" charset="0"/>
              <a:buNone/>
            </a:pPr>
            <a:r>
              <a:rPr lang="en-US" altLang="nl-NL" sz="3600">
                <a:solidFill>
                  <a:srgbClr val="FF0000"/>
                </a:solidFill>
              </a:rPr>
              <a:t>NOT</a:t>
            </a:r>
            <a:r>
              <a:rPr lang="en-US" altLang="nl-NL" sz="3600">
                <a:solidFill>
                  <a:schemeClr val="tx1"/>
                </a:solidFill>
              </a:rPr>
              <a:t> True Result</a:t>
            </a:r>
            <a:r>
              <a:rPr lang="en-US" altLang="nl-NL" sz="3600"/>
              <a:t>aat False</a:t>
            </a:r>
          </a:p>
          <a:p>
            <a:pPr marL="317500" indent="0" eaLnBrk="1" hangingPunct="1">
              <a:buSzPct val="125000"/>
              <a:buFont typeface="Century Gothic" panose="020B0502020202020204" pitchFamily="34" charset="0"/>
              <a:buNone/>
            </a:pPr>
            <a:r>
              <a:rPr lang="en-US" altLang="nl-NL" sz="3600">
                <a:solidFill>
                  <a:srgbClr val="FF0000"/>
                </a:solidFill>
              </a:rPr>
              <a:t>NOT</a:t>
            </a:r>
            <a:r>
              <a:rPr lang="en-US" altLang="nl-NL" sz="3600"/>
              <a:t> False   Resultaat True</a:t>
            </a:r>
          </a:p>
          <a:p>
            <a:pPr marL="317500" indent="0" eaLnBrk="1" hangingPunct="1">
              <a:buSzPct val="125000"/>
              <a:buFont typeface="Century Gothic" panose="020B0502020202020204" pitchFamily="34" charset="0"/>
              <a:buNone/>
            </a:pPr>
            <a:endParaRPr lang="en-US" altLang="nl-NL" sz="3600"/>
          </a:p>
          <a:p>
            <a:pPr marL="0" lvl="1" indent="0" eaLnBrk="1" hangingPunct="1">
              <a:buFont typeface="Century Gothic" panose="020B0502020202020204" pitchFamily="34" charset="0"/>
              <a:buNone/>
            </a:pPr>
            <a:endParaRPr lang="en-US" altLang="nl-NL" sz="3600" b="1">
              <a:ea typeface="ヒラギノ明朝 ProN W6" charset="-128"/>
            </a:endParaRP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>
            <a:extLst>
              <a:ext uri="{FF2B5EF4-FFF2-40B4-BE49-F238E27FC236}">
                <a16:creationId xmlns:a16="http://schemas.microsoft.com/office/drawing/2014/main" id="{8FFCCB5F-60ED-4B30-B51B-172F147778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/>
              <a:t>SQL  </a:t>
            </a:r>
            <a:r>
              <a:rPr lang="en-US" altLang="nl-NL">
                <a:solidFill>
                  <a:srgbClr val="FF0000"/>
                </a:solidFill>
              </a:rPr>
              <a:t>Operators</a:t>
            </a: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948E92ED-1C54-47B6-87A9-C73E979D68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2768600"/>
            <a:ext cx="11836400" cy="5715000"/>
          </a:xfrm>
        </p:spPr>
        <p:txBody>
          <a:bodyPr/>
          <a:lstStyle/>
          <a:p>
            <a:pPr marL="0" indent="0" eaLnBrk="1" hangingPunct="1">
              <a:buFont typeface="Century Gothic" panose="020B0502020202020204" pitchFamily="34" charset="0"/>
              <a:buNone/>
            </a:pPr>
            <a:r>
              <a:rPr lang="en-US" altLang="nl-NL"/>
              <a:t>De uitvoervolgorde bij meerdere operators is:</a:t>
            </a:r>
          </a:p>
          <a:p>
            <a:pPr marL="2667000" lvl="4" eaLnBrk="1" hangingPunct="1">
              <a:buSzPct val="99000"/>
              <a:buFont typeface="Century Gothic" panose="020B0502020202020204" pitchFamily="34" charset="0"/>
              <a:buAutoNum type="arabicPeriod"/>
            </a:pPr>
            <a:r>
              <a:rPr lang="en-US" altLang="nl-NL"/>
              <a:t>Rekenkundig</a:t>
            </a:r>
          </a:p>
          <a:p>
            <a:pPr marL="2667000" lvl="4" eaLnBrk="1" hangingPunct="1">
              <a:buSzPct val="99000"/>
              <a:buFont typeface="Century Gothic" panose="020B0502020202020204" pitchFamily="34" charset="0"/>
              <a:buAutoNum type="arabicPeriod"/>
            </a:pPr>
            <a:r>
              <a:rPr lang="en-US" altLang="nl-NL"/>
              <a:t>Vergelijkend / Conditioneel</a:t>
            </a:r>
          </a:p>
          <a:p>
            <a:pPr marL="2667000" lvl="4" eaLnBrk="1" hangingPunct="1">
              <a:buSzPct val="99000"/>
              <a:buFont typeface="Century Gothic" panose="020B0502020202020204" pitchFamily="34" charset="0"/>
              <a:buAutoNum type="arabicPeriod"/>
            </a:pPr>
            <a:r>
              <a:rPr lang="en-US" altLang="nl-NL"/>
              <a:t>Logisch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>
            <a:extLst>
              <a:ext uri="{FF2B5EF4-FFF2-40B4-BE49-F238E27FC236}">
                <a16:creationId xmlns:a16="http://schemas.microsoft.com/office/drawing/2014/main" id="{95B14FCA-E6C2-4B3B-8D41-8975AB0811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/>
              <a:t>SQL  </a:t>
            </a:r>
            <a:r>
              <a:rPr lang="en-US" altLang="nl-NL">
                <a:solidFill>
                  <a:srgbClr val="FF0000"/>
                </a:solidFill>
              </a:rPr>
              <a:t>Operators</a:t>
            </a: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97E427E5-8C01-415F-BDC5-5EC667228B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Century Gothic" panose="020B0502020202020204" pitchFamily="34" charset="0"/>
              <a:buNone/>
            </a:pPr>
            <a:r>
              <a:rPr lang="en-US" altLang="nl-NL"/>
              <a:t>De uitvoervolgorde bij meerdere </a:t>
            </a:r>
            <a:r>
              <a:rPr lang="en-US" altLang="nl-NL" b="1" i="1"/>
              <a:t>logische</a:t>
            </a:r>
            <a:r>
              <a:rPr lang="en-US" altLang="nl-NL"/>
              <a:t> operators is:</a:t>
            </a:r>
          </a:p>
          <a:p>
            <a:pPr marL="2667000" lvl="4" eaLnBrk="1" hangingPunct="1">
              <a:buSzPct val="99000"/>
              <a:buFont typeface="Century Gothic" panose="020B0502020202020204" pitchFamily="34" charset="0"/>
              <a:buAutoNum type="arabicPeriod"/>
            </a:pPr>
            <a:r>
              <a:rPr lang="en-US" altLang="nl-NL"/>
              <a:t>NOT </a:t>
            </a:r>
          </a:p>
          <a:p>
            <a:pPr marL="2667000" lvl="4" eaLnBrk="1" hangingPunct="1">
              <a:buSzPct val="99000"/>
              <a:buFont typeface="Century Gothic" panose="020B0502020202020204" pitchFamily="34" charset="0"/>
              <a:buAutoNum type="arabicPeriod"/>
            </a:pPr>
            <a:r>
              <a:rPr lang="en-US" altLang="nl-NL"/>
              <a:t>AND</a:t>
            </a:r>
          </a:p>
          <a:p>
            <a:pPr marL="2667000" lvl="4" eaLnBrk="1" hangingPunct="1">
              <a:buSzPct val="99000"/>
              <a:buFont typeface="Century Gothic" panose="020B0502020202020204" pitchFamily="34" charset="0"/>
              <a:buAutoNum type="arabicPeriod"/>
            </a:pPr>
            <a:r>
              <a:rPr lang="en-US" altLang="nl-NL"/>
              <a:t>OR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>
            <a:extLst>
              <a:ext uri="{FF2B5EF4-FFF2-40B4-BE49-F238E27FC236}">
                <a16:creationId xmlns:a16="http://schemas.microsoft.com/office/drawing/2014/main" id="{7C172BB6-0001-44EF-B8D5-8DD0D59D20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/>
              <a:t>SQL  </a:t>
            </a:r>
            <a:r>
              <a:rPr lang="en-US" altLang="nl-NL">
                <a:solidFill>
                  <a:srgbClr val="FF0000"/>
                </a:solidFill>
              </a:rPr>
              <a:t>Condities</a:t>
            </a: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2941E7DC-9511-401F-8A1C-550F8DE2C2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6225" y="4371975"/>
            <a:ext cx="12695238" cy="727075"/>
          </a:xfrm>
        </p:spPr>
        <p:txBody>
          <a:bodyPr/>
          <a:lstStyle/>
          <a:p>
            <a:pPr marL="0" indent="0" eaLnBrk="1" hangingPunct="1">
              <a:buFont typeface="Century Gothic" panose="020B0502020202020204" pitchFamily="34" charset="0"/>
              <a:buNone/>
            </a:pPr>
            <a:r>
              <a:rPr lang="en-US" altLang="nl-NL" b="1" dirty="0"/>
              <a:t>SELECT</a:t>
            </a:r>
            <a:r>
              <a:rPr lang="en-US" altLang="nl-NL" dirty="0"/>
              <a:t> * </a:t>
            </a:r>
            <a:r>
              <a:rPr lang="en-US" altLang="nl-NL" b="1" dirty="0"/>
              <a:t>FROM</a:t>
            </a:r>
            <a:r>
              <a:rPr lang="en-US" altLang="nl-NL" dirty="0"/>
              <a:t> </a:t>
            </a:r>
            <a:r>
              <a:rPr lang="en-US" altLang="nl-NL" dirty="0" err="1"/>
              <a:t>pres</a:t>
            </a:r>
            <a:r>
              <a:rPr lang="en-US" altLang="nl-NL" dirty="0"/>
              <a:t> </a:t>
            </a:r>
            <a:r>
              <a:rPr lang="en-US" altLang="nl-NL" b="1" dirty="0"/>
              <a:t>WHERE </a:t>
            </a:r>
            <a:r>
              <a:rPr lang="en-US" altLang="nl-NL" dirty="0" err="1"/>
              <a:t>birth_yr</a:t>
            </a:r>
            <a:r>
              <a:rPr lang="en-US" altLang="nl-NL" dirty="0"/>
              <a:t> = 1735</a:t>
            </a:r>
            <a:r>
              <a:rPr lang="en-US" altLang="nl-NL" b="1" dirty="0"/>
              <a:t> AND </a:t>
            </a:r>
            <a:r>
              <a:rPr lang="en-US" altLang="nl-NL" dirty="0" err="1"/>
              <a:t>yrs_serv</a:t>
            </a:r>
            <a:r>
              <a:rPr lang="en-US" altLang="nl-NL" dirty="0"/>
              <a:t> = 4</a:t>
            </a:r>
          </a:p>
          <a:p>
            <a:pPr marL="0" indent="0" eaLnBrk="1" hangingPunct="1">
              <a:buFont typeface="Century Gothic" panose="020B0502020202020204" pitchFamily="34" charset="0"/>
              <a:buNone/>
            </a:pPr>
            <a:endParaRPr lang="en-US" altLang="nl-NL" sz="3000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FDEB6537-99F2-4D2E-8034-BB46C45C2897}"/>
              </a:ext>
            </a:extLst>
          </p:cNvPr>
          <p:cNvSpPr txBox="1"/>
          <p:nvPr/>
        </p:nvSpPr>
        <p:spPr>
          <a:xfrm>
            <a:off x="165100" y="5381625"/>
            <a:ext cx="13033375" cy="1692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nl-NL" sz="2400" dirty="0">
                <a:latin typeface="+mj-lt"/>
                <a:ea typeface="ヒラギノ角ゴ ProN W3" charset="-128"/>
              </a:rPr>
              <a:t>Resultaat eerste rij:      </a:t>
            </a:r>
            <a:r>
              <a:rPr lang="nl-NL" sz="2400" dirty="0">
                <a:solidFill>
                  <a:srgbClr val="FF0000"/>
                </a:solidFill>
                <a:latin typeface="+mj-lt"/>
                <a:ea typeface="ヒラギノ角ゴ ProN W3" charset="-128"/>
              </a:rPr>
              <a:t>True  </a:t>
            </a:r>
            <a:r>
              <a:rPr lang="nl-NL" sz="2400" dirty="0">
                <a:latin typeface="+mj-lt"/>
                <a:ea typeface="ヒラギノ角ゴ ProN W3" charset="-128"/>
              </a:rPr>
              <a:t> AND </a:t>
            </a:r>
            <a:r>
              <a:rPr lang="nl-NL" sz="2400" dirty="0">
                <a:solidFill>
                  <a:srgbClr val="FF0000"/>
                </a:solidFill>
                <a:latin typeface="+mj-lt"/>
                <a:ea typeface="ヒラギノ角ゴ ProN W3" charset="-128"/>
              </a:rPr>
              <a:t>True</a:t>
            </a:r>
            <a:r>
              <a:rPr lang="nl-NL" sz="2400" dirty="0">
                <a:latin typeface="+mj-lt"/>
                <a:ea typeface="ヒラギノ角ゴ ProN W3" charset="-128"/>
              </a:rPr>
              <a:t> geeft </a:t>
            </a:r>
            <a:r>
              <a:rPr lang="nl-NL" sz="2400" dirty="0">
                <a:solidFill>
                  <a:srgbClr val="FF0000"/>
                </a:solidFill>
                <a:latin typeface="+mj-lt"/>
                <a:ea typeface="ヒラギノ角ゴ ProN W3" charset="-128"/>
              </a:rPr>
              <a:t>True</a:t>
            </a:r>
            <a:r>
              <a:rPr lang="nl-NL" sz="2400" dirty="0">
                <a:latin typeface="+mj-lt"/>
                <a:ea typeface="ヒラギノ角ゴ ProN W3" charset="-128"/>
              </a:rPr>
              <a:t>;   </a:t>
            </a:r>
            <a:r>
              <a:rPr lang="nl-NL" sz="2400" dirty="0" err="1">
                <a:latin typeface="+mj-lt"/>
                <a:ea typeface="ヒラギノ角ゴ ProN W3" charset="-128"/>
              </a:rPr>
              <a:t>dbms</a:t>
            </a:r>
            <a:r>
              <a:rPr lang="nl-NL" sz="2400" dirty="0">
                <a:latin typeface="+mj-lt"/>
                <a:ea typeface="ヒラギノ角ゴ ProN W3" charset="-128"/>
              </a:rPr>
              <a:t> zet deze rij op de uitvoer.</a:t>
            </a:r>
          </a:p>
          <a:p>
            <a:pPr eaLnBrk="1" hangingPunct="1">
              <a:defRPr/>
            </a:pPr>
            <a:r>
              <a:rPr lang="nl-NL" sz="2400" dirty="0">
                <a:latin typeface="+mj-lt"/>
                <a:ea typeface="ヒラギノ角ゴ ProN W3" charset="-128"/>
              </a:rPr>
              <a:t>Resultaat tweede rij:   </a:t>
            </a:r>
            <a:r>
              <a:rPr lang="nl-NL" sz="2400" dirty="0" err="1">
                <a:solidFill>
                  <a:srgbClr val="FF0000"/>
                </a:solidFill>
                <a:latin typeface="+mj-lt"/>
                <a:ea typeface="ヒラギノ角ゴ ProN W3" charset="-128"/>
              </a:rPr>
              <a:t>False</a:t>
            </a:r>
            <a:r>
              <a:rPr lang="nl-NL" sz="2400" dirty="0">
                <a:latin typeface="+mj-lt"/>
                <a:ea typeface="ヒラギノ角ゴ ProN W3" charset="-128"/>
              </a:rPr>
              <a:t> AND </a:t>
            </a:r>
            <a:r>
              <a:rPr lang="nl-NL" sz="2400" dirty="0">
                <a:solidFill>
                  <a:srgbClr val="FF0000"/>
                </a:solidFill>
                <a:latin typeface="+mj-lt"/>
                <a:ea typeface="ヒラギノ角ゴ ProN W3" charset="-128"/>
              </a:rPr>
              <a:t>True </a:t>
            </a:r>
            <a:r>
              <a:rPr lang="nl-NL" sz="2400" dirty="0">
                <a:latin typeface="+mj-lt"/>
                <a:ea typeface="ヒラギノ角ゴ ProN W3" charset="-128"/>
              </a:rPr>
              <a:t>geeft </a:t>
            </a:r>
            <a:r>
              <a:rPr lang="nl-NL" sz="2400" dirty="0" err="1">
                <a:solidFill>
                  <a:srgbClr val="FF0000"/>
                </a:solidFill>
                <a:latin typeface="+mj-lt"/>
                <a:ea typeface="ヒラギノ角ゴ ProN W3" charset="-128"/>
              </a:rPr>
              <a:t>False</a:t>
            </a:r>
            <a:r>
              <a:rPr lang="nl-NL" sz="2400" dirty="0">
                <a:latin typeface="+mj-lt"/>
                <a:ea typeface="ヒラギノ角ゴ ProN W3" charset="-128"/>
              </a:rPr>
              <a:t>;  </a:t>
            </a:r>
            <a:r>
              <a:rPr lang="nl-NL" sz="2400" dirty="0" err="1">
                <a:latin typeface="+mj-lt"/>
                <a:ea typeface="ヒラギノ角ゴ ProN W3" charset="-128"/>
              </a:rPr>
              <a:t>dbms</a:t>
            </a:r>
            <a:r>
              <a:rPr lang="nl-NL" sz="2400" dirty="0">
                <a:latin typeface="+mj-lt"/>
                <a:ea typeface="ヒラギノ角ゴ ProN W3" charset="-128"/>
              </a:rPr>
              <a:t> zet deze rij niet op de uitvoer.</a:t>
            </a:r>
          </a:p>
          <a:p>
            <a:pPr eaLnBrk="1" hangingPunct="1">
              <a:defRPr/>
            </a:pPr>
            <a:r>
              <a:rPr lang="nl-NL" sz="2400" dirty="0">
                <a:latin typeface="+mj-lt"/>
                <a:ea typeface="ヒラギノ角ゴ ProN W3" charset="-128"/>
              </a:rPr>
              <a:t>Resultaat derde rij:      </a:t>
            </a:r>
            <a:r>
              <a:rPr lang="nl-NL" sz="2400" dirty="0" err="1">
                <a:solidFill>
                  <a:srgbClr val="FF0000"/>
                </a:solidFill>
                <a:latin typeface="+mj-lt"/>
                <a:ea typeface="ヒラギノ角ゴ ProN W3" charset="-128"/>
              </a:rPr>
              <a:t>False</a:t>
            </a:r>
            <a:r>
              <a:rPr lang="nl-NL" sz="2400" dirty="0">
                <a:latin typeface="+mj-lt"/>
                <a:ea typeface="ヒラギノ角ゴ ProN W3" charset="-128"/>
              </a:rPr>
              <a:t>  AND </a:t>
            </a:r>
            <a:r>
              <a:rPr lang="nl-NL" sz="2400" dirty="0" err="1">
                <a:solidFill>
                  <a:srgbClr val="FF0000"/>
                </a:solidFill>
                <a:latin typeface="+mj-lt"/>
                <a:ea typeface="ヒラギノ角ゴ ProN W3" charset="-128"/>
              </a:rPr>
              <a:t>False</a:t>
            </a:r>
            <a:r>
              <a:rPr lang="nl-NL" sz="2400" dirty="0">
                <a:latin typeface="+mj-lt"/>
                <a:ea typeface="ヒラギノ角ゴ ProN W3" charset="-128"/>
              </a:rPr>
              <a:t> geeft </a:t>
            </a:r>
            <a:r>
              <a:rPr lang="nl-NL" sz="2400" dirty="0" err="1">
                <a:solidFill>
                  <a:srgbClr val="FF0000"/>
                </a:solidFill>
                <a:latin typeface="+mj-lt"/>
                <a:ea typeface="ヒラギノ角ゴ ProN W3" charset="-128"/>
              </a:rPr>
              <a:t>False</a:t>
            </a:r>
            <a:r>
              <a:rPr lang="nl-NL" sz="2400" dirty="0">
                <a:latin typeface="+mj-lt"/>
                <a:ea typeface="ヒラギノ角ゴ ProN W3" charset="-128"/>
              </a:rPr>
              <a:t>; </a:t>
            </a:r>
            <a:r>
              <a:rPr lang="nl-NL" sz="2400" dirty="0" err="1">
                <a:latin typeface="+mj-lt"/>
                <a:ea typeface="ヒラギノ角ゴ ProN W3" charset="-128"/>
              </a:rPr>
              <a:t>dbms</a:t>
            </a:r>
            <a:r>
              <a:rPr lang="nl-NL" sz="2400" dirty="0">
                <a:latin typeface="+mj-lt"/>
                <a:ea typeface="ヒラギノ角ゴ ProN W3" charset="-128"/>
              </a:rPr>
              <a:t> zet deze rij niet op de uitvoer.</a:t>
            </a:r>
          </a:p>
          <a:p>
            <a:pPr algn="ctr" eaLnBrk="1" hangingPunct="1">
              <a:defRPr/>
            </a:pPr>
            <a:endParaRPr lang="nl-NL" sz="3200" dirty="0">
              <a:ea typeface="ヒラギノ角ゴ ProN W3" charset="-128"/>
            </a:endParaRPr>
          </a:p>
        </p:txBody>
      </p:sp>
      <p:graphicFrame>
        <p:nvGraphicFramePr>
          <p:cNvPr id="8" name="Tabel 7">
            <a:extLst>
              <a:ext uri="{FF2B5EF4-FFF2-40B4-BE49-F238E27FC236}">
                <a16:creationId xmlns:a16="http://schemas.microsoft.com/office/drawing/2014/main" id="{6661E676-FC7C-418D-AF65-641E7281A8E3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2355850"/>
          <a:ext cx="11377613" cy="1571625"/>
        </p:xfrm>
        <a:graphic>
          <a:graphicData uri="http://schemas.openxmlformats.org/drawingml/2006/table">
            <a:tbl>
              <a:tblPr/>
              <a:tblGrid>
                <a:gridCol w="2193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1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2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26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81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691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PRES_NAME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BIRTH_YR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YRS_SERV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DEATH_AGE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STATE_BORN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Adams J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Federalist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Adams J Q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DemoRep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Massachusetts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Arthur C 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Republican</a:t>
                      </a:r>
                      <a:endParaRPr lang="nl-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Vermont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>
            <a:extLst>
              <a:ext uri="{FF2B5EF4-FFF2-40B4-BE49-F238E27FC236}">
                <a16:creationId xmlns:a16="http://schemas.microsoft.com/office/drawing/2014/main" id="{2D7FFCE7-585F-4520-8769-830478D2FC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/>
              <a:t>SQL  </a:t>
            </a:r>
            <a:r>
              <a:rPr lang="en-US" altLang="nl-NL">
                <a:solidFill>
                  <a:srgbClr val="FF0000"/>
                </a:solidFill>
              </a:rPr>
              <a:t>Condities</a:t>
            </a: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F2A972AD-F385-4BF8-B0CC-C2C07955E3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6225" y="4371975"/>
            <a:ext cx="12695238" cy="727075"/>
          </a:xfrm>
        </p:spPr>
        <p:txBody>
          <a:bodyPr/>
          <a:lstStyle/>
          <a:p>
            <a:pPr marL="0" indent="0" eaLnBrk="1" hangingPunct="1">
              <a:buFont typeface="Century Gothic" panose="020B0502020202020204" pitchFamily="34" charset="0"/>
              <a:buNone/>
            </a:pPr>
            <a:r>
              <a:rPr lang="en-US" altLang="nl-NL" b="1" dirty="0"/>
              <a:t>SELECT</a:t>
            </a:r>
            <a:r>
              <a:rPr lang="en-US" altLang="nl-NL" dirty="0"/>
              <a:t> * </a:t>
            </a:r>
            <a:r>
              <a:rPr lang="en-US" altLang="nl-NL" b="1" dirty="0"/>
              <a:t>FROM</a:t>
            </a:r>
            <a:r>
              <a:rPr lang="en-US" altLang="nl-NL" dirty="0"/>
              <a:t> </a:t>
            </a:r>
            <a:r>
              <a:rPr lang="en-US" altLang="nl-NL" dirty="0" err="1"/>
              <a:t>pres</a:t>
            </a:r>
            <a:r>
              <a:rPr lang="en-US" altLang="nl-NL" dirty="0"/>
              <a:t> </a:t>
            </a:r>
            <a:r>
              <a:rPr lang="en-US" altLang="nl-NL" b="1" dirty="0"/>
              <a:t>WHERE </a:t>
            </a:r>
            <a:r>
              <a:rPr lang="en-US" altLang="nl-NL" dirty="0" err="1"/>
              <a:t>birth_yr</a:t>
            </a:r>
            <a:r>
              <a:rPr lang="en-US" altLang="nl-NL" dirty="0"/>
              <a:t> = 1735</a:t>
            </a:r>
            <a:r>
              <a:rPr lang="en-US" altLang="nl-NL" b="1" dirty="0"/>
              <a:t> OR </a:t>
            </a:r>
            <a:r>
              <a:rPr lang="en-US" altLang="nl-NL" dirty="0" err="1"/>
              <a:t>yrs_serv</a:t>
            </a:r>
            <a:r>
              <a:rPr lang="en-US" altLang="nl-NL" dirty="0"/>
              <a:t> = 4</a:t>
            </a:r>
          </a:p>
          <a:p>
            <a:pPr marL="0" indent="0" eaLnBrk="1" hangingPunct="1">
              <a:buFont typeface="Century Gothic" panose="020B0502020202020204" pitchFamily="34" charset="0"/>
              <a:buNone/>
            </a:pPr>
            <a:endParaRPr lang="en-US" altLang="nl-NL" sz="3000" dirty="0"/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6750619E-526C-4898-A89C-75418235C32A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2355850"/>
          <a:ext cx="11377613" cy="1571625"/>
        </p:xfrm>
        <a:graphic>
          <a:graphicData uri="http://schemas.openxmlformats.org/drawingml/2006/table">
            <a:tbl>
              <a:tblPr/>
              <a:tblGrid>
                <a:gridCol w="2193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1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2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26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81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691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PRES_NAME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BIRTH_YR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YRS_SERV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DEATH_AGE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STATE_BORN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Adams J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Federalist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Adams J Q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DemoRep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Massachusetts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Arthur C 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Republican</a:t>
                      </a:r>
                      <a:endParaRPr lang="nl-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Vermont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kstvak 3">
            <a:extLst>
              <a:ext uri="{FF2B5EF4-FFF2-40B4-BE49-F238E27FC236}">
                <a16:creationId xmlns:a16="http://schemas.microsoft.com/office/drawing/2014/main" id="{6EE09745-B90D-4CF5-BD0B-4BD22B3108D4}"/>
              </a:ext>
            </a:extLst>
          </p:cNvPr>
          <p:cNvSpPr txBox="1"/>
          <p:nvPr/>
        </p:nvSpPr>
        <p:spPr>
          <a:xfrm>
            <a:off x="165100" y="5381625"/>
            <a:ext cx="13033375" cy="1692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nl-NL" sz="2400" dirty="0">
                <a:latin typeface="+mj-lt"/>
                <a:ea typeface="ヒラギノ角ゴ ProN W3" charset="-128"/>
              </a:rPr>
              <a:t>Resultaat eerste rij:      </a:t>
            </a:r>
            <a:r>
              <a:rPr lang="nl-NL" sz="2400" dirty="0">
                <a:solidFill>
                  <a:srgbClr val="FF0000"/>
                </a:solidFill>
                <a:latin typeface="+mj-lt"/>
                <a:ea typeface="ヒラギノ角ゴ ProN W3" charset="-128"/>
              </a:rPr>
              <a:t>True  </a:t>
            </a:r>
            <a:r>
              <a:rPr lang="nl-NL" sz="2400" dirty="0">
                <a:latin typeface="+mj-lt"/>
                <a:ea typeface="ヒラギノ角ゴ ProN W3" charset="-128"/>
              </a:rPr>
              <a:t> OR </a:t>
            </a:r>
            <a:r>
              <a:rPr lang="nl-NL" sz="2400" dirty="0">
                <a:solidFill>
                  <a:srgbClr val="FF0000"/>
                </a:solidFill>
                <a:latin typeface="+mj-lt"/>
                <a:ea typeface="ヒラギノ角ゴ ProN W3" charset="-128"/>
              </a:rPr>
              <a:t>True</a:t>
            </a:r>
            <a:r>
              <a:rPr lang="nl-NL" sz="2400" dirty="0">
                <a:latin typeface="+mj-lt"/>
                <a:ea typeface="ヒラギノ角ゴ ProN W3" charset="-128"/>
              </a:rPr>
              <a:t> geeft </a:t>
            </a:r>
            <a:r>
              <a:rPr lang="nl-NL" sz="2400" dirty="0">
                <a:solidFill>
                  <a:srgbClr val="FF0000"/>
                </a:solidFill>
                <a:latin typeface="+mj-lt"/>
                <a:ea typeface="ヒラギノ角ゴ ProN W3" charset="-128"/>
              </a:rPr>
              <a:t>True</a:t>
            </a:r>
            <a:r>
              <a:rPr lang="nl-NL" sz="2400" dirty="0">
                <a:latin typeface="+mj-lt"/>
                <a:ea typeface="ヒラギノ角ゴ ProN W3" charset="-128"/>
              </a:rPr>
              <a:t>; </a:t>
            </a:r>
            <a:r>
              <a:rPr lang="nl-NL" sz="2400" dirty="0" err="1">
                <a:latin typeface="+mj-lt"/>
                <a:ea typeface="ヒラギノ角ゴ ProN W3" charset="-128"/>
              </a:rPr>
              <a:t>dbms</a:t>
            </a:r>
            <a:r>
              <a:rPr lang="nl-NL" sz="2400" dirty="0">
                <a:latin typeface="+mj-lt"/>
                <a:ea typeface="ヒラギノ角ゴ ProN W3" charset="-128"/>
              </a:rPr>
              <a:t> zet deze rij op de uitvoer.</a:t>
            </a:r>
          </a:p>
          <a:p>
            <a:pPr eaLnBrk="1" hangingPunct="1">
              <a:defRPr/>
            </a:pPr>
            <a:r>
              <a:rPr lang="nl-NL" sz="2400" dirty="0">
                <a:latin typeface="+mj-lt"/>
                <a:ea typeface="ヒラギノ角ゴ ProN W3" charset="-128"/>
              </a:rPr>
              <a:t>Resultaat tweede rij:   </a:t>
            </a:r>
            <a:r>
              <a:rPr lang="nl-NL" sz="2400" dirty="0" err="1">
                <a:solidFill>
                  <a:srgbClr val="FF0000"/>
                </a:solidFill>
                <a:latin typeface="+mj-lt"/>
                <a:ea typeface="ヒラギノ角ゴ ProN W3" charset="-128"/>
              </a:rPr>
              <a:t>False</a:t>
            </a:r>
            <a:r>
              <a:rPr lang="nl-NL" sz="2400" dirty="0">
                <a:latin typeface="+mj-lt"/>
                <a:ea typeface="ヒラギノ角ゴ ProN W3" charset="-128"/>
              </a:rPr>
              <a:t> OR </a:t>
            </a:r>
            <a:r>
              <a:rPr lang="nl-NL" sz="2400" dirty="0">
                <a:solidFill>
                  <a:srgbClr val="FF0000"/>
                </a:solidFill>
                <a:latin typeface="+mj-lt"/>
                <a:ea typeface="ヒラギノ角ゴ ProN W3" charset="-128"/>
              </a:rPr>
              <a:t>True </a:t>
            </a:r>
            <a:r>
              <a:rPr lang="nl-NL" sz="2400" dirty="0">
                <a:latin typeface="+mj-lt"/>
                <a:ea typeface="ヒラギノ角ゴ ProN W3" charset="-128"/>
              </a:rPr>
              <a:t>geeft </a:t>
            </a:r>
            <a:r>
              <a:rPr lang="nl-NL" sz="2400" dirty="0">
                <a:solidFill>
                  <a:srgbClr val="FF0000"/>
                </a:solidFill>
                <a:latin typeface="+mj-lt"/>
                <a:ea typeface="ヒラギノ角ゴ ProN W3" charset="-128"/>
              </a:rPr>
              <a:t>True</a:t>
            </a:r>
            <a:r>
              <a:rPr lang="nl-NL" sz="2400" dirty="0">
                <a:latin typeface="+mj-lt"/>
                <a:ea typeface="ヒラギノ角ゴ ProN W3" charset="-128"/>
              </a:rPr>
              <a:t>; </a:t>
            </a:r>
            <a:r>
              <a:rPr lang="nl-NL" sz="2400" dirty="0" err="1">
                <a:latin typeface="+mj-lt"/>
                <a:ea typeface="ヒラギノ角ゴ ProN W3" charset="-128"/>
              </a:rPr>
              <a:t>dbms</a:t>
            </a:r>
            <a:r>
              <a:rPr lang="nl-NL" sz="2400" dirty="0">
                <a:latin typeface="+mj-lt"/>
                <a:ea typeface="ヒラギノ角ゴ ProN W3" charset="-128"/>
              </a:rPr>
              <a:t> zet deze rij  op de uitvoer.</a:t>
            </a:r>
          </a:p>
          <a:p>
            <a:pPr eaLnBrk="1" hangingPunct="1">
              <a:defRPr/>
            </a:pPr>
            <a:r>
              <a:rPr lang="nl-NL" sz="2400" dirty="0">
                <a:latin typeface="+mj-lt"/>
                <a:ea typeface="ヒラギノ角ゴ ProN W3" charset="-128"/>
              </a:rPr>
              <a:t>Resultaat derde rij:      </a:t>
            </a:r>
            <a:r>
              <a:rPr lang="nl-NL" sz="2400" dirty="0" err="1">
                <a:solidFill>
                  <a:srgbClr val="FF0000"/>
                </a:solidFill>
                <a:latin typeface="+mj-lt"/>
                <a:ea typeface="ヒラギノ角ゴ ProN W3" charset="-128"/>
              </a:rPr>
              <a:t>False</a:t>
            </a:r>
            <a:r>
              <a:rPr lang="nl-NL" sz="2400" dirty="0">
                <a:latin typeface="+mj-lt"/>
                <a:ea typeface="ヒラギノ角ゴ ProN W3" charset="-128"/>
              </a:rPr>
              <a:t>  OR </a:t>
            </a:r>
            <a:r>
              <a:rPr lang="nl-NL" sz="2400" dirty="0" err="1">
                <a:solidFill>
                  <a:srgbClr val="FF0000"/>
                </a:solidFill>
                <a:latin typeface="+mj-lt"/>
                <a:ea typeface="ヒラギノ角ゴ ProN W3" charset="-128"/>
              </a:rPr>
              <a:t>False</a:t>
            </a:r>
            <a:r>
              <a:rPr lang="nl-NL" sz="2400" dirty="0">
                <a:latin typeface="+mj-lt"/>
                <a:ea typeface="ヒラギノ角ゴ ProN W3" charset="-128"/>
              </a:rPr>
              <a:t> geeft </a:t>
            </a:r>
            <a:r>
              <a:rPr lang="nl-NL" sz="2400" dirty="0" err="1">
                <a:solidFill>
                  <a:srgbClr val="FF0000"/>
                </a:solidFill>
                <a:latin typeface="+mj-lt"/>
                <a:ea typeface="ヒラギノ角ゴ ProN W3" charset="-128"/>
              </a:rPr>
              <a:t>False</a:t>
            </a:r>
            <a:r>
              <a:rPr lang="nl-NL" sz="2400" dirty="0">
                <a:latin typeface="+mj-lt"/>
                <a:ea typeface="ヒラギノ角ゴ ProN W3" charset="-128"/>
              </a:rPr>
              <a:t>; </a:t>
            </a:r>
            <a:r>
              <a:rPr lang="nl-NL" sz="2400" dirty="0" err="1">
                <a:latin typeface="+mj-lt"/>
                <a:ea typeface="ヒラギノ角ゴ ProN W3" charset="-128"/>
              </a:rPr>
              <a:t>dbms</a:t>
            </a:r>
            <a:r>
              <a:rPr lang="nl-NL" sz="2400" dirty="0">
                <a:latin typeface="+mj-lt"/>
                <a:ea typeface="ヒラギノ角ゴ ProN W3" charset="-128"/>
              </a:rPr>
              <a:t> zet deze rij niet op de uitvoer.</a:t>
            </a:r>
          </a:p>
          <a:p>
            <a:pPr algn="ctr" eaLnBrk="1" hangingPunct="1">
              <a:defRPr/>
            </a:pPr>
            <a:endParaRPr lang="nl-NL" sz="3200" dirty="0">
              <a:ea typeface="ヒラギノ角ゴ ProN W3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49E0498-9CBB-40EB-9BDE-EB0AE7CF80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>
                <a:solidFill>
                  <a:srgbClr val="FF0000"/>
                </a:solidFill>
              </a:rPr>
              <a:t>Syntax</a:t>
            </a:r>
            <a:r>
              <a:rPr lang="nl-NL" altLang="nl-NL"/>
              <a:t> -vauten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BFE72B5-8079-4B33-AF7F-40212F7F8E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altLang="nl-NL" dirty="0"/>
              <a:t>Verkeerde attribuutnaam </a:t>
            </a:r>
          </a:p>
          <a:p>
            <a:r>
              <a:rPr lang="nl-NL" altLang="nl-NL" dirty="0"/>
              <a:t>Onderdeel vergeten: komma</a:t>
            </a:r>
          </a:p>
          <a:p>
            <a:r>
              <a:rPr lang="nl-NL" altLang="nl-NL" dirty="0"/>
              <a:t>Volgorde verkeerd</a:t>
            </a:r>
          </a:p>
          <a:p>
            <a:r>
              <a:rPr lang="nl-NL" altLang="nl-NL" dirty="0"/>
              <a:t>Bij meerdere query’s: een puntkomma </a:t>
            </a:r>
            <a:r>
              <a:rPr lang="nl-NL" altLang="nl-NL" dirty="0">
                <a:solidFill>
                  <a:srgbClr val="FF0000"/>
                </a:solidFill>
              </a:rPr>
              <a:t>;</a:t>
            </a:r>
          </a:p>
          <a:p>
            <a:r>
              <a:rPr lang="nl-NL" altLang="nl-NL" dirty="0"/>
              <a:t>WEES NAUWKEURIG !!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>
            <a:extLst>
              <a:ext uri="{FF2B5EF4-FFF2-40B4-BE49-F238E27FC236}">
                <a16:creationId xmlns:a16="http://schemas.microsoft.com/office/drawing/2014/main" id="{82F7750E-623D-4CEB-8558-986D55A7D9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/>
              <a:t>SQL  </a:t>
            </a:r>
            <a:r>
              <a:rPr lang="en-US" altLang="nl-NL">
                <a:solidFill>
                  <a:srgbClr val="FF0000"/>
                </a:solidFill>
              </a:rPr>
              <a:t>Condities</a:t>
            </a: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9E12C05A-B8E6-4A7E-A38C-F19EA87D06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6225" y="4371975"/>
            <a:ext cx="12695238" cy="727075"/>
          </a:xfrm>
        </p:spPr>
        <p:txBody>
          <a:bodyPr/>
          <a:lstStyle/>
          <a:p>
            <a:pPr marL="0" indent="0" eaLnBrk="1" hangingPunct="1">
              <a:buFont typeface="Century Gothic" panose="020B0502020202020204" pitchFamily="34" charset="0"/>
              <a:buNone/>
            </a:pPr>
            <a:r>
              <a:rPr lang="en-US" altLang="nl-NL" b="1"/>
              <a:t>SELECT</a:t>
            </a:r>
            <a:r>
              <a:rPr lang="en-US" altLang="nl-NL"/>
              <a:t> * </a:t>
            </a:r>
            <a:r>
              <a:rPr lang="en-US" altLang="nl-NL" b="1"/>
              <a:t>FROM</a:t>
            </a:r>
            <a:r>
              <a:rPr lang="en-US" altLang="nl-NL"/>
              <a:t> pres </a:t>
            </a:r>
            <a:r>
              <a:rPr lang="en-US" altLang="nl-NL" b="1"/>
              <a:t>WHERE </a:t>
            </a:r>
            <a:r>
              <a:rPr lang="en-US" altLang="nl-NL"/>
              <a:t>birth_yr = 1735</a:t>
            </a:r>
            <a:r>
              <a:rPr lang="en-US" altLang="nl-NL" b="1"/>
              <a:t> OR NOT </a:t>
            </a:r>
            <a:r>
              <a:rPr lang="en-US" altLang="nl-NL"/>
              <a:t>yrs_serv = 4</a:t>
            </a:r>
          </a:p>
          <a:p>
            <a:pPr marL="0" indent="0" eaLnBrk="1" hangingPunct="1">
              <a:buFont typeface="Century Gothic" panose="020B0502020202020204" pitchFamily="34" charset="0"/>
              <a:buNone/>
            </a:pPr>
            <a:endParaRPr lang="en-US" altLang="nl-NL" sz="3000"/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8170BB29-56CC-4CD8-BF6C-6A9A3B53A88D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2355850"/>
          <a:ext cx="11377613" cy="1571625"/>
        </p:xfrm>
        <a:graphic>
          <a:graphicData uri="http://schemas.openxmlformats.org/drawingml/2006/table">
            <a:tbl>
              <a:tblPr/>
              <a:tblGrid>
                <a:gridCol w="2193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1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2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26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81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691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PRES_NAME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BIRTH_YR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YRS_SERV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DEATH_AGE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STATE_BORN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Adams J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Federalist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Adams J Q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DemoRep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Massachusetts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Arthur C 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Republican</a:t>
                      </a:r>
                      <a:endParaRPr lang="nl-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Vermont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kstvak 3">
            <a:extLst>
              <a:ext uri="{FF2B5EF4-FFF2-40B4-BE49-F238E27FC236}">
                <a16:creationId xmlns:a16="http://schemas.microsoft.com/office/drawing/2014/main" id="{ECCEAE47-E9D3-4A9A-9D65-EEB1A2E1624E}"/>
              </a:ext>
            </a:extLst>
          </p:cNvPr>
          <p:cNvSpPr txBox="1"/>
          <p:nvPr/>
        </p:nvSpPr>
        <p:spPr>
          <a:xfrm>
            <a:off x="165100" y="5381625"/>
            <a:ext cx="13033375" cy="1692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nl-NL" sz="2400" dirty="0">
                <a:latin typeface="+mj-lt"/>
                <a:ea typeface="ヒラギノ角ゴ ProN W3" charset="-128"/>
              </a:rPr>
              <a:t>Resultaat eerste rij:      </a:t>
            </a:r>
            <a:r>
              <a:rPr lang="nl-NL" sz="2400" dirty="0">
                <a:solidFill>
                  <a:srgbClr val="FF0000"/>
                </a:solidFill>
                <a:latin typeface="+mj-lt"/>
                <a:ea typeface="ヒラギノ角ゴ ProN W3" charset="-128"/>
              </a:rPr>
              <a:t>True  </a:t>
            </a:r>
            <a:r>
              <a:rPr lang="nl-NL" sz="2400" dirty="0">
                <a:latin typeface="+mj-lt"/>
                <a:ea typeface="ヒラギノ角ゴ ProN W3" charset="-128"/>
              </a:rPr>
              <a:t> OR </a:t>
            </a:r>
            <a:r>
              <a:rPr lang="nl-NL" sz="2400" dirty="0" err="1">
                <a:solidFill>
                  <a:srgbClr val="FF0000"/>
                </a:solidFill>
                <a:latin typeface="+mj-lt"/>
                <a:ea typeface="ヒラギノ角ゴ ProN W3" charset="-128"/>
              </a:rPr>
              <a:t>False</a:t>
            </a:r>
            <a:r>
              <a:rPr lang="nl-NL" sz="2400" dirty="0">
                <a:latin typeface="+mj-lt"/>
                <a:ea typeface="ヒラギノ角ゴ ProN W3" charset="-128"/>
              </a:rPr>
              <a:t> geeft </a:t>
            </a:r>
            <a:r>
              <a:rPr lang="nl-NL" sz="2400" dirty="0">
                <a:solidFill>
                  <a:srgbClr val="FF0000"/>
                </a:solidFill>
                <a:latin typeface="+mj-lt"/>
                <a:ea typeface="ヒラギノ角ゴ ProN W3" charset="-128"/>
              </a:rPr>
              <a:t>True</a:t>
            </a:r>
            <a:r>
              <a:rPr lang="nl-NL" sz="2400" dirty="0">
                <a:latin typeface="+mj-lt"/>
                <a:ea typeface="ヒラギノ角ゴ ProN W3" charset="-128"/>
              </a:rPr>
              <a:t>; </a:t>
            </a:r>
            <a:r>
              <a:rPr lang="nl-NL" sz="2400" dirty="0" err="1">
                <a:latin typeface="+mj-lt"/>
                <a:ea typeface="ヒラギノ角ゴ ProN W3" charset="-128"/>
              </a:rPr>
              <a:t>dbms</a:t>
            </a:r>
            <a:r>
              <a:rPr lang="nl-NL" sz="2400" dirty="0">
                <a:latin typeface="+mj-lt"/>
                <a:ea typeface="ヒラギノ角ゴ ProN W3" charset="-128"/>
              </a:rPr>
              <a:t> zet deze rij op de uitvoer.</a:t>
            </a:r>
          </a:p>
          <a:p>
            <a:pPr eaLnBrk="1" hangingPunct="1">
              <a:defRPr/>
            </a:pPr>
            <a:r>
              <a:rPr lang="nl-NL" sz="2400" dirty="0">
                <a:latin typeface="+mj-lt"/>
                <a:ea typeface="ヒラギノ角ゴ ProN W3" charset="-128"/>
              </a:rPr>
              <a:t>Resultaat tweede rij:   </a:t>
            </a:r>
            <a:r>
              <a:rPr lang="nl-NL" sz="2400" dirty="0" err="1">
                <a:solidFill>
                  <a:srgbClr val="FF0000"/>
                </a:solidFill>
                <a:latin typeface="+mj-lt"/>
                <a:ea typeface="ヒラギノ角ゴ ProN W3" charset="-128"/>
              </a:rPr>
              <a:t>False</a:t>
            </a:r>
            <a:r>
              <a:rPr lang="nl-NL" sz="2400" dirty="0">
                <a:latin typeface="+mj-lt"/>
                <a:ea typeface="ヒラギノ角ゴ ProN W3" charset="-128"/>
              </a:rPr>
              <a:t> OR </a:t>
            </a:r>
            <a:r>
              <a:rPr lang="nl-NL" sz="2400" dirty="0" err="1">
                <a:solidFill>
                  <a:srgbClr val="FF0000"/>
                </a:solidFill>
                <a:latin typeface="+mj-lt"/>
                <a:ea typeface="ヒラギノ角ゴ ProN W3" charset="-128"/>
              </a:rPr>
              <a:t>False</a:t>
            </a:r>
            <a:r>
              <a:rPr lang="nl-NL" sz="2400" dirty="0">
                <a:solidFill>
                  <a:srgbClr val="FF0000"/>
                </a:solidFill>
                <a:latin typeface="+mj-lt"/>
                <a:ea typeface="ヒラギノ角ゴ ProN W3" charset="-128"/>
              </a:rPr>
              <a:t> </a:t>
            </a:r>
            <a:r>
              <a:rPr lang="nl-NL" sz="2400" dirty="0">
                <a:latin typeface="+mj-lt"/>
                <a:ea typeface="ヒラギノ角ゴ ProN W3" charset="-128"/>
              </a:rPr>
              <a:t>geeft </a:t>
            </a:r>
            <a:r>
              <a:rPr lang="nl-NL" sz="2400" dirty="0" err="1">
                <a:solidFill>
                  <a:srgbClr val="FF0000"/>
                </a:solidFill>
                <a:latin typeface="+mj-lt"/>
                <a:ea typeface="ヒラギノ角ゴ ProN W3" charset="-128"/>
              </a:rPr>
              <a:t>False</a:t>
            </a:r>
            <a:r>
              <a:rPr lang="nl-NL" sz="2400" dirty="0">
                <a:latin typeface="+mj-lt"/>
                <a:ea typeface="ヒラギノ角ゴ ProN W3" charset="-128"/>
              </a:rPr>
              <a:t>; </a:t>
            </a:r>
            <a:r>
              <a:rPr lang="nl-NL" sz="2400" dirty="0" err="1">
                <a:latin typeface="+mj-lt"/>
                <a:ea typeface="ヒラギノ角ゴ ProN W3" charset="-128"/>
              </a:rPr>
              <a:t>dbms</a:t>
            </a:r>
            <a:r>
              <a:rPr lang="nl-NL" sz="2400" dirty="0">
                <a:latin typeface="+mj-lt"/>
                <a:ea typeface="ヒラギノ角ゴ ProN W3" charset="-128"/>
              </a:rPr>
              <a:t> zet deze rij niet op de uitvoer.</a:t>
            </a:r>
          </a:p>
          <a:p>
            <a:pPr eaLnBrk="1" hangingPunct="1">
              <a:defRPr/>
            </a:pPr>
            <a:r>
              <a:rPr lang="nl-NL" sz="2400" dirty="0">
                <a:latin typeface="+mj-lt"/>
                <a:ea typeface="ヒラギノ角ゴ ProN W3" charset="-128"/>
              </a:rPr>
              <a:t>Resultaat derde rij:      </a:t>
            </a:r>
            <a:r>
              <a:rPr lang="nl-NL" sz="2400" dirty="0" err="1">
                <a:solidFill>
                  <a:srgbClr val="FF0000"/>
                </a:solidFill>
                <a:latin typeface="+mj-lt"/>
                <a:ea typeface="ヒラギノ角ゴ ProN W3" charset="-128"/>
              </a:rPr>
              <a:t>False</a:t>
            </a:r>
            <a:r>
              <a:rPr lang="nl-NL" sz="2400" dirty="0">
                <a:latin typeface="+mj-lt"/>
                <a:ea typeface="ヒラギノ角ゴ ProN W3" charset="-128"/>
              </a:rPr>
              <a:t>  OR </a:t>
            </a:r>
            <a:r>
              <a:rPr lang="nl-NL" sz="2400" dirty="0">
                <a:solidFill>
                  <a:srgbClr val="FF0000"/>
                </a:solidFill>
                <a:latin typeface="+mj-lt"/>
                <a:ea typeface="ヒラギノ角ゴ ProN W3" charset="-128"/>
              </a:rPr>
              <a:t>True</a:t>
            </a:r>
            <a:r>
              <a:rPr lang="nl-NL" sz="2400" dirty="0">
                <a:latin typeface="+mj-lt"/>
                <a:ea typeface="ヒラギノ角ゴ ProN W3" charset="-128"/>
              </a:rPr>
              <a:t> geeft </a:t>
            </a:r>
            <a:r>
              <a:rPr lang="nl-NL" sz="2400" dirty="0">
                <a:solidFill>
                  <a:srgbClr val="FF0000"/>
                </a:solidFill>
                <a:latin typeface="+mj-lt"/>
                <a:ea typeface="ヒラギノ角ゴ ProN W3" charset="-128"/>
              </a:rPr>
              <a:t>True</a:t>
            </a:r>
            <a:r>
              <a:rPr lang="nl-NL" sz="2400" dirty="0">
                <a:latin typeface="+mj-lt"/>
                <a:ea typeface="ヒラギノ角ゴ ProN W3" charset="-128"/>
              </a:rPr>
              <a:t>; </a:t>
            </a:r>
            <a:r>
              <a:rPr lang="nl-NL" sz="2400" dirty="0" err="1">
                <a:latin typeface="+mj-lt"/>
                <a:ea typeface="ヒラギノ角ゴ ProN W3" charset="-128"/>
              </a:rPr>
              <a:t>dbms</a:t>
            </a:r>
            <a:r>
              <a:rPr lang="nl-NL" sz="2400" dirty="0">
                <a:latin typeface="+mj-lt"/>
                <a:ea typeface="ヒラギノ角ゴ ProN W3" charset="-128"/>
              </a:rPr>
              <a:t> zet deze rij op de uitvoer.</a:t>
            </a:r>
          </a:p>
          <a:p>
            <a:pPr algn="ctr" eaLnBrk="1" hangingPunct="1">
              <a:defRPr/>
            </a:pPr>
            <a:endParaRPr lang="nl-NL" sz="3200" dirty="0">
              <a:ea typeface="ヒラギノ角ゴ ProN W3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/>
              <a:t>Oefening Condities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81175"/>
            <a:ext cx="7264400" cy="6624638"/>
          </a:xfrm>
        </p:spPr>
        <p:txBody>
          <a:bodyPr/>
          <a:lstStyle/>
          <a:p>
            <a:pPr marL="857250" indent="-590550">
              <a:lnSpc>
                <a:spcPct val="80000"/>
              </a:lnSpc>
              <a:buFontTx/>
              <a:buAutoNum type="arabicPeriod"/>
            </a:pPr>
            <a:r>
              <a:rPr lang="en-GB" altLang="nl-NL" sz="2400" b="1" dirty="0"/>
              <a:t>NOT F AND T</a:t>
            </a:r>
            <a:endParaRPr lang="fr-FR" altLang="nl-NL" sz="2400" b="1" dirty="0"/>
          </a:p>
          <a:p>
            <a:pPr marL="857250" indent="-590550">
              <a:lnSpc>
                <a:spcPct val="80000"/>
              </a:lnSpc>
              <a:buFontTx/>
              <a:buAutoNum type="arabicPeriod"/>
            </a:pPr>
            <a:r>
              <a:rPr lang="fr-FR" altLang="nl-NL" sz="2400" b="1" dirty="0"/>
              <a:t>T OR T AND F</a:t>
            </a:r>
          </a:p>
          <a:p>
            <a:pPr marL="857250" indent="-590550">
              <a:lnSpc>
                <a:spcPct val="80000"/>
              </a:lnSpc>
              <a:buFontTx/>
              <a:buAutoNum type="arabicPeriod"/>
            </a:pPr>
            <a:r>
              <a:rPr lang="en-GB" altLang="nl-NL" sz="2400" b="1" dirty="0"/>
              <a:t>(T OR T) AND F</a:t>
            </a:r>
          </a:p>
          <a:p>
            <a:pPr marL="857250" indent="-590550">
              <a:lnSpc>
                <a:spcPct val="80000"/>
              </a:lnSpc>
              <a:buFontTx/>
              <a:buAutoNum type="arabicPeriod"/>
            </a:pPr>
            <a:r>
              <a:rPr lang="en-GB" altLang="nl-NL" sz="2400" b="1" dirty="0"/>
              <a:t>F OR NOT F AND T</a:t>
            </a:r>
          </a:p>
          <a:p>
            <a:pPr marL="857250" indent="-590550">
              <a:lnSpc>
                <a:spcPct val="80000"/>
              </a:lnSpc>
              <a:buFontTx/>
              <a:buAutoNum type="arabicPeriod"/>
            </a:pPr>
            <a:r>
              <a:rPr lang="en-GB" altLang="nl-NL" sz="2400" b="1" dirty="0"/>
              <a:t>F AND T AND T</a:t>
            </a:r>
            <a:endParaRPr lang="nl-NL" altLang="nl-NL" sz="2400" b="1" dirty="0"/>
          </a:p>
          <a:p>
            <a:pPr marL="857250" indent="-590550">
              <a:lnSpc>
                <a:spcPct val="80000"/>
              </a:lnSpc>
              <a:buFontTx/>
              <a:buAutoNum type="arabicPeriod"/>
            </a:pPr>
            <a:r>
              <a:rPr lang="nl-NL" altLang="nl-NL" sz="2400" b="1" dirty="0"/>
              <a:t>12 &lt; 15 AND 20 &gt; 5*3</a:t>
            </a:r>
          </a:p>
          <a:p>
            <a:pPr marL="857250" indent="-590550">
              <a:lnSpc>
                <a:spcPct val="80000"/>
              </a:lnSpc>
              <a:buFontTx/>
              <a:buAutoNum type="arabicPeriod"/>
            </a:pPr>
            <a:r>
              <a:rPr lang="nl-NL" altLang="nl-NL" sz="2400" b="1" dirty="0"/>
              <a:t>12 =15 OR “tekst” = “tekst”</a:t>
            </a:r>
            <a:endParaRPr lang="en-GB" altLang="nl-NL" sz="2400" b="1" dirty="0"/>
          </a:p>
          <a:p>
            <a:pPr marL="857250" indent="-590550">
              <a:lnSpc>
                <a:spcPct val="80000"/>
              </a:lnSpc>
              <a:buFontTx/>
              <a:buAutoNum type="arabicPeriod"/>
            </a:pPr>
            <a:r>
              <a:rPr lang="en-GB" altLang="nl-NL" sz="2400" b="1" dirty="0"/>
              <a:t>16 &lt; 2*3 AND 6 IN (7,8,9) OR “XX”LIKE “X*”</a:t>
            </a:r>
          </a:p>
          <a:p>
            <a:pPr marL="857250" indent="-590550">
              <a:lnSpc>
                <a:spcPct val="80000"/>
              </a:lnSpc>
              <a:buFontTx/>
              <a:buAutoNum type="arabicPeriod"/>
            </a:pPr>
            <a:r>
              <a:rPr lang="en-GB" altLang="nl-NL" sz="2400" b="1" dirty="0"/>
              <a:t>T AND NOT F OR NOT T AND F</a:t>
            </a:r>
          </a:p>
          <a:p>
            <a:pPr marL="857250" indent="-590550">
              <a:lnSpc>
                <a:spcPct val="80000"/>
              </a:lnSpc>
              <a:buFontTx/>
              <a:buAutoNum type="arabicPeriod"/>
            </a:pPr>
            <a:r>
              <a:rPr lang="en-GB" altLang="nl-NL" sz="2400" b="1" dirty="0"/>
              <a:t>F OR F AND NOT T OR T  </a:t>
            </a:r>
          </a:p>
          <a:p>
            <a:pPr marL="857250" indent="-590550">
              <a:lnSpc>
                <a:spcPct val="80000"/>
              </a:lnSpc>
              <a:buFontTx/>
              <a:buAutoNum type="arabicPeriod"/>
            </a:pPr>
            <a:r>
              <a:rPr lang="nl-NL" altLang="nl-NL" sz="2400" b="1" dirty="0"/>
              <a:t>( F OR F ) AND ( NOT T OR T )</a:t>
            </a: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/>
              <a:t>Oefening Condities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776" y="2572544"/>
            <a:ext cx="7264400" cy="6624638"/>
          </a:xfrm>
        </p:spPr>
        <p:txBody>
          <a:bodyPr/>
          <a:lstStyle/>
          <a:p>
            <a:pPr marL="857250" indent="-590550">
              <a:lnSpc>
                <a:spcPct val="80000"/>
              </a:lnSpc>
              <a:buFontTx/>
              <a:buAutoNum type="arabicPeriod"/>
            </a:pPr>
            <a:r>
              <a:rPr lang="en-GB" altLang="nl-NL" b="1" dirty="0"/>
              <a:t>NOT F AND T</a:t>
            </a:r>
            <a:endParaRPr lang="fr-FR" altLang="nl-NL" b="1" dirty="0"/>
          </a:p>
          <a:p>
            <a:pPr marL="857250" indent="-590550">
              <a:lnSpc>
                <a:spcPct val="80000"/>
              </a:lnSpc>
              <a:buFontTx/>
              <a:buAutoNum type="arabicPeriod"/>
            </a:pPr>
            <a:r>
              <a:rPr lang="fr-FR" altLang="nl-NL" b="1" dirty="0"/>
              <a:t>T OR T AND F</a:t>
            </a:r>
          </a:p>
          <a:p>
            <a:pPr marL="857250" indent="-590550">
              <a:lnSpc>
                <a:spcPct val="80000"/>
              </a:lnSpc>
              <a:buFontTx/>
              <a:buAutoNum type="arabicPeriod"/>
            </a:pPr>
            <a:r>
              <a:rPr lang="en-GB" altLang="nl-NL" b="1" dirty="0"/>
              <a:t>(T OR T) AND F</a:t>
            </a:r>
          </a:p>
        </p:txBody>
      </p:sp>
    </p:spTree>
    <p:extLst>
      <p:ext uri="{BB962C8B-B14F-4D97-AF65-F5344CB8AC3E}">
        <p14:creationId xmlns:p14="http://schemas.microsoft.com/office/powerpoint/2010/main" val="1682075477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/>
              <a:t>Oefening Condities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3768" y="2716560"/>
            <a:ext cx="7264400" cy="6624638"/>
          </a:xfrm>
        </p:spPr>
        <p:txBody>
          <a:bodyPr/>
          <a:lstStyle/>
          <a:p>
            <a:pPr marL="857250" indent="-590550">
              <a:lnSpc>
                <a:spcPct val="80000"/>
              </a:lnSpc>
              <a:buFont typeface="+mj-lt"/>
              <a:buAutoNum type="arabicPeriod" startAt="4"/>
            </a:pPr>
            <a:r>
              <a:rPr lang="en-GB" altLang="nl-NL" sz="3600" b="1" dirty="0"/>
              <a:t>F OR NOT F AND T</a:t>
            </a:r>
          </a:p>
          <a:p>
            <a:pPr marL="857250" indent="-590550">
              <a:lnSpc>
                <a:spcPct val="80000"/>
              </a:lnSpc>
              <a:buFont typeface="+mj-lt"/>
              <a:buAutoNum type="arabicPeriod" startAt="4"/>
            </a:pPr>
            <a:r>
              <a:rPr lang="en-GB" altLang="nl-NL" sz="3600" b="1" dirty="0"/>
              <a:t>F AND T AND T</a:t>
            </a:r>
            <a:endParaRPr lang="nl-NL" altLang="nl-NL" sz="3600" b="1" dirty="0"/>
          </a:p>
          <a:p>
            <a:pPr marL="857250" indent="-590550">
              <a:lnSpc>
                <a:spcPct val="80000"/>
              </a:lnSpc>
              <a:buFont typeface="+mj-lt"/>
              <a:buAutoNum type="arabicPeriod" startAt="4"/>
            </a:pPr>
            <a:r>
              <a:rPr lang="nl-NL" altLang="nl-NL" sz="3600" b="1" dirty="0"/>
              <a:t>12 &lt; 15 AND 20 &gt; 5*3</a:t>
            </a:r>
          </a:p>
        </p:txBody>
      </p:sp>
    </p:spTree>
    <p:extLst>
      <p:ext uri="{BB962C8B-B14F-4D97-AF65-F5344CB8AC3E}">
        <p14:creationId xmlns:p14="http://schemas.microsoft.com/office/powerpoint/2010/main" val="1487373880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/>
              <a:t>Oefening Condities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81175"/>
            <a:ext cx="7264400" cy="6624638"/>
          </a:xfrm>
        </p:spPr>
        <p:txBody>
          <a:bodyPr/>
          <a:lstStyle/>
          <a:p>
            <a:pPr marL="857250" indent="-590550">
              <a:lnSpc>
                <a:spcPct val="80000"/>
              </a:lnSpc>
              <a:buFontTx/>
              <a:buAutoNum type="arabicPeriod"/>
            </a:pPr>
            <a:r>
              <a:rPr lang="en-GB" altLang="nl-NL" sz="2400" b="1" dirty="0"/>
              <a:t>NOT F AND T</a:t>
            </a:r>
            <a:endParaRPr lang="fr-FR" altLang="nl-NL" sz="2400" b="1" dirty="0"/>
          </a:p>
          <a:p>
            <a:pPr marL="857250" indent="-590550">
              <a:lnSpc>
                <a:spcPct val="80000"/>
              </a:lnSpc>
              <a:buFontTx/>
              <a:buAutoNum type="arabicPeriod"/>
            </a:pPr>
            <a:r>
              <a:rPr lang="fr-FR" altLang="nl-NL" sz="2400" b="1" dirty="0"/>
              <a:t>T OR T AND F</a:t>
            </a:r>
          </a:p>
          <a:p>
            <a:pPr marL="857250" indent="-590550">
              <a:lnSpc>
                <a:spcPct val="80000"/>
              </a:lnSpc>
              <a:buFontTx/>
              <a:buAutoNum type="arabicPeriod"/>
            </a:pPr>
            <a:r>
              <a:rPr lang="en-GB" altLang="nl-NL" sz="2400" b="1" dirty="0"/>
              <a:t>(T OR T) AND F</a:t>
            </a:r>
          </a:p>
          <a:p>
            <a:pPr marL="857250" indent="-590550">
              <a:lnSpc>
                <a:spcPct val="80000"/>
              </a:lnSpc>
              <a:buFontTx/>
              <a:buAutoNum type="arabicPeriod"/>
            </a:pPr>
            <a:r>
              <a:rPr lang="en-GB" altLang="nl-NL" sz="2400" b="1" dirty="0"/>
              <a:t>F OR NOT F AND T</a:t>
            </a:r>
          </a:p>
          <a:p>
            <a:pPr marL="857250" indent="-590550">
              <a:lnSpc>
                <a:spcPct val="80000"/>
              </a:lnSpc>
              <a:buFontTx/>
              <a:buAutoNum type="arabicPeriod"/>
            </a:pPr>
            <a:r>
              <a:rPr lang="en-GB" altLang="nl-NL" sz="2400" b="1" dirty="0"/>
              <a:t>F AND T AND T</a:t>
            </a:r>
            <a:endParaRPr lang="nl-NL" altLang="nl-NL" sz="2400" b="1" dirty="0"/>
          </a:p>
          <a:p>
            <a:pPr marL="857250" indent="-590550">
              <a:lnSpc>
                <a:spcPct val="80000"/>
              </a:lnSpc>
              <a:buFontTx/>
              <a:buAutoNum type="arabicPeriod"/>
            </a:pPr>
            <a:r>
              <a:rPr lang="nl-NL" altLang="nl-NL" sz="2400" b="1" dirty="0"/>
              <a:t>12 &lt; 15 AND 20 &gt; 5*3</a:t>
            </a:r>
          </a:p>
          <a:p>
            <a:pPr marL="857250" indent="-590550">
              <a:lnSpc>
                <a:spcPct val="80000"/>
              </a:lnSpc>
              <a:buFontTx/>
              <a:buAutoNum type="arabicPeriod"/>
            </a:pPr>
            <a:r>
              <a:rPr lang="nl-NL" altLang="nl-NL" sz="2400" b="1" dirty="0"/>
              <a:t>12 =15 OR “tekst” = “tekst”</a:t>
            </a:r>
            <a:endParaRPr lang="en-GB" altLang="nl-NL" sz="2400" b="1" dirty="0"/>
          </a:p>
          <a:p>
            <a:pPr marL="857250" indent="-590550">
              <a:lnSpc>
                <a:spcPct val="80000"/>
              </a:lnSpc>
              <a:buFontTx/>
              <a:buAutoNum type="arabicPeriod"/>
            </a:pPr>
            <a:r>
              <a:rPr lang="en-GB" altLang="nl-NL" sz="2400" b="1" dirty="0"/>
              <a:t>16 &lt; 2*3 AND 6 IN (7,8,9) OR “XX”LIKE “X*”</a:t>
            </a:r>
          </a:p>
          <a:p>
            <a:pPr marL="857250" indent="-590550">
              <a:lnSpc>
                <a:spcPct val="80000"/>
              </a:lnSpc>
              <a:buFontTx/>
              <a:buAutoNum type="arabicPeriod"/>
            </a:pPr>
            <a:r>
              <a:rPr lang="en-GB" altLang="nl-NL" sz="2400" b="1" dirty="0"/>
              <a:t>T AND NOT F OR NOT T AND F</a:t>
            </a:r>
          </a:p>
          <a:p>
            <a:pPr marL="857250" indent="-590550">
              <a:lnSpc>
                <a:spcPct val="80000"/>
              </a:lnSpc>
              <a:buFontTx/>
              <a:buAutoNum type="arabicPeriod"/>
            </a:pPr>
            <a:r>
              <a:rPr lang="en-GB" altLang="nl-NL" sz="2400" b="1" dirty="0"/>
              <a:t>F OR F AND NOT T OR T  </a:t>
            </a:r>
          </a:p>
          <a:p>
            <a:pPr marL="857250" indent="-590550">
              <a:lnSpc>
                <a:spcPct val="80000"/>
              </a:lnSpc>
              <a:buFontTx/>
              <a:buAutoNum type="arabicPeriod"/>
            </a:pPr>
            <a:r>
              <a:rPr lang="nl-NL" altLang="nl-NL" sz="2400" b="1" dirty="0"/>
              <a:t>( F OR F ) AND ( NOT T OR T )</a:t>
            </a:r>
          </a:p>
        </p:txBody>
      </p:sp>
    </p:spTree>
    <p:extLst>
      <p:ext uri="{BB962C8B-B14F-4D97-AF65-F5344CB8AC3E}">
        <p14:creationId xmlns:p14="http://schemas.microsoft.com/office/powerpoint/2010/main" val="3806845113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F69D9D-DCE9-4F62-8E50-057DDFAA0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43C5DE3-C647-4744-91C0-8AE455CB9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2911157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9D2971-0906-497E-B7E2-A1A51915E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346EBC3-3873-4E02-9B56-73F3292E1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4425910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35A0E9-FDA9-4FEB-B414-1E7286DAF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5FE9000-BA75-454D-A652-07016ECC3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0950598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/>
              <a:t>Oefening Condities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81175"/>
            <a:ext cx="7264400" cy="6624638"/>
          </a:xfrm>
        </p:spPr>
        <p:txBody>
          <a:bodyPr/>
          <a:lstStyle/>
          <a:p>
            <a:pPr marL="857250" indent="-590550">
              <a:lnSpc>
                <a:spcPct val="80000"/>
              </a:lnSpc>
              <a:buFontTx/>
              <a:buAutoNum type="arabicPeriod"/>
            </a:pPr>
            <a:r>
              <a:rPr lang="en-GB" altLang="nl-NL" sz="2400" b="1" dirty="0"/>
              <a:t>NOT F AND T</a:t>
            </a:r>
            <a:endParaRPr lang="fr-FR" altLang="nl-NL" sz="2400" b="1" dirty="0"/>
          </a:p>
          <a:p>
            <a:pPr marL="857250" indent="-590550">
              <a:lnSpc>
                <a:spcPct val="80000"/>
              </a:lnSpc>
              <a:buFontTx/>
              <a:buAutoNum type="arabicPeriod"/>
            </a:pPr>
            <a:r>
              <a:rPr lang="fr-FR" altLang="nl-NL" sz="2400" b="1" dirty="0"/>
              <a:t>T OR T AND F</a:t>
            </a:r>
          </a:p>
          <a:p>
            <a:pPr marL="857250" indent="-590550">
              <a:lnSpc>
                <a:spcPct val="80000"/>
              </a:lnSpc>
              <a:buFontTx/>
              <a:buAutoNum type="arabicPeriod"/>
            </a:pPr>
            <a:r>
              <a:rPr lang="en-GB" altLang="nl-NL" sz="2400" b="1" dirty="0"/>
              <a:t>(T OR T) AND F</a:t>
            </a:r>
          </a:p>
          <a:p>
            <a:pPr marL="857250" indent="-590550">
              <a:lnSpc>
                <a:spcPct val="80000"/>
              </a:lnSpc>
              <a:buFontTx/>
              <a:buAutoNum type="arabicPeriod"/>
            </a:pPr>
            <a:r>
              <a:rPr lang="en-GB" altLang="nl-NL" sz="2400" b="1" dirty="0"/>
              <a:t>F OR NOT F AND T</a:t>
            </a:r>
          </a:p>
          <a:p>
            <a:pPr marL="857250" indent="-590550">
              <a:lnSpc>
                <a:spcPct val="80000"/>
              </a:lnSpc>
              <a:buFontTx/>
              <a:buAutoNum type="arabicPeriod"/>
            </a:pPr>
            <a:r>
              <a:rPr lang="en-GB" altLang="nl-NL" sz="2400" b="1" dirty="0"/>
              <a:t>F AND T AND T</a:t>
            </a:r>
            <a:endParaRPr lang="nl-NL" altLang="nl-NL" sz="2400" b="1" dirty="0"/>
          </a:p>
          <a:p>
            <a:pPr marL="857250" indent="-590550">
              <a:lnSpc>
                <a:spcPct val="80000"/>
              </a:lnSpc>
              <a:buFontTx/>
              <a:buAutoNum type="arabicPeriod"/>
            </a:pPr>
            <a:r>
              <a:rPr lang="nl-NL" altLang="nl-NL" sz="2400" b="1" dirty="0"/>
              <a:t>12 &lt; 15 AND 20 &gt; 5*3</a:t>
            </a:r>
          </a:p>
          <a:p>
            <a:pPr marL="857250" indent="-590550">
              <a:lnSpc>
                <a:spcPct val="80000"/>
              </a:lnSpc>
              <a:buFontTx/>
              <a:buAutoNum type="arabicPeriod"/>
            </a:pPr>
            <a:r>
              <a:rPr lang="nl-NL" altLang="nl-NL" sz="2400" b="1" dirty="0"/>
              <a:t>12 =15 OR “tekst” = “tekst”</a:t>
            </a:r>
            <a:endParaRPr lang="en-GB" altLang="nl-NL" sz="2400" b="1" dirty="0"/>
          </a:p>
          <a:p>
            <a:pPr marL="857250" indent="-590550">
              <a:lnSpc>
                <a:spcPct val="80000"/>
              </a:lnSpc>
              <a:buFontTx/>
              <a:buAutoNum type="arabicPeriod"/>
            </a:pPr>
            <a:r>
              <a:rPr lang="en-GB" altLang="nl-NL" sz="2400" b="1" dirty="0"/>
              <a:t>16 &lt; 2*3 AND 6 IN (7,8,9) OR “XX”LIKE “X*”</a:t>
            </a:r>
          </a:p>
          <a:p>
            <a:pPr marL="857250" indent="-590550">
              <a:lnSpc>
                <a:spcPct val="80000"/>
              </a:lnSpc>
              <a:buFontTx/>
              <a:buAutoNum type="arabicPeriod"/>
            </a:pPr>
            <a:r>
              <a:rPr lang="en-GB" altLang="nl-NL" sz="2400" b="1" dirty="0"/>
              <a:t>T AND NOT F OR NOT T AND F</a:t>
            </a:r>
          </a:p>
          <a:p>
            <a:pPr marL="857250" indent="-590550">
              <a:lnSpc>
                <a:spcPct val="80000"/>
              </a:lnSpc>
              <a:buFontTx/>
              <a:buAutoNum type="arabicPeriod"/>
            </a:pPr>
            <a:r>
              <a:rPr lang="en-GB" altLang="nl-NL" sz="2400" b="1" dirty="0"/>
              <a:t>F OR F AND NOT T OR T  </a:t>
            </a:r>
          </a:p>
          <a:p>
            <a:pPr marL="857250" indent="-590550">
              <a:lnSpc>
                <a:spcPct val="80000"/>
              </a:lnSpc>
              <a:buFontTx/>
              <a:buAutoNum type="arabicPeriod"/>
            </a:pPr>
            <a:r>
              <a:rPr lang="nl-NL" altLang="nl-NL" sz="2400" b="1" dirty="0"/>
              <a:t>( F OR F ) AND ( NOT T OR T )</a:t>
            </a:r>
          </a:p>
        </p:txBody>
      </p:sp>
      <p:sp>
        <p:nvSpPr>
          <p:cNvPr id="276485" name="Text Box 5"/>
          <p:cNvSpPr txBox="1">
            <a:spLocks/>
          </p:cNvSpPr>
          <p:nvPr/>
        </p:nvSpPr>
        <p:spPr bwMode="auto">
          <a:xfrm>
            <a:off x="8231188" y="1924050"/>
            <a:ext cx="2160587" cy="648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800100" indent="-800100">
              <a:spcBef>
                <a:spcPts val="2400"/>
              </a:spcBef>
              <a:buSzPct val="171000"/>
              <a:buFont typeface="Century Gothic" panose="020B0502020202020204" pitchFamily="34" charset="0"/>
              <a:buChar char="•"/>
              <a:defRPr sz="31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1pPr>
            <a:lvl2pPr marL="1257300" indent="-800100">
              <a:spcBef>
                <a:spcPts val="2400"/>
              </a:spcBef>
              <a:buSzPct val="171000"/>
              <a:buFont typeface="Century Gothic" panose="020B0502020202020204" pitchFamily="34" charset="0"/>
              <a:buChar char="•"/>
              <a:defRPr sz="31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2pPr>
            <a:lvl3pPr marL="1714500" indent="-800100">
              <a:spcBef>
                <a:spcPts val="2400"/>
              </a:spcBef>
              <a:buSzPct val="171000"/>
              <a:buFont typeface="Century Gothic" panose="020B0502020202020204" pitchFamily="34" charset="0"/>
              <a:buChar char="•"/>
              <a:defRPr sz="31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3pPr>
            <a:lvl4pPr marL="2171700" indent="-800100">
              <a:spcBef>
                <a:spcPts val="2400"/>
              </a:spcBef>
              <a:buSzPct val="171000"/>
              <a:buFont typeface="Century Gothic" panose="020B0502020202020204" pitchFamily="34" charset="0"/>
              <a:buChar char="•"/>
              <a:defRPr sz="31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4pPr>
            <a:lvl5pPr marL="2628900" indent="-800100">
              <a:spcBef>
                <a:spcPts val="2400"/>
              </a:spcBef>
              <a:buSzPct val="171000"/>
              <a:buFont typeface="Century Gothic" panose="020B0502020202020204" pitchFamily="34" charset="0"/>
              <a:buChar char="•"/>
              <a:defRPr sz="31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5pPr>
            <a:lvl6pPr marL="3086100" indent="-8001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Century Gothic" panose="020B0502020202020204" pitchFamily="34" charset="0"/>
              <a:buChar char="•"/>
              <a:defRPr sz="31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6pPr>
            <a:lvl7pPr marL="3543300" indent="-8001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Century Gothic" panose="020B0502020202020204" pitchFamily="34" charset="0"/>
              <a:buChar char="•"/>
              <a:defRPr sz="31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7pPr>
            <a:lvl8pPr marL="4000500" indent="-8001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Century Gothic" panose="020B0502020202020204" pitchFamily="34" charset="0"/>
              <a:buChar char="•"/>
              <a:defRPr sz="31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8pPr>
            <a:lvl9pPr marL="4457700" indent="-8001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Century Gothic" panose="020B0502020202020204" pitchFamily="34" charset="0"/>
              <a:buChar char="•"/>
              <a:defRPr sz="31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AutoNum type="arabicPeriod"/>
            </a:pPr>
            <a:r>
              <a:rPr lang="nl-NL" altLang="nl-NL" sz="2400" b="1">
                <a:solidFill>
                  <a:schemeClr val="tx1"/>
                </a:solidFill>
                <a:ea typeface="ヒラギノ角ゴ ProN W3"/>
                <a:sym typeface="Gill Sans"/>
              </a:rPr>
              <a:t>T</a:t>
            </a:r>
          </a:p>
          <a:p>
            <a:pPr eaLnBrk="1" hangingPunct="1">
              <a:spcBef>
                <a:spcPct val="50000"/>
              </a:spcBef>
              <a:buSzTx/>
              <a:buFontTx/>
              <a:buAutoNum type="arabicPeriod"/>
            </a:pPr>
            <a:r>
              <a:rPr lang="nl-NL" altLang="nl-NL" sz="2400" b="1">
                <a:solidFill>
                  <a:schemeClr val="tx1"/>
                </a:solidFill>
                <a:ea typeface="ヒラギノ角ゴ ProN W3"/>
                <a:sym typeface="Gill Sans"/>
              </a:rPr>
              <a:t>T</a:t>
            </a:r>
          </a:p>
          <a:p>
            <a:pPr eaLnBrk="1" hangingPunct="1">
              <a:spcBef>
                <a:spcPct val="50000"/>
              </a:spcBef>
              <a:buSzTx/>
              <a:buFontTx/>
              <a:buAutoNum type="arabicPeriod"/>
            </a:pPr>
            <a:r>
              <a:rPr lang="nl-NL" altLang="nl-NL" sz="2400" b="1">
                <a:solidFill>
                  <a:schemeClr val="tx1"/>
                </a:solidFill>
                <a:ea typeface="ヒラギノ角ゴ ProN W3"/>
                <a:sym typeface="Gill Sans"/>
              </a:rPr>
              <a:t>F</a:t>
            </a:r>
          </a:p>
          <a:p>
            <a:pPr eaLnBrk="1" hangingPunct="1">
              <a:spcBef>
                <a:spcPct val="50000"/>
              </a:spcBef>
              <a:buSzTx/>
              <a:buFontTx/>
              <a:buAutoNum type="arabicPeriod"/>
            </a:pPr>
            <a:r>
              <a:rPr lang="nl-NL" altLang="nl-NL" sz="2400" b="1">
                <a:solidFill>
                  <a:schemeClr val="tx1"/>
                </a:solidFill>
                <a:ea typeface="ヒラギノ角ゴ ProN W3"/>
                <a:sym typeface="Gill Sans"/>
              </a:rPr>
              <a:t>T</a:t>
            </a:r>
          </a:p>
          <a:p>
            <a:pPr eaLnBrk="1" hangingPunct="1">
              <a:spcBef>
                <a:spcPct val="50000"/>
              </a:spcBef>
              <a:buSzTx/>
              <a:buFontTx/>
              <a:buAutoNum type="arabicPeriod"/>
            </a:pPr>
            <a:r>
              <a:rPr lang="nl-NL" altLang="nl-NL" sz="2400" b="1">
                <a:solidFill>
                  <a:schemeClr val="tx1"/>
                </a:solidFill>
                <a:ea typeface="ヒラギノ角ゴ ProN W3"/>
                <a:sym typeface="Gill Sans"/>
              </a:rPr>
              <a:t>F</a:t>
            </a:r>
          </a:p>
          <a:p>
            <a:pPr eaLnBrk="1" hangingPunct="1">
              <a:spcBef>
                <a:spcPct val="50000"/>
              </a:spcBef>
              <a:buSzTx/>
              <a:buFontTx/>
              <a:buAutoNum type="arabicPeriod"/>
            </a:pPr>
            <a:r>
              <a:rPr lang="nl-NL" altLang="nl-NL" sz="2400" b="1">
                <a:solidFill>
                  <a:schemeClr val="tx1"/>
                </a:solidFill>
                <a:ea typeface="ヒラギノ角ゴ ProN W3"/>
                <a:sym typeface="Gill Sans"/>
              </a:rPr>
              <a:t>T</a:t>
            </a:r>
          </a:p>
          <a:p>
            <a:pPr eaLnBrk="1" hangingPunct="1">
              <a:spcBef>
                <a:spcPct val="50000"/>
              </a:spcBef>
              <a:buSzTx/>
              <a:buFontTx/>
              <a:buAutoNum type="arabicPeriod"/>
            </a:pPr>
            <a:r>
              <a:rPr lang="nl-NL" altLang="nl-NL" sz="2400" b="1">
                <a:solidFill>
                  <a:schemeClr val="tx1"/>
                </a:solidFill>
                <a:ea typeface="ヒラギノ角ゴ ProN W3"/>
                <a:sym typeface="Gill Sans"/>
              </a:rPr>
              <a:t>T</a:t>
            </a:r>
          </a:p>
          <a:p>
            <a:pPr eaLnBrk="1" hangingPunct="1">
              <a:spcBef>
                <a:spcPct val="50000"/>
              </a:spcBef>
              <a:buSzTx/>
              <a:buFontTx/>
              <a:buAutoNum type="arabicPeriod"/>
            </a:pPr>
            <a:r>
              <a:rPr lang="nl-NL" altLang="nl-NL" sz="2400" b="1">
                <a:solidFill>
                  <a:schemeClr val="tx1"/>
                </a:solidFill>
                <a:ea typeface="ヒラギノ角ゴ ProN W3"/>
                <a:sym typeface="Gill Sans"/>
              </a:rPr>
              <a:t>T</a:t>
            </a:r>
          </a:p>
          <a:p>
            <a:pPr eaLnBrk="1" hangingPunct="1">
              <a:spcBef>
                <a:spcPct val="50000"/>
              </a:spcBef>
              <a:buSzTx/>
              <a:buFontTx/>
              <a:buAutoNum type="arabicPeriod"/>
            </a:pPr>
            <a:r>
              <a:rPr lang="nl-NL" altLang="nl-NL" sz="2400" b="1">
                <a:solidFill>
                  <a:schemeClr val="tx1"/>
                </a:solidFill>
                <a:ea typeface="ヒラギノ角ゴ ProN W3"/>
                <a:sym typeface="Gill Sans"/>
              </a:rPr>
              <a:t>T</a:t>
            </a:r>
          </a:p>
          <a:p>
            <a:pPr eaLnBrk="1" hangingPunct="1">
              <a:spcBef>
                <a:spcPct val="50000"/>
              </a:spcBef>
              <a:buSzTx/>
              <a:buFontTx/>
              <a:buAutoNum type="arabicPeriod"/>
            </a:pPr>
            <a:r>
              <a:rPr lang="nl-NL" altLang="nl-NL" sz="2400" b="1">
                <a:solidFill>
                  <a:schemeClr val="tx1"/>
                </a:solidFill>
                <a:ea typeface="ヒラギノ角ゴ ProN W3"/>
                <a:sym typeface="Gill Sans"/>
              </a:rPr>
              <a:t>T</a:t>
            </a:r>
          </a:p>
          <a:p>
            <a:pPr eaLnBrk="1" hangingPunct="1">
              <a:spcBef>
                <a:spcPct val="50000"/>
              </a:spcBef>
              <a:buSzTx/>
              <a:buFontTx/>
              <a:buAutoNum type="arabicPeriod"/>
            </a:pPr>
            <a:r>
              <a:rPr lang="nl-NL" altLang="nl-NL" sz="2400" b="1">
                <a:solidFill>
                  <a:schemeClr val="tx1"/>
                </a:solidFill>
                <a:ea typeface="ヒラギノ角ゴ ProN W3"/>
                <a:sym typeface="Gill Sans"/>
              </a:rPr>
              <a:t>F</a:t>
            </a:r>
          </a:p>
          <a:p>
            <a:pPr eaLnBrk="1" hangingPunct="1">
              <a:spcBef>
                <a:spcPct val="50000"/>
              </a:spcBef>
              <a:buSzTx/>
              <a:buFontTx/>
              <a:buNone/>
            </a:pPr>
            <a:endParaRPr lang="nl-NL" altLang="nl-NL" sz="2400" b="1">
              <a:solidFill>
                <a:schemeClr val="tx1"/>
              </a:solidFill>
              <a:ea typeface="ヒラギノ角ゴ ProN W3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5220781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>
            <a:extLst>
              <a:ext uri="{FF2B5EF4-FFF2-40B4-BE49-F238E27FC236}">
                <a16:creationId xmlns:a16="http://schemas.microsoft.com/office/drawing/2014/main" id="{C8A71565-BF0F-463A-BDD5-063A5AC2F4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nl-NL"/>
              <a:t>SQL  </a:t>
            </a:r>
            <a:r>
              <a:rPr lang="en-US" altLang="nl-NL">
                <a:solidFill>
                  <a:srgbClr val="FF0000"/>
                </a:solidFill>
              </a:rPr>
              <a:t>Praktijk</a:t>
            </a: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924F1E9E-02A7-4069-81BE-8064840CC30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25463" y="2139950"/>
            <a:ext cx="11809412" cy="5689600"/>
          </a:xfrm>
        </p:spPr>
        <p:txBody>
          <a:bodyPr/>
          <a:lstStyle/>
          <a:p>
            <a:pPr marL="0" indent="0" algn="ctr" eaLnBrk="1" hangingPunct="1">
              <a:buFont typeface="Century Gothic" panose="020B0502020202020204" pitchFamily="34" charset="0"/>
              <a:buNone/>
            </a:pPr>
            <a:r>
              <a:rPr lang="en-US" altLang="nl-NL" sz="4800" b="1" dirty="0">
                <a:solidFill>
                  <a:schemeClr val="tx1"/>
                </a:solidFill>
              </a:rPr>
              <a:t>Op Elo </a:t>
            </a:r>
            <a:r>
              <a:rPr lang="en-US" altLang="nl-NL" sz="4800" b="1" dirty="0" err="1">
                <a:solidFill>
                  <a:schemeClr val="tx1"/>
                </a:solidFill>
              </a:rPr>
              <a:t>staan</a:t>
            </a:r>
            <a:r>
              <a:rPr lang="en-US" altLang="nl-NL" sz="4800" b="1" dirty="0">
                <a:solidFill>
                  <a:schemeClr val="tx1"/>
                </a:solidFill>
              </a:rPr>
              <a:t> </a:t>
            </a:r>
            <a:r>
              <a:rPr lang="en-US" altLang="nl-NL" sz="4800" b="1" dirty="0" err="1">
                <a:solidFill>
                  <a:schemeClr val="tx1"/>
                </a:solidFill>
              </a:rPr>
              <a:t>weer</a:t>
            </a:r>
            <a:r>
              <a:rPr lang="en-US" altLang="nl-NL" sz="4800" b="1" dirty="0">
                <a:solidFill>
                  <a:schemeClr val="tx1"/>
                </a:solidFill>
              </a:rPr>
              <a:t> </a:t>
            </a:r>
            <a:r>
              <a:rPr lang="en-US" altLang="nl-NL" sz="4800" b="1" dirty="0" err="1">
                <a:solidFill>
                  <a:schemeClr val="tx1"/>
                </a:solidFill>
              </a:rPr>
              <a:t>oefeningen</a:t>
            </a:r>
            <a:r>
              <a:rPr lang="en-US" altLang="nl-NL" sz="4800" b="1" dirty="0">
                <a:solidFill>
                  <a:schemeClr val="tx1"/>
                </a:solidFill>
              </a:rPr>
              <a:t> </a:t>
            </a:r>
            <a:r>
              <a:rPr lang="en-US" altLang="nl-NL" sz="4800" b="1" dirty="0" err="1">
                <a:solidFill>
                  <a:schemeClr val="tx1"/>
                </a:solidFill>
              </a:rPr>
              <a:t>klaar</a:t>
            </a:r>
            <a:r>
              <a:rPr lang="en-US" altLang="nl-NL" sz="4800" b="1" dirty="0">
                <a:solidFill>
                  <a:schemeClr val="tx1"/>
                </a:solidFill>
              </a:rPr>
              <a:t>.</a:t>
            </a:r>
          </a:p>
          <a:p>
            <a:pPr marL="0" indent="0" algn="ctr" eaLnBrk="1" hangingPunct="1">
              <a:buFont typeface="Century Gothic" panose="020B0502020202020204" pitchFamily="34" charset="0"/>
              <a:buNone/>
            </a:pPr>
            <a:endParaRPr lang="en-US" altLang="nl-NL" sz="2800" dirty="0"/>
          </a:p>
          <a:p>
            <a:pPr marL="0" indent="0" algn="ctr" eaLnBrk="1" hangingPunct="1">
              <a:buFont typeface="Century Gothic" panose="020B0502020202020204" pitchFamily="34" charset="0"/>
              <a:buNone/>
            </a:pPr>
            <a:r>
              <a:rPr lang="en-US" altLang="nl-NL" sz="6600" b="1" dirty="0"/>
              <a:t>Maak </a:t>
            </a:r>
            <a:r>
              <a:rPr lang="en-US" altLang="nl-NL" sz="6600" b="1" dirty="0" err="1"/>
              <a:t>deze</a:t>
            </a:r>
            <a:r>
              <a:rPr lang="en-US" altLang="nl-NL" sz="6600" b="1" dirty="0"/>
              <a:t> query’s !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49E0498-9CBB-40EB-9BDE-EB0AE7CF80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>
                <a:solidFill>
                  <a:srgbClr val="FF0000"/>
                </a:solidFill>
              </a:rPr>
              <a:t>Syntax</a:t>
            </a:r>
            <a:r>
              <a:rPr lang="nl-NL" altLang="nl-NL"/>
              <a:t> -vauten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BFE72B5-8079-4B33-AF7F-40212F7F8E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788568"/>
            <a:ext cx="12479064" cy="5105400"/>
          </a:xfrm>
        </p:spPr>
        <p:txBody>
          <a:bodyPr/>
          <a:lstStyle/>
          <a:p>
            <a:r>
              <a:rPr lang="en-US" altLang="nl-NL" sz="3600" dirty="0"/>
              <a:t>SELECT </a:t>
            </a:r>
            <a:r>
              <a:rPr lang="en-US" altLang="nl-NL" sz="3600" dirty="0" err="1"/>
              <a:t>prep_name</a:t>
            </a:r>
            <a:r>
              <a:rPr lang="en-US" altLang="nl-NL" sz="3600" dirty="0"/>
              <a:t> FROM </a:t>
            </a:r>
            <a:r>
              <a:rPr lang="en-US" altLang="nl-NL" sz="3600" dirty="0" err="1"/>
              <a:t>presidenten</a:t>
            </a:r>
            <a:endParaRPr lang="en-US" altLang="nl-NL" sz="3600" dirty="0"/>
          </a:p>
          <a:p>
            <a:r>
              <a:rPr lang="en-US" altLang="nl-NL" sz="3600" dirty="0"/>
              <a:t>SELECT </a:t>
            </a:r>
            <a:r>
              <a:rPr lang="en-US" altLang="nl-NL" sz="3600" dirty="0" err="1"/>
              <a:t>prep_name</a:t>
            </a:r>
            <a:r>
              <a:rPr lang="en-US" altLang="nl-NL" sz="3600" dirty="0"/>
              <a:t> FROM Pres;</a:t>
            </a:r>
          </a:p>
          <a:p>
            <a:r>
              <a:rPr lang="en-US" altLang="nl-NL" sz="3600" dirty="0"/>
              <a:t>SELECT </a:t>
            </a:r>
            <a:r>
              <a:rPr lang="en-US" altLang="nl-NL" sz="3600" dirty="0" err="1"/>
              <a:t>pres_name</a:t>
            </a:r>
            <a:r>
              <a:rPr lang="en-US" altLang="nl-NL" sz="3600" dirty="0"/>
              <a:t> FROM Pres SORT BY </a:t>
            </a:r>
            <a:r>
              <a:rPr lang="en-US" altLang="nl-NL" sz="3600" dirty="0" err="1"/>
              <a:t>Pres_name</a:t>
            </a:r>
            <a:r>
              <a:rPr lang="en-US" altLang="nl-NL" sz="3600" dirty="0"/>
              <a:t> DESC;</a:t>
            </a:r>
          </a:p>
          <a:p>
            <a:r>
              <a:rPr lang="en-US" altLang="nl-NL" sz="3600" dirty="0"/>
              <a:t>SELECT </a:t>
            </a:r>
            <a:r>
              <a:rPr lang="en-US" altLang="nl-NL" sz="3600" dirty="0" err="1"/>
              <a:t>pres_name</a:t>
            </a:r>
            <a:r>
              <a:rPr lang="en-US" altLang="nl-NL" sz="3600" dirty="0"/>
              <a:t> FROM Pres </a:t>
            </a:r>
            <a:br>
              <a:rPr lang="en-US" altLang="nl-NL" sz="3600" dirty="0"/>
            </a:br>
            <a:r>
              <a:rPr lang="en-US" altLang="nl-NL" sz="3600" dirty="0"/>
              <a:t>ORDER BY </a:t>
            </a:r>
            <a:r>
              <a:rPr lang="en-US" altLang="nl-NL" sz="3600" dirty="0" err="1"/>
              <a:t>pres_name</a:t>
            </a:r>
            <a:r>
              <a:rPr lang="en-US" altLang="nl-NL" sz="3600" dirty="0"/>
              <a:t> ASC </a:t>
            </a:r>
            <a:br>
              <a:rPr lang="en-US" altLang="nl-NL" sz="3600" dirty="0"/>
            </a:br>
            <a:r>
              <a:rPr lang="en-US" altLang="nl-NL" sz="3600" dirty="0"/>
              <a:t>WHERE </a:t>
            </a:r>
            <a:r>
              <a:rPr lang="en-US" altLang="nl-NL" sz="3600" dirty="0" err="1"/>
              <a:t>pres_name</a:t>
            </a:r>
            <a:r>
              <a:rPr lang="en-US" altLang="nl-NL" sz="3600" dirty="0"/>
              <a:t> &lt;&gt; "Bush G W"; </a:t>
            </a:r>
            <a:endParaRPr lang="nl-NL" altLang="nl-NL" sz="3600" dirty="0"/>
          </a:p>
        </p:txBody>
      </p:sp>
    </p:spTree>
    <p:extLst>
      <p:ext uri="{BB962C8B-B14F-4D97-AF65-F5344CB8AC3E}">
        <p14:creationId xmlns:p14="http://schemas.microsoft.com/office/powerpoint/2010/main" val="2706545212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5CA2C31B-9BD3-43C4-8EE2-9E43247DA4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/>
              <a:t>Go for it…..</a:t>
            </a:r>
          </a:p>
        </p:txBody>
      </p:sp>
      <p:pic>
        <p:nvPicPr>
          <p:cNvPr id="31747" name="Picture 5" descr="Dixie National Livestock Show and Rodeo">
            <a:extLst>
              <a:ext uri="{FF2B5EF4-FFF2-40B4-BE49-F238E27FC236}">
                <a16:creationId xmlns:a16="http://schemas.microsoft.com/office/drawing/2014/main" id="{7282A75E-A426-4F4F-9B7D-AAF47584D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588" y="2428875"/>
            <a:ext cx="7129462" cy="570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83FD0-3533-F9C3-E069-8F5FFAFE2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SQL </a:t>
            </a:r>
            <a:r>
              <a:rPr lang="nl-NL" dirty="0">
                <a:solidFill>
                  <a:srgbClr val="FF0000"/>
                </a:solidFill>
              </a:rPr>
              <a:t>Handigheid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8A770F37-C141-F8FF-9A55-2E78A1629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8032" t="14495" r="24053" b="29088"/>
          <a:stretch/>
        </p:blipFill>
        <p:spPr>
          <a:xfrm>
            <a:off x="260206" y="1917700"/>
            <a:ext cx="12890990" cy="7063556"/>
          </a:xfrm>
        </p:spPr>
      </p:pic>
    </p:spTree>
    <p:extLst>
      <p:ext uri="{BB962C8B-B14F-4D97-AF65-F5344CB8AC3E}">
        <p14:creationId xmlns:p14="http://schemas.microsoft.com/office/powerpoint/2010/main" val="231783747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A2E0F6E-6906-4401-A5DA-67EC21B72C3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4025" y="2284413"/>
            <a:ext cx="11836400" cy="5256212"/>
          </a:xfrm>
        </p:spPr>
        <p:txBody>
          <a:bodyPr/>
          <a:lstStyle/>
          <a:p>
            <a:pPr marL="0" indent="0" eaLnBrk="1" hangingPunct="1">
              <a:buFont typeface="Century Gothic" panose="020B0502020202020204" pitchFamily="34" charset="0"/>
              <a:buNone/>
            </a:pPr>
            <a:r>
              <a:rPr lang="en-US" altLang="nl-NL" b="1" dirty="0"/>
              <a:t>Alle </a:t>
            </a:r>
            <a:r>
              <a:rPr lang="en-US" altLang="nl-NL" b="1" dirty="0" err="1"/>
              <a:t>kolommen</a:t>
            </a:r>
            <a:r>
              <a:rPr lang="en-US" altLang="nl-NL" b="1" dirty="0"/>
              <a:t> van </a:t>
            </a:r>
            <a:r>
              <a:rPr lang="en-US" altLang="nl-NL" b="1" dirty="0" err="1"/>
              <a:t>een</a:t>
            </a:r>
            <a:r>
              <a:rPr lang="en-US" altLang="nl-NL" b="1" dirty="0"/>
              <a:t> </a:t>
            </a:r>
            <a:r>
              <a:rPr lang="en-US" altLang="nl-NL" b="1" dirty="0" err="1"/>
              <a:t>tabel</a:t>
            </a:r>
            <a:r>
              <a:rPr lang="en-US" altLang="nl-NL" b="1" dirty="0"/>
              <a:t> </a:t>
            </a:r>
            <a:r>
              <a:rPr lang="en-US" altLang="nl-NL" b="1" dirty="0" err="1"/>
              <a:t>selecteren</a:t>
            </a:r>
            <a:r>
              <a:rPr lang="en-US" altLang="nl-NL" b="1" dirty="0"/>
              <a:t> met </a:t>
            </a:r>
            <a:r>
              <a:rPr lang="en-US" altLang="nl-NL" b="1" dirty="0">
                <a:solidFill>
                  <a:srgbClr val="FF0000"/>
                </a:solidFill>
              </a:rPr>
              <a:t>*</a:t>
            </a:r>
          </a:p>
          <a:p>
            <a:pPr marL="0" indent="0" eaLnBrk="1" hangingPunct="1">
              <a:lnSpc>
                <a:spcPct val="50000"/>
              </a:lnSpc>
              <a:buFont typeface="Century Gothic" panose="020B0502020202020204" pitchFamily="34" charset="0"/>
              <a:buNone/>
            </a:pPr>
            <a:endParaRPr lang="en-US" altLang="nl-NL" b="1" dirty="0"/>
          </a:p>
          <a:p>
            <a:pPr marL="0" indent="0" eaLnBrk="1" hangingPunct="1">
              <a:lnSpc>
                <a:spcPct val="50000"/>
              </a:lnSpc>
              <a:buFont typeface="Century Gothic" panose="020B0502020202020204" pitchFamily="34" charset="0"/>
              <a:buNone/>
            </a:pPr>
            <a:r>
              <a:rPr lang="en-US" altLang="nl-NL" b="1" dirty="0"/>
              <a:t>SELECT</a:t>
            </a:r>
            <a:r>
              <a:rPr lang="en-US" altLang="nl-NL" dirty="0"/>
              <a:t> </a:t>
            </a:r>
            <a:r>
              <a:rPr lang="en-US" altLang="nl-NL" sz="4000" dirty="0">
                <a:solidFill>
                  <a:srgbClr val="FF0000"/>
                </a:solidFill>
              </a:rPr>
              <a:t>*</a:t>
            </a:r>
            <a:r>
              <a:rPr lang="en-US" altLang="nl-NL" dirty="0"/>
              <a:t> </a:t>
            </a:r>
            <a:r>
              <a:rPr lang="en-US" altLang="nl-NL" b="1" dirty="0"/>
              <a:t>FROM</a:t>
            </a:r>
            <a:r>
              <a:rPr lang="en-US" altLang="nl-NL" dirty="0"/>
              <a:t> EL_CAND </a:t>
            </a:r>
          </a:p>
          <a:p>
            <a:pPr marL="0" indent="0" eaLnBrk="1" hangingPunct="1">
              <a:lnSpc>
                <a:spcPct val="50000"/>
              </a:lnSpc>
              <a:buFont typeface="Century Gothic" panose="020B0502020202020204" pitchFamily="34" charset="0"/>
              <a:buNone/>
            </a:pPr>
            <a:r>
              <a:rPr lang="en-US" altLang="nl-NL" b="1" dirty="0"/>
              <a:t>WHERE</a:t>
            </a:r>
            <a:r>
              <a:rPr lang="en-US" altLang="nl-NL" dirty="0"/>
              <a:t> </a:t>
            </a:r>
            <a:r>
              <a:rPr lang="en-US" altLang="nl-NL" dirty="0" err="1"/>
              <a:t>wl_indic</a:t>
            </a:r>
            <a:r>
              <a:rPr lang="en-US" altLang="nl-NL" dirty="0"/>
              <a:t> = ‘W’</a:t>
            </a:r>
          </a:p>
          <a:p>
            <a:pPr marL="0" indent="0" eaLnBrk="1" hangingPunct="1">
              <a:lnSpc>
                <a:spcPct val="50000"/>
              </a:lnSpc>
              <a:buFont typeface="Century Gothic" panose="020B0502020202020204" pitchFamily="34" charset="0"/>
              <a:buNone/>
            </a:pPr>
            <a:endParaRPr lang="en-US" altLang="nl-NL" dirty="0"/>
          </a:p>
          <a:p>
            <a:pPr marL="0" indent="0" eaLnBrk="1" hangingPunct="1">
              <a:lnSpc>
                <a:spcPct val="50000"/>
              </a:lnSpc>
              <a:buFont typeface="Century Gothic" panose="020B0502020202020204" pitchFamily="34" charset="0"/>
              <a:buNone/>
            </a:pPr>
            <a:r>
              <a:rPr lang="en-US" altLang="nl-NL" b="1" dirty="0" err="1"/>
              <a:t>Geeft</a:t>
            </a:r>
            <a:r>
              <a:rPr lang="en-US" altLang="nl-NL" b="1" dirty="0"/>
              <a:t> alle </a:t>
            </a:r>
            <a:r>
              <a:rPr lang="en-US" altLang="nl-NL" b="1" dirty="0" err="1"/>
              <a:t>kolommen</a:t>
            </a:r>
            <a:r>
              <a:rPr lang="en-US" altLang="nl-NL" b="1" dirty="0"/>
              <a:t> van </a:t>
            </a:r>
            <a:r>
              <a:rPr lang="en-US" altLang="nl-NL" b="1" dirty="0" err="1"/>
              <a:t>een</a:t>
            </a:r>
            <a:r>
              <a:rPr lang="en-US" altLang="nl-NL" b="1" dirty="0"/>
              <a:t> </a:t>
            </a:r>
            <a:r>
              <a:rPr lang="en-US" altLang="nl-NL" b="1" dirty="0" err="1"/>
              <a:t>tabel</a:t>
            </a:r>
            <a:r>
              <a:rPr lang="en-US" altLang="nl-NL" b="1" dirty="0"/>
              <a:t> in de </a:t>
            </a:r>
            <a:r>
              <a:rPr lang="en-US" altLang="nl-NL" b="1" dirty="0" err="1"/>
              <a:t>uitvoer</a:t>
            </a:r>
            <a:r>
              <a:rPr lang="en-US" altLang="nl-NL" b="1" dirty="0"/>
              <a:t> !</a:t>
            </a: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122D7B3B-FAED-4F9B-98F3-6FCFC35F8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188" y="339725"/>
            <a:ext cx="104648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spcBef>
                <a:spcPts val="2400"/>
              </a:spcBef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1pPr>
            <a:lvl2pPr marL="742950" indent="-285750">
              <a:spcBef>
                <a:spcPts val="2400"/>
              </a:spcBef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2pPr>
            <a:lvl3pPr marL="1143000" indent="-228600">
              <a:spcBef>
                <a:spcPts val="2400"/>
              </a:spcBef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3pPr>
            <a:lvl4pPr marL="1600200" indent="-228600">
              <a:spcBef>
                <a:spcPts val="2400"/>
              </a:spcBef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4pPr>
            <a:lvl5pPr marL="2057400" indent="-228600">
              <a:spcBef>
                <a:spcPts val="2400"/>
              </a:spcBef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Century Gothic" panose="020B0502020202020204" pitchFamily="34" charset="0"/>
              <a:buChar char="•"/>
              <a:defRPr sz="3200">
                <a:solidFill>
                  <a:srgbClr val="4D4D4D"/>
                </a:solidFill>
                <a:latin typeface="Century Gothic" panose="020B0502020202020204" pitchFamily="34" charset="0"/>
                <a:ea typeface="ヒラギノ明朝 ProN W3" charset="-128"/>
                <a:sym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nl-NL" sz="8400" b="1">
                <a:ea typeface="ヒラギノ明朝 ProN W6" charset="-128"/>
              </a:rPr>
              <a:t>SQL </a:t>
            </a:r>
            <a:r>
              <a:rPr lang="en-US" altLang="nl-NL" sz="8400" b="1">
                <a:solidFill>
                  <a:srgbClr val="FF0000"/>
                </a:solidFill>
                <a:ea typeface="ヒラギノ明朝 ProN W6" charset="-128"/>
              </a:rPr>
              <a:t>Syntax *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4FDC424-1643-47F8-894C-03854190BB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68" t="22438" r="41695" b="9744"/>
          <a:stretch/>
        </p:blipFill>
        <p:spPr>
          <a:xfrm>
            <a:off x="454024" y="5956920"/>
            <a:ext cx="10008815" cy="9534093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el en opsomming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el en opsomming">
      <a:majorFont>
        <a:latin typeface="Century Gothic"/>
        <a:ea typeface="ヒラギノ明朝 ProN W6"/>
        <a:cs typeface="ヒラギノ明朝 ProN W6"/>
      </a:majorFont>
      <a:minorFont>
        <a:latin typeface="Century Gothic"/>
        <a:ea typeface="ヒラギノ明朝 ProN W3"/>
        <a:cs typeface="ヒラギノ明朝 ProN W3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el en opsomm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Pages>0</Pages>
  <Words>3030</Words>
  <Characters>0</Characters>
  <Application>Microsoft Office PowerPoint</Application>
  <PresentationFormat>Aangepast</PresentationFormat>
  <Lines>0</Lines>
  <Paragraphs>538</Paragraphs>
  <Slides>70</Slides>
  <Notes>7</Notes>
  <HiddenSlides>1</HiddenSlides>
  <MMClips>0</MMClips>
  <ScaleCrop>false</ScaleCrop>
  <HeadingPairs>
    <vt:vector size="8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70</vt:i4>
      </vt:variant>
    </vt:vector>
  </HeadingPairs>
  <TitlesOfParts>
    <vt:vector size="76" baseType="lpstr">
      <vt:lpstr>Arial</vt:lpstr>
      <vt:lpstr>Calibri</vt:lpstr>
      <vt:lpstr>Century Gothic</vt:lpstr>
      <vt:lpstr>Gill Sans</vt:lpstr>
      <vt:lpstr>Titel en opsomming</vt:lpstr>
      <vt:lpstr>Werkblad</vt:lpstr>
      <vt:lpstr>SQL</vt:lpstr>
      <vt:lpstr>SQL Select extra</vt:lpstr>
      <vt:lpstr>SQL Syntax</vt:lpstr>
      <vt:lpstr>SQL Syntax</vt:lpstr>
      <vt:lpstr>SELECT  VOLGORDE</vt:lpstr>
      <vt:lpstr>Syntax -vauten</vt:lpstr>
      <vt:lpstr>Syntax -vauten</vt:lpstr>
      <vt:lpstr>SQL Handigheid</vt:lpstr>
      <vt:lpstr>PowerPoint-presentatie</vt:lpstr>
      <vt:lpstr>SQL</vt:lpstr>
      <vt:lpstr>SQL</vt:lpstr>
      <vt:lpstr>SQL</vt:lpstr>
      <vt:lpstr>PowerPoint-presentatie</vt:lpstr>
      <vt:lpstr>SQL Syntax IN</vt:lpstr>
      <vt:lpstr>SQL</vt:lpstr>
      <vt:lpstr>SQL</vt:lpstr>
      <vt:lpstr>SQL Syntax Between/And</vt:lpstr>
      <vt:lpstr>SQL Syntax Like</vt:lpstr>
      <vt:lpstr>SQL Syntax Like</vt:lpstr>
      <vt:lpstr>SQL Syntax Like</vt:lpstr>
      <vt:lpstr>SQL Syntax Like </vt:lpstr>
      <vt:lpstr>SQL Syntax Like</vt:lpstr>
      <vt:lpstr>LIKE diepgang</vt:lpstr>
      <vt:lpstr>LIKE diepgang</vt:lpstr>
      <vt:lpstr>LIKE diepgang</vt:lpstr>
      <vt:lpstr>DISTINCT </vt:lpstr>
      <vt:lpstr>SELECT DISTINCT HOBBY</vt:lpstr>
      <vt:lpstr>AS alias  </vt:lpstr>
      <vt:lpstr>AS alias  </vt:lpstr>
      <vt:lpstr>Limit x </vt:lpstr>
      <vt:lpstr>ORDER BY </vt:lpstr>
      <vt:lpstr>Meer mogelijkheden</vt:lpstr>
      <vt:lpstr>PowerPoint-presentatie</vt:lpstr>
      <vt:lpstr>SQL  Condities</vt:lpstr>
      <vt:lpstr>SQL  NOT-condities</vt:lpstr>
      <vt:lpstr>SQL  Condities</vt:lpstr>
      <vt:lpstr>SQL  Condities</vt:lpstr>
      <vt:lpstr>SQL  Condities</vt:lpstr>
      <vt:lpstr>SQL  Condities</vt:lpstr>
      <vt:lpstr>SQL  Condities</vt:lpstr>
      <vt:lpstr>SQL  Expressies</vt:lpstr>
      <vt:lpstr>SQL  Expressies</vt:lpstr>
      <vt:lpstr>SQL  Operators</vt:lpstr>
      <vt:lpstr>SQL  Operators</vt:lpstr>
      <vt:lpstr>SQL  Operators</vt:lpstr>
      <vt:lpstr>SQL  Operators</vt:lpstr>
      <vt:lpstr>SQL  Operators</vt:lpstr>
      <vt:lpstr>SQL  Operators</vt:lpstr>
      <vt:lpstr>SQL  Operators</vt:lpstr>
      <vt:lpstr>SQL  Operators</vt:lpstr>
      <vt:lpstr>SQL  Operators</vt:lpstr>
      <vt:lpstr>SQL  Operators</vt:lpstr>
      <vt:lpstr>SQL  Operators</vt:lpstr>
      <vt:lpstr>SQL  Operators</vt:lpstr>
      <vt:lpstr>SQL  Operators</vt:lpstr>
      <vt:lpstr>SQL  Operators</vt:lpstr>
      <vt:lpstr>SQL  Operators</vt:lpstr>
      <vt:lpstr>SQL  Condities</vt:lpstr>
      <vt:lpstr>SQL  Condities</vt:lpstr>
      <vt:lpstr>SQL  Condities</vt:lpstr>
      <vt:lpstr>Oefening Condities</vt:lpstr>
      <vt:lpstr>Oefening Condities</vt:lpstr>
      <vt:lpstr>Oefening Condities</vt:lpstr>
      <vt:lpstr>Oefening Condities</vt:lpstr>
      <vt:lpstr>PowerPoint-presentatie</vt:lpstr>
      <vt:lpstr>PowerPoint-presentatie</vt:lpstr>
      <vt:lpstr>PowerPoint-presentatie</vt:lpstr>
      <vt:lpstr>Oefening Condities</vt:lpstr>
      <vt:lpstr>SQL  Praktijk</vt:lpstr>
      <vt:lpstr>Go for it…..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subject/>
  <dc:creator>Draaisma, G.P.</dc:creator>
  <cp:keywords/>
  <dc:description/>
  <cp:lastModifiedBy>Gert Draaisma</cp:lastModifiedBy>
  <cp:revision>81</cp:revision>
  <dcterms:modified xsi:type="dcterms:W3CDTF">2022-09-14T08:30:09Z</dcterms:modified>
</cp:coreProperties>
</file>