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59" r:id="rId5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1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Kattintson ide az alcím mintájának szerkesztéséhez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B0458-E7C9-4AE2-BED9-E0F0C7BF3166}" type="datetimeFigureOut">
              <a:rPr lang="hu-HU" smtClean="0"/>
              <a:t>2022.09.13.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92098-60B5-4A1B-9C09-043FC0A5C5B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68166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B0458-E7C9-4AE2-BED9-E0F0C7BF3166}" type="datetimeFigureOut">
              <a:rPr lang="hu-HU" smtClean="0"/>
              <a:t>2022.09.13.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92098-60B5-4A1B-9C09-043FC0A5C5B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82768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B0458-E7C9-4AE2-BED9-E0F0C7BF3166}" type="datetimeFigureOut">
              <a:rPr lang="hu-HU" smtClean="0"/>
              <a:t>2022.09.13.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92098-60B5-4A1B-9C09-043FC0A5C5B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82457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B0458-E7C9-4AE2-BED9-E0F0C7BF3166}" type="datetimeFigureOut">
              <a:rPr lang="hu-HU" smtClean="0"/>
              <a:t>2022.09.13.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92098-60B5-4A1B-9C09-043FC0A5C5B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65660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B0458-E7C9-4AE2-BED9-E0F0C7BF3166}" type="datetimeFigureOut">
              <a:rPr lang="hu-HU" smtClean="0"/>
              <a:t>2022.09.13.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92098-60B5-4A1B-9C09-043FC0A5C5B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07740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B0458-E7C9-4AE2-BED9-E0F0C7BF3166}" type="datetimeFigureOut">
              <a:rPr lang="hu-HU" smtClean="0"/>
              <a:t>2022.09.13.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92098-60B5-4A1B-9C09-043FC0A5C5B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32091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B0458-E7C9-4AE2-BED9-E0F0C7BF3166}" type="datetimeFigureOut">
              <a:rPr lang="hu-HU" smtClean="0"/>
              <a:t>2022.09.13.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92098-60B5-4A1B-9C09-043FC0A5C5B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8431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B0458-E7C9-4AE2-BED9-E0F0C7BF3166}" type="datetimeFigureOut">
              <a:rPr lang="hu-HU" smtClean="0"/>
              <a:t>2022.09.13.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92098-60B5-4A1B-9C09-043FC0A5C5B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22617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B0458-E7C9-4AE2-BED9-E0F0C7BF3166}" type="datetimeFigureOut">
              <a:rPr lang="hu-HU" smtClean="0"/>
              <a:t>2022.09.13.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92098-60B5-4A1B-9C09-043FC0A5C5B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600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B0458-E7C9-4AE2-BED9-E0F0C7BF3166}" type="datetimeFigureOut">
              <a:rPr lang="hu-HU" smtClean="0"/>
              <a:t>2022.09.13.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92098-60B5-4A1B-9C09-043FC0A5C5B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46892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B0458-E7C9-4AE2-BED9-E0F0C7BF3166}" type="datetimeFigureOut">
              <a:rPr lang="hu-HU" smtClean="0"/>
              <a:t>2022.09.13.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92098-60B5-4A1B-9C09-043FC0A5C5B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06020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5B0458-E7C9-4AE2-BED9-E0F0C7BF3166}" type="datetimeFigureOut">
              <a:rPr lang="hu-HU" smtClean="0"/>
              <a:t>2022.09.13.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992098-60B5-4A1B-9C09-043FC0A5C5B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80603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rtima.com/weblogs/viewpost.jsp?thread=7590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cs.cornell.edu/courses/cs1130/2012sp/1130selfpaced/module1/module1part4/strongtyping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1"/>
          <p:cNvSpPr txBox="1">
            <a:spLocks/>
          </p:cNvSpPr>
          <p:nvPr/>
        </p:nvSpPr>
        <p:spPr>
          <a:xfrm>
            <a:off x="1901371" y="3758754"/>
            <a:ext cx="2246086" cy="64009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hu-HU" sz="2400" dirty="0" smtClean="0">
                <a:solidFill>
                  <a:schemeClr val="bg1">
                    <a:lumMod val="85000"/>
                  </a:schemeClr>
                </a:solidFill>
              </a:rPr>
              <a:t>Beretka Gellért</a:t>
            </a:r>
            <a:endParaRPr lang="hu-HU" sz="2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" name="Cím 1"/>
          <p:cNvSpPr>
            <a:spLocks noGrp="1"/>
          </p:cNvSpPr>
          <p:nvPr>
            <p:ph type="ctrTitle"/>
          </p:nvPr>
        </p:nvSpPr>
        <p:spPr>
          <a:xfrm>
            <a:off x="1901371" y="1328634"/>
            <a:ext cx="6899238" cy="1928589"/>
          </a:xfrm>
        </p:spPr>
        <p:txBody>
          <a:bodyPr>
            <a:normAutofit/>
          </a:bodyPr>
          <a:lstStyle/>
          <a:p>
            <a:pPr algn="l"/>
            <a:r>
              <a:rPr lang="hu-HU" sz="6600" dirty="0" smtClean="0">
                <a:solidFill>
                  <a:schemeClr val="bg1">
                    <a:lumMod val="85000"/>
                  </a:schemeClr>
                </a:solidFill>
              </a:rPr>
              <a:t>Típusosság programnyelvekben</a:t>
            </a:r>
            <a:endParaRPr lang="hu-HU" sz="66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3961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1"/>
          <p:cNvSpPr txBox="1">
            <a:spLocks/>
          </p:cNvSpPr>
          <p:nvPr/>
        </p:nvSpPr>
        <p:spPr>
          <a:xfrm>
            <a:off x="2023688" y="814647"/>
            <a:ext cx="5337586" cy="429768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  <a:spcAft>
                <a:spcPts val="3600"/>
              </a:spcAft>
            </a:pPr>
            <a:r>
              <a:rPr lang="hu-HU" sz="3300" dirty="0" smtClean="0">
                <a:solidFill>
                  <a:schemeClr val="bg1">
                    <a:lumMod val="85000"/>
                  </a:schemeClr>
                </a:solidFill>
              </a:rPr>
              <a:t>Típusosság mértékei:</a:t>
            </a:r>
          </a:p>
          <a:p>
            <a:pPr marL="457200" indent="-457200" algn="l">
              <a:spcBef>
                <a:spcPts val="1200"/>
              </a:spcBef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hu-HU" sz="2800" dirty="0" smtClean="0">
                <a:solidFill>
                  <a:schemeClr val="bg1">
                    <a:lumMod val="85000"/>
                  </a:schemeClr>
                </a:solidFill>
              </a:rPr>
              <a:t>Erősen típusos</a:t>
            </a:r>
          </a:p>
          <a:p>
            <a:pPr marL="914400" lvl="1" indent="-457200">
              <a:spcBef>
                <a:spcPts val="1200"/>
              </a:spcBef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hu-HU" sz="2800" dirty="0" smtClean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  <a:cs typeface="+mj-cs"/>
              </a:rPr>
              <a:t>C# (C++, java, </a:t>
            </a:r>
            <a:r>
              <a:rPr lang="hu-HU" sz="2800" dirty="0" err="1" smtClean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  <a:cs typeface="+mj-cs"/>
              </a:rPr>
              <a:t>TypeScript</a:t>
            </a:r>
            <a:r>
              <a:rPr lang="hu-HU" sz="2800" dirty="0" smtClean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  <a:cs typeface="+mj-cs"/>
              </a:rPr>
              <a:t>)</a:t>
            </a:r>
            <a:endParaRPr lang="hu-HU" sz="2800" dirty="0">
              <a:solidFill>
                <a:schemeClr val="bg1">
                  <a:lumMod val="85000"/>
                </a:schemeClr>
              </a:solidFill>
              <a:latin typeface="+mj-lt"/>
              <a:ea typeface="+mj-ea"/>
              <a:cs typeface="+mj-cs"/>
            </a:endParaRPr>
          </a:p>
          <a:p>
            <a:pPr marL="457200" indent="-457200" algn="l">
              <a:spcBef>
                <a:spcPts val="1200"/>
              </a:spcBef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hu-HU" sz="2800" dirty="0" smtClean="0">
                <a:solidFill>
                  <a:schemeClr val="bg1">
                    <a:lumMod val="85000"/>
                  </a:schemeClr>
                </a:solidFill>
              </a:rPr>
              <a:t>Gyengén típusos</a:t>
            </a:r>
          </a:p>
          <a:p>
            <a:pPr marL="914400" lvl="1" indent="-457200">
              <a:spcBef>
                <a:spcPts val="1200"/>
              </a:spcBef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hu-HU" sz="2800" dirty="0" err="1" smtClean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  <a:cs typeface="+mj-cs"/>
              </a:rPr>
              <a:t>Javascript</a:t>
            </a:r>
            <a:r>
              <a:rPr lang="hu-HU" sz="2800" dirty="0" smtClean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  <a:cs typeface="+mj-cs"/>
              </a:rPr>
              <a:t>, </a:t>
            </a:r>
            <a:r>
              <a:rPr lang="hu-HU" sz="2800" dirty="0" err="1" smtClean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  <a:cs typeface="+mj-cs"/>
              </a:rPr>
              <a:t>NodeJS</a:t>
            </a:r>
            <a:endParaRPr lang="hu-HU" sz="2800" dirty="0">
              <a:solidFill>
                <a:schemeClr val="bg1">
                  <a:lumMod val="85000"/>
                </a:schemeClr>
              </a:solidFill>
              <a:latin typeface="+mj-lt"/>
              <a:ea typeface="+mj-ea"/>
              <a:cs typeface="+mj-cs"/>
            </a:endParaRPr>
          </a:p>
          <a:p>
            <a:pPr marL="457200" indent="-457200" algn="l">
              <a:spcBef>
                <a:spcPts val="1200"/>
              </a:spcBef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hu-HU" sz="2800" dirty="0" smtClean="0">
                <a:solidFill>
                  <a:schemeClr val="bg1">
                    <a:lumMod val="85000"/>
                  </a:schemeClr>
                </a:solidFill>
              </a:rPr>
              <a:t>/Típustalan/</a:t>
            </a:r>
          </a:p>
          <a:p>
            <a:pPr algn="l"/>
            <a:endParaRPr lang="hu-HU" sz="2400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2" name="Kép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8857" y="1535162"/>
            <a:ext cx="1180139" cy="1132934"/>
          </a:xfrm>
          <a:prstGeom prst="rect">
            <a:avLst/>
          </a:prstGeom>
        </p:spPr>
      </p:pic>
      <p:pic>
        <p:nvPicPr>
          <p:cNvPr id="3" name="Kép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8137" y="1533805"/>
            <a:ext cx="1009121" cy="1134291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3571" y="1538941"/>
            <a:ext cx="1806646" cy="1129155"/>
          </a:xfrm>
          <a:prstGeom prst="rect">
            <a:avLst/>
          </a:prstGeom>
        </p:spPr>
      </p:pic>
      <p:pic>
        <p:nvPicPr>
          <p:cNvPr id="6" name="Kép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6530" y="1534300"/>
            <a:ext cx="1133796" cy="1133796"/>
          </a:xfrm>
          <a:prstGeom prst="rect">
            <a:avLst/>
          </a:prstGeom>
        </p:spPr>
      </p:pic>
      <p:pic>
        <p:nvPicPr>
          <p:cNvPr id="7" name="Kép 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0164" y="3678488"/>
            <a:ext cx="2017663" cy="1134291"/>
          </a:xfrm>
          <a:prstGeom prst="rect">
            <a:avLst/>
          </a:prstGeom>
        </p:spPr>
      </p:pic>
      <p:pic>
        <p:nvPicPr>
          <p:cNvPr id="8" name="Kép 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0524" y="3680123"/>
            <a:ext cx="1132656" cy="1132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814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ím 1"/>
          <p:cNvSpPr txBox="1">
            <a:spLocks/>
          </p:cNvSpPr>
          <p:nvPr/>
        </p:nvSpPr>
        <p:spPr>
          <a:xfrm>
            <a:off x="2023687" y="814646"/>
            <a:ext cx="5658103" cy="58105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  <a:spcAft>
                <a:spcPts val="3600"/>
              </a:spcAft>
            </a:pPr>
            <a:r>
              <a:rPr lang="hu-HU" sz="2800" dirty="0" smtClean="0">
                <a:solidFill>
                  <a:schemeClr val="bg1">
                    <a:lumMod val="85000"/>
                  </a:schemeClr>
                </a:solidFill>
              </a:rPr>
              <a:t>Erősen típusos:</a:t>
            </a:r>
          </a:p>
          <a:p>
            <a:pPr marL="457200" indent="-457200" algn="l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u-HU" sz="2400" dirty="0" smtClean="0">
                <a:solidFill>
                  <a:schemeClr val="bg1">
                    <a:lumMod val="85000"/>
                  </a:schemeClr>
                </a:solidFill>
              </a:rPr>
              <a:t>Hátrányok:</a:t>
            </a:r>
          </a:p>
          <a:p>
            <a:pPr marL="914400" lvl="1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u-HU" sz="2400" dirty="0" smtClean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  <a:cs typeface="+mj-cs"/>
              </a:rPr>
              <a:t>Több idő a kódolás</a:t>
            </a:r>
          </a:p>
          <a:p>
            <a:pPr marL="914400" lvl="1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u-HU" sz="2400" dirty="0" smtClean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  <a:cs typeface="+mj-cs"/>
              </a:rPr>
              <a:t>Deklarációnál előre kell gondolkodni</a:t>
            </a:r>
          </a:p>
          <a:p>
            <a:pPr marL="914400" lvl="1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hu-HU" sz="2400" dirty="0">
              <a:solidFill>
                <a:schemeClr val="bg1">
                  <a:lumMod val="85000"/>
                </a:schemeClr>
              </a:solidFill>
              <a:latin typeface="+mj-lt"/>
              <a:ea typeface="+mj-ea"/>
              <a:cs typeface="+mj-cs"/>
            </a:endParaRPr>
          </a:p>
          <a:p>
            <a:pPr marL="457200" indent="-457200" algn="l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u-HU" sz="2400" dirty="0" smtClean="0">
                <a:solidFill>
                  <a:schemeClr val="bg1">
                    <a:lumMod val="85000"/>
                  </a:schemeClr>
                </a:solidFill>
              </a:rPr>
              <a:t>Előnyök:</a:t>
            </a:r>
          </a:p>
          <a:p>
            <a:pPr marL="914400" lvl="1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u-HU" sz="2400" dirty="0" smtClean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  <a:cs typeface="+mj-cs"/>
              </a:rPr>
              <a:t>Program írása közben az IDE segít</a:t>
            </a:r>
          </a:p>
          <a:p>
            <a:pPr marL="914400" lvl="1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u-HU" sz="2400" dirty="0" smtClean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  <a:cs typeface="+mj-cs"/>
              </a:rPr>
              <a:t>Gyorsabb lefutás</a:t>
            </a:r>
          </a:p>
          <a:p>
            <a:pPr marL="914400" lvl="1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u-HU" sz="2400" dirty="0" smtClean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  <a:cs typeface="+mj-cs"/>
              </a:rPr>
              <a:t>Lefutás közben nem kell ellenőrizni</a:t>
            </a:r>
          </a:p>
          <a:p>
            <a:pPr algn="l"/>
            <a:endParaRPr lang="hu-HU" sz="2400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7276" y="831916"/>
            <a:ext cx="701084" cy="673041"/>
          </a:xfrm>
          <a:prstGeom prst="rect">
            <a:avLst/>
          </a:prstGeom>
        </p:spPr>
      </p:pic>
      <p:pic>
        <p:nvPicPr>
          <p:cNvPr id="6" name="Kép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3846" y="842474"/>
            <a:ext cx="599487" cy="673847"/>
          </a:xfrm>
          <a:prstGeom prst="rect">
            <a:avLst/>
          </a:prstGeom>
        </p:spPr>
      </p:pic>
      <p:pic>
        <p:nvPicPr>
          <p:cNvPr id="7" name="Kép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3527" y="814647"/>
            <a:ext cx="1073272" cy="670796"/>
          </a:xfrm>
          <a:prstGeom prst="rect">
            <a:avLst/>
          </a:prstGeom>
        </p:spPr>
      </p:pic>
      <p:pic>
        <p:nvPicPr>
          <p:cNvPr id="8" name="Kép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2285" y="814940"/>
            <a:ext cx="673553" cy="673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47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1"/>
          <p:cNvSpPr txBox="1">
            <a:spLocks/>
          </p:cNvSpPr>
          <p:nvPr/>
        </p:nvSpPr>
        <p:spPr>
          <a:xfrm>
            <a:off x="1901371" y="1722337"/>
            <a:ext cx="8924472" cy="381304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</a:rPr>
              <a:t>Typing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: Strong vs. Weak, Static vs. </a:t>
            </a: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</a:rPr>
              <a:t>Dynamic</a:t>
            </a:r>
            <a:r>
              <a:rPr lang="hu-HU" sz="2000" dirty="0" smtClean="0">
                <a:solidFill>
                  <a:schemeClr val="bg1">
                    <a:lumMod val="85000"/>
                  </a:schemeClr>
                </a:solidFill>
              </a:rPr>
              <a:t> =&gt;</a:t>
            </a:r>
          </a:p>
          <a:p>
            <a:pPr algn="l"/>
            <a:r>
              <a:rPr lang="hu-HU" sz="2000" dirty="0" smtClean="0">
                <a:solidFill>
                  <a:schemeClr val="bg1">
                    <a:lumMod val="85000"/>
                  </a:schemeClr>
                </a:solidFill>
                <a:hlinkClick r:id="rId3"/>
              </a:rPr>
              <a:t>https</a:t>
            </a:r>
            <a:r>
              <a:rPr lang="hu-HU" sz="2000" dirty="0">
                <a:solidFill>
                  <a:schemeClr val="bg1">
                    <a:lumMod val="85000"/>
                  </a:schemeClr>
                </a:solidFill>
                <a:hlinkClick r:id="rId3"/>
              </a:rPr>
              <a:t>://</a:t>
            </a:r>
            <a:r>
              <a:rPr lang="hu-HU" sz="2000" dirty="0" smtClean="0">
                <a:solidFill>
                  <a:schemeClr val="bg1">
                    <a:lumMod val="85000"/>
                  </a:schemeClr>
                </a:solidFill>
                <a:hlinkClick r:id="rId3"/>
              </a:rPr>
              <a:t>www.artima.com/weblogs/viewpost.jsp?thread=7590</a:t>
            </a:r>
            <a:endParaRPr lang="hu-HU" sz="2000" dirty="0" smtClean="0">
              <a:solidFill>
                <a:schemeClr val="bg1">
                  <a:lumMod val="85000"/>
                </a:schemeClr>
              </a:solidFill>
            </a:endParaRPr>
          </a:p>
          <a:p>
            <a:pPr algn="l"/>
            <a:endParaRPr lang="hu-HU" sz="2000" dirty="0">
              <a:solidFill>
                <a:schemeClr val="bg1">
                  <a:lumMod val="85000"/>
                </a:schemeClr>
              </a:solidFill>
            </a:endParaRPr>
          </a:p>
          <a:p>
            <a:pPr algn="l"/>
            <a:r>
              <a:rPr lang="hu-HU" sz="2000" dirty="0" err="1">
                <a:solidFill>
                  <a:schemeClr val="bg1">
                    <a:lumMod val="85000"/>
                  </a:schemeClr>
                </a:solidFill>
              </a:rPr>
              <a:t>Safety</a:t>
            </a:r>
            <a:r>
              <a:rPr lang="hu-HU" sz="2000" dirty="0">
                <a:solidFill>
                  <a:schemeClr val="bg1">
                    <a:lumMod val="85000"/>
                  </a:schemeClr>
                </a:solidFill>
              </a:rPr>
              <a:t> and </a:t>
            </a:r>
            <a:r>
              <a:rPr lang="hu-HU" sz="2000" dirty="0" err="1">
                <a:solidFill>
                  <a:schemeClr val="bg1">
                    <a:lumMod val="85000"/>
                  </a:schemeClr>
                </a:solidFill>
              </a:rPr>
              <a:t>strong</a:t>
            </a:r>
            <a:r>
              <a:rPr lang="hu-HU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hu-HU" sz="2000" dirty="0" err="1" smtClean="0">
                <a:solidFill>
                  <a:schemeClr val="bg1">
                    <a:lumMod val="85000"/>
                  </a:schemeClr>
                </a:solidFill>
              </a:rPr>
              <a:t>typing</a:t>
            </a:r>
            <a:r>
              <a:rPr lang="hu-HU" sz="2000" dirty="0" smtClean="0">
                <a:solidFill>
                  <a:schemeClr val="bg1">
                    <a:lumMod val="85000"/>
                  </a:schemeClr>
                </a:solidFill>
              </a:rPr>
              <a:t> =&gt;</a:t>
            </a:r>
          </a:p>
          <a:p>
            <a:pPr algn="l"/>
            <a:r>
              <a:rPr lang="hu-HU" sz="2000" dirty="0" smtClean="0">
                <a:solidFill>
                  <a:schemeClr val="bg1">
                    <a:lumMod val="85000"/>
                  </a:schemeClr>
                </a:solidFill>
                <a:hlinkClick r:id="rId4"/>
              </a:rPr>
              <a:t>http://www.cs.cornell.edu/courses/cs1130/2012sp/1130selfpaced/module1/module1part4/strongtyping.html</a:t>
            </a:r>
            <a:endParaRPr lang="hu-HU" sz="2000" dirty="0" smtClean="0">
              <a:solidFill>
                <a:schemeClr val="bg1">
                  <a:lumMod val="85000"/>
                </a:schemeClr>
              </a:solidFill>
            </a:endParaRPr>
          </a:p>
          <a:p>
            <a:pPr algn="l"/>
            <a:endParaRPr lang="hu-HU" sz="2000" dirty="0" smtClean="0">
              <a:solidFill>
                <a:schemeClr val="bg1">
                  <a:lumMod val="85000"/>
                </a:schemeClr>
              </a:solidFill>
            </a:endParaRPr>
          </a:p>
          <a:p>
            <a:pPr algn="l"/>
            <a:endParaRPr lang="hu-HU" sz="2000" dirty="0" smtClean="0">
              <a:solidFill>
                <a:schemeClr val="bg1">
                  <a:lumMod val="85000"/>
                </a:schemeClr>
              </a:solidFill>
            </a:endParaRPr>
          </a:p>
          <a:p>
            <a:pPr algn="l"/>
            <a:endParaRPr lang="hu-HU" sz="2400" dirty="0">
              <a:solidFill>
                <a:schemeClr val="bg1">
                  <a:lumMod val="85000"/>
                </a:schemeClr>
              </a:solidFill>
            </a:endParaRPr>
          </a:p>
          <a:p>
            <a:pPr algn="l"/>
            <a:endParaRPr lang="hu-HU" sz="2400" dirty="0" smtClean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" name="Cím 1"/>
          <p:cNvSpPr>
            <a:spLocks noGrp="1"/>
          </p:cNvSpPr>
          <p:nvPr>
            <p:ph type="ctrTitle"/>
          </p:nvPr>
        </p:nvSpPr>
        <p:spPr>
          <a:xfrm>
            <a:off x="1901371" y="669471"/>
            <a:ext cx="6899238" cy="1052866"/>
          </a:xfrm>
        </p:spPr>
        <p:txBody>
          <a:bodyPr>
            <a:normAutofit/>
          </a:bodyPr>
          <a:lstStyle/>
          <a:p>
            <a:pPr algn="l"/>
            <a:r>
              <a:rPr lang="hu-HU" sz="6600" dirty="0" smtClean="0">
                <a:solidFill>
                  <a:schemeClr val="bg1">
                    <a:lumMod val="85000"/>
                  </a:schemeClr>
                </a:solidFill>
              </a:rPr>
              <a:t>Források</a:t>
            </a:r>
            <a:endParaRPr lang="hu-HU" sz="66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015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78</Words>
  <Application>Microsoft Office PowerPoint</Application>
  <PresentationFormat>Szélesvásznú</PresentationFormat>
  <Paragraphs>25</Paragraphs>
  <Slides>4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Office-téma</vt:lpstr>
      <vt:lpstr>Típusosság programnyelvekben</vt:lpstr>
      <vt:lpstr>PowerPoint-bemutató</vt:lpstr>
      <vt:lpstr>PowerPoint-bemutató</vt:lpstr>
      <vt:lpstr>Források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Típusosság programnyelvekben</dc:title>
  <dc:creator>Beretka Gellért</dc:creator>
  <cp:lastModifiedBy>Beretka Gellért</cp:lastModifiedBy>
  <cp:revision>14</cp:revision>
  <dcterms:created xsi:type="dcterms:W3CDTF">2022-09-09T10:13:56Z</dcterms:created>
  <dcterms:modified xsi:type="dcterms:W3CDTF">2022-09-13T07:39:11Z</dcterms:modified>
</cp:coreProperties>
</file>