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1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7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7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0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6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8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0458-E7C9-4AE2-BED9-E0F0C7BF3166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weblogs/viewpost.jsp?thread=75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cornell.edu/courses/cs1130/2012sp/1130selfpaced/module1/module1part4/strongty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3758754"/>
            <a:ext cx="2246086" cy="640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Beretka Gellért</a:t>
            </a:r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1328634"/>
            <a:ext cx="6899238" cy="1928589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Típusosság programnyelvekben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2032000" y="639997"/>
            <a:ext cx="5337586" cy="64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Beretka Gellért</a:t>
            </a:r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1722337"/>
            <a:ext cx="8924472" cy="381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 Strong vs. Weak, Static vs.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Dynamic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://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www.artima.com/weblogs/viewpost.jsp?thread=7590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Safety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strong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http://www.cs.cornell.edu/courses/cs1130/2012sp/1130selfpaced/module1/module1part4/strongtyping.html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669471"/>
            <a:ext cx="6899238" cy="1052866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Források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Típusosság programnyelvekben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Típusosság programnyelvekben</dc:title>
  <dc:creator>Beretka Gellért</dc:creator>
  <cp:lastModifiedBy>Beretka Gellért</cp:lastModifiedBy>
  <cp:revision>3</cp:revision>
  <dcterms:created xsi:type="dcterms:W3CDTF">2022-09-09T10:13:56Z</dcterms:created>
  <dcterms:modified xsi:type="dcterms:W3CDTF">2022-09-09T10:27:04Z</dcterms:modified>
</cp:coreProperties>
</file>