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1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7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7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0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6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8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0458-E7C9-4AE2-BED9-E0F0C7BF3166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098-60B5-4A1B-9C09-043FC0A5C5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weblogs/viewpost.jsp?thread=75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cornell.edu/courses/cs1130/2012sp/1130selfpaced/module1/module1part4/strongty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3758754"/>
            <a:ext cx="2246086" cy="640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Beretka Gellért</a:t>
            </a:r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1328634"/>
            <a:ext cx="6899238" cy="1928589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Típusosság programnyelvekben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2023688" y="814647"/>
            <a:ext cx="5337586" cy="429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800" dirty="0" smtClean="0">
                <a:solidFill>
                  <a:schemeClr val="bg1">
                    <a:lumMod val="85000"/>
                  </a:schemeClr>
                </a:solidFill>
              </a:rPr>
              <a:t>Típusosság mértékei:</a:t>
            </a: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Erősen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C# (C++, java, </a:t>
            </a: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TypeScript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hu-HU" sz="28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Gyengén típusos</a:t>
            </a:r>
          </a:p>
          <a:p>
            <a:pPr marL="914400" lvl="1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hu-HU" sz="28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NodeJS</a:t>
            </a:r>
            <a:endParaRPr lang="hu-HU" sz="28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/Típustalan/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7" y="1535162"/>
            <a:ext cx="1180139" cy="11329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37" y="1533805"/>
            <a:ext cx="1009121" cy="113429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71" y="1538941"/>
            <a:ext cx="1806646" cy="112915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30" y="1534300"/>
            <a:ext cx="1133796" cy="11337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64" y="3678488"/>
            <a:ext cx="2017663" cy="113429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24" y="3680123"/>
            <a:ext cx="1132656" cy="11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5658103" cy="581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Erősen típusos: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Több idő a kódolás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Deklarációnál előre kell gondolkodni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Program írása közben az IDE segít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lefutás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nem kell ellenőrizni</a:t>
            </a: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512" y="1949903"/>
            <a:ext cx="701084" cy="6730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37" y="842472"/>
            <a:ext cx="599487" cy="67384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18" y="814645"/>
            <a:ext cx="1073272" cy="6707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76" y="814938"/>
            <a:ext cx="673553" cy="6735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822" y="2622944"/>
            <a:ext cx="4743177" cy="21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5913589" cy="581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Gyengén</a:t>
            </a: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típusos: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Írás közben nem tud segíteni az IDE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Későbbi konvertálási hibák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</a:t>
            </a:r>
            <a:r>
              <a:rPr lang="hu-HU" sz="24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ellenőrizendő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Deklaráláskor nem kell figyelni a típusra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kódolás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60" y="3719944"/>
            <a:ext cx="2919490" cy="2510049"/>
          </a:xfrm>
          <a:prstGeom prst="rect">
            <a:avLst/>
          </a:prstGeom>
        </p:spPr>
      </p:pic>
      <p:pic>
        <p:nvPicPr>
          <p:cNvPr id="1026" name="Picture 2" descr="Excuse me wtf : r/a:t5_2fkf8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9" y="1813484"/>
            <a:ext cx="3490493" cy="19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zis buborék 8"/>
          <p:cNvSpPr/>
          <p:nvPr/>
        </p:nvSpPr>
        <p:spPr>
          <a:xfrm flipV="1">
            <a:off x="9773527" y="2819883"/>
            <a:ext cx="1169887" cy="78655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943016" y="2859981"/>
            <a:ext cx="1089167" cy="70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solidFill>
                  <a:schemeClr val="bg1">
                    <a:lumMod val="95000"/>
                  </a:schemeClr>
                </a:solidFill>
              </a:rPr>
              <a:t>LET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2" y="810706"/>
            <a:ext cx="1290940" cy="72574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56" y="811752"/>
            <a:ext cx="724696" cy="7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299882" y="763792"/>
            <a:ext cx="190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Konklúzió:</a:t>
            </a:r>
            <a:endParaRPr lang="hu-H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1980657" y="1348569"/>
            <a:ext cx="6302732" cy="1943271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Gyengén </a:t>
            </a: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típusos: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Célszerű kisebb projekteknél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Projektenként változó előnyök</a:t>
            </a:r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Cím 1"/>
          <p:cNvSpPr txBox="1">
            <a:spLocks/>
          </p:cNvSpPr>
          <p:nvPr/>
        </p:nvSpPr>
        <p:spPr>
          <a:xfrm>
            <a:off x="7361273" y="1348568"/>
            <a:ext cx="4611988" cy="129781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Erősen </a:t>
            </a: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típusos:</a:t>
            </a:r>
          </a:p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Célszerű </a:t>
            </a: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nagyobb projekteknél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56" y="3593054"/>
            <a:ext cx="2046250" cy="209240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65" y="3593054"/>
            <a:ext cx="1738543" cy="2092406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4281357" y="4195482"/>
            <a:ext cx="82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bg1">
                    <a:lumMod val="85000"/>
                  </a:schemeClr>
                </a:solidFill>
              </a:rPr>
              <a:t>ÉS</a:t>
            </a:r>
            <a:endParaRPr lang="hu-HU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>
          <a:xfrm>
            <a:off x="2023687" y="814646"/>
            <a:ext cx="5913589" cy="581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3600"/>
              </a:spcAft>
            </a:pPr>
            <a:r>
              <a:rPr lang="hu-HU" sz="3200" dirty="0" smtClean="0">
                <a:solidFill>
                  <a:schemeClr val="bg1">
                    <a:lumMod val="85000"/>
                  </a:schemeClr>
                </a:solidFill>
              </a:rPr>
              <a:t>Személyes tapasztalat:</a:t>
            </a:r>
            <a:endParaRPr lang="hu-HU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Hátrányok: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Írás közben nem tud segíteni az IDE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Későbbi konvertálási hibák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Lefutás közben </a:t>
            </a:r>
            <a:r>
              <a:rPr lang="hu-HU" sz="2400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ellenőrizendő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</a:rPr>
              <a:t>Előnyök: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Deklaráláskor nem kell figyelni a típusra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Gyorsabb kódolás</a:t>
            </a:r>
            <a:endParaRPr lang="hu-HU" sz="2400" dirty="0" smtClean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1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901371" y="1722337"/>
            <a:ext cx="8924472" cy="381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 Strong vs. Weak, Static vs.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Dynamic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://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www.artima.com/weblogs/viewpost.jsp?thread=7590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Safety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strong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bg1">
                    <a:lumMod val="85000"/>
                  </a:schemeClr>
                </a:solidFill>
              </a:rPr>
              <a:t>typing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</a:rPr>
              <a:t> =&gt;</a:t>
            </a:r>
          </a:p>
          <a:p>
            <a:pPr algn="l"/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http://www.cs.cornell.edu/courses/cs1130/2012sp/1130selfpaced/module1/module1part4/strongtyping.html</a:t>
            </a:r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hu-H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1901371" y="669471"/>
            <a:ext cx="6899238" cy="1052866"/>
          </a:xfrm>
        </p:spPr>
        <p:txBody>
          <a:bodyPr>
            <a:normAutofit/>
          </a:bodyPr>
          <a:lstStyle/>
          <a:p>
            <a:pPr algn="l"/>
            <a:r>
              <a:rPr lang="hu-HU" sz="6600" dirty="0" smtClean="0">
                <a:solidFill>
                  <a:schemeClr val="bg1">
                    <a:lumMod val="85000"/>
                  </a:schemeClr>
                </a:solidFill>
              </a:rPr>
              <a:t>Források</a:t>
            </a:r>
            <a:endParaRPr lang="hu-HU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153</Words>
  <Application>Microsoft Office PowerPoint</Application>
  <PresentationFormat>Szélesvásznú</PresentationFormat>
  <Paragraphs>51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Típusosság programnyelvekben</vt:lpstr>
      <vt:lpstr>PowerPoint-bemutató</vt:lpstr>
      <vt:lpstr>PowerPoint-bemutató</vt:lpstr>
      <vt:lpstr>PowerPoint-bemutató</vt:lpstr>
      <vt:lpstr>PowerPoint-bemutató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Típusosság programnyelvekben</dc:title>
  <dc:creator>Beretka Gellért</dc:creator>
  <cp:lastModifiedBy>Beretka Gellért</cp:lastModifiedBy>
  <cp:revision>24</cp:revision>
  <dcterms:created xsi:type="dcterms:W3CDTF">2022-09-09T10:13:56Z</dcterms:created>
  <dcterms:modified xsi:type="dcterms:W3CDTF">2022-09-14T10:26:19Z</dcterms:modified>
</cp:coreProperties>
</file>