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419DA-B636-48ED-A160-6761108D9A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ED55D-DFA5-4DCF-8D43-D22F1F900FD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DD011-21D3-4E38-9D32-1E760DBFD0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B6467-5FB5-47E0-963D-AD538D30A4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29C25-9605-4991-A956-012DB55652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D11C5-EDBD-4643-906A-E232DE3F2ED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AAD00-71DC-4D23-ACED-2A91F9D473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E2D28-C2A9-4AFB-B76C-952B7E0BAE4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36A3B-9C0D-4867-85FA-74FCDE5A39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ABA01-4583-4838-B5AC-810BB86A4A3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3E9EC-36B6-4F5F-BD5A-F7125E1A32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E916D44-5D9F-4A45-9918-E84F769C45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1268413"/>
            <a:ext cx="8713788" cy="1470025"/>
          </a:xfrm>
        </p:spPr>
        <p:txBody>
          <a:bodyPr/>
          <a:lstStyle/>
          <a:p>
            <a:r>
              <a:rPr lang="ru-RU" sz="3200" smtClean="0"/>
              <a:t>Задача построения графика прокатки, сбалансированного по видам продукции</a:t>
            </a:r>
            <a:r>
              <a:rPr lang="ru-RU" sz="4000" smtClean="0"/>
              <a:t/>
            </a:r>
            <a:br>
              <a:rPr lang="ru-RU" sz="4000" smtClean="0"/>
            </a:br>
            <a:r>
              <a:rPr lang="ru-RU" sz="4000" smtClean="0"/>
              <a:t/>
            </a:r>
            <a:br>
              <a:rPr lang="ru-RU" sz="4000" smtClean="0"/>
            </a:br>
            <a:r>
              <a:rPr lang="ru-RU" sz="4000" smtClean="0"/>
              <a:t>Алгоритм построения графика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161213" cy="1752600"/>
          </a:xfrm>
        </p:spPr>
        <p:txBody>
          <a:bodyPr/>
          <a:lstStyle/>
          <a:p>
            <a:pPr algn="r">
              <a:lnSpc>
                <a:spcPct val="80000"/>
              </a:lnSpc>
            </a:pPr>
            <a:r>
              <a:rPr lang="ru-RU" sz="2000" smtClean="0">
                <a:solidFill>
                  <a:srgbClr val="898989"/>
                </a:solidFill>
              </a:rPr>
              <a:t>Квалификационная работа на степень магистра наук</a:t>
            </a:r>
            <a:endParaRPr lang="ru-RU" sz="1200" smtClean="0">
              <a:solidFill>
                <a:srgbClr val="898989"/>
              </a:solidFill>
            </a:endParaRPr>
          </a:p>
          <a:p>
            <a:pPr algn="r">
              <a:lnSpc>
                <a:spcPct val="80000"/>
              </a:lnSpc>
            </a:pPr>
            <a:r>
              <a:rPr lang="ru-RU" sz="1200" smtClean="0">
                <a:solidFill>
                  <a:srgbClr val="898989"/>
                </a:solidFill>
              </a:rPr>
              <a:t> </a:t>
            </a:r>
            <a:r>
              <a:rPr lang="ru-RU" sz="2000" smtClean="0">
                <a:solidFill>
                  <a:srgbClr val="898989"/>
                </a:solidFill>
              </a:rPr>
              <a:t>студента группы МГКН – 2 </a:t>
            </a:r>
            <a:br>
              <a:rPr lang="ru-RU" sz="2000" smtClean="0">
                <a:solidFill>
                  <a:srgbClr val="898989"/>
                </a:solidFill>
              </a:rPr>
            </a:br>
            <a:r>
              <a:rPr lang="ru-RU" sz="2000" smtClean="0">
                <a:solidFill>
                  <a:srgbClr val="898989"/>
                </a:solidFill>
              </a:rPr>
              <a:t>Березина Антона Александровича </a:t>
            </a:r>
            <a:endParaRPr lang="ru-RU" sz="1200" smtClean="0">
              <a:solidFill>
                <a:srgbClr val="898989"/>
              </a:solidFill>
            </a:endParaRPr>
          </a:p>
          <a:p>
            <a:pPr algn="r">
              <a:lnSpc>
                <a:spcPct val="80000"/>
              </a:lnSpc>
            </a:pPr>
            <a:endParaRPr lang="ru-RU" sz="1200" smtClean="0">
              <a:solidFill>
                <a:srgbClr val="898989"/>
              </a:solidFill>
            </a:endParaRPr>
          </a:p>
          <a:p>
            <a:pPr algn="r">
              <a:lnSpc>
                <a:spcPct val="80000"/>
              </a:lnSpc>
            </a:pPr>
            <a:r>
              <a:rPr lang="ru-RU" sz="2000" smtClean="0">
                <a:solidFill>
                  <a:srgbClr val="898989"/>
                </a:solidFill>
              </a:rPr>
              <a:t>Научный руководитель</a:t>
            </a:r>
            <a:r>
              <a:rPr lang="ru-RU" sz="1200" smtClean="0">
                <a:solidFill>
                  <a:srgbClr val="898989"/>
                </a:solidFill>
              </a:rPr>
              <a:t> </a:t>
            </a:r>
            <a:br>
              <a:rPr lang="ru-RU" sz="1200" smtClean="0">
                <a:solidFill>
                  <a:srgbClr val="898989"/>
                </a:solidFill>
              </a:rPr>
            </a:br>
            <a:r>
              <a:rPr lang="ru-RU" sz="2000" smtClean="0">
                <a:solidFill>
                  <a:srgbClr val="898989"/>
                </a:solidFill>
              </a:rPr>
              <a:t>Баранский Виталий Анатольевич</a:t>
            </a:r>
          </a:p>
          <a:p>
            <a:pPr>
              <a:lnSpc>
                <a:spcPct val="80000"/>
              </a:lnSpc>
            </a:pPr>
            <a:endParaRPr 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Практическая задача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smtClean="0"/>
              <a:t>Из всего множества партий выбрать подмножество с весом в заданном диапазоне</a:t>
            </a:r>
            <a:br>
              <a:rPr lang="ru-RU" sz="2800" smtClean="0"/>
            </a:br>
            <a:endParaRPr lang="ru-RU" sz="2800" smtClean="0"/>
          </a:p>
          <a:p>
            <a:pPr>
              <a:lnSpc>
                <a:spcPct val="80000"/>
              </a:lnSpc>
            </a:pPr>
            <a:r>
              <a:rPr lang="ru-RU" sz="2800" smtClean="0"/>
              <a:t>Выстроить выбранные партии в соответствии с основными технологическими  ограничениями:</a:t>
            </a:r>
            <a:br>
              <a:rPr lang="ru-RU" sz="2800" smtClean="0"/>
            </a:br>
            <a:r>
              <a:rPr lang="ru-RU" sz="2800" smtClean="0"/>
              <a:t>	-плавный переход по толщине,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800" smtClean="0"/>
              <a:t>		-постепенное сужение в пределах 250 мм</a:t>
            </a:r>
          </a:p>
          <a:p>
            <a:pPr>
              <a:lnSpc>
                <a:spcPct val="80000"/>
              </a:lnSpc>
              <a:buFontTx/>
              <a:buNone/>
            </a:pPr>
            <a:endParaRPr lang="ru-RU" sz="2800" smtClean="0"/>
          </a:p>
          <a:p>
            <a:pPr>
              <a:lnSpc>
                <a:spcPct val="80000"/>
              </a:lnSpc>
            </a:pPr>
            <a:r>
              <a:rPr lang="ru-RU" sz="2800" smtClean="0"/>
              <a:t>Соблюсти распределение весов по видам продукции максимально близко к заданному</a:t>
            </a:r>
          </a:p>
          <a:p>
            <a:pPr>
              <a:lnSpc>
                <a:spcPct val="80000"/>
              </a:lnSpc>
            </a:pPr>
            <a:endParaRPr lang="ru-RU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smtClean="0"/>
              <a:t>Граф предшествования партий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smtClean="0"/>
          </a:p>
        </p:txBody>
      </p:sp>
      <p:pic>
        <p:nvPicPr>
          <p:cNvPr id="16388" name="Picture 4" descr="colored_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63" y="1314450"/>
            <a:ext cx="8675687" cy="5067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Основная идея</a:t>
            </a:r>
          </a:p>
        </p:txBody>
      </p:sp>
      <p:pic>
        <p:nvPicPr>
          <p:cNvPr id="17412" name="Picture 4" descr="first_mod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341438"/>
            <a:ext cx="7561263" cy="504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Формализация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77</Words>
  <Application>Microsoft Office PowerPoint</Application>
  <PresentationFormat>Экран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Шаблон оформления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</vt:lpstr>
      <vt:lpstr>Оформление по умолчанию</vt:lpstr>
      <vt:lpstr>Задача построения графика прокатки, сбалансированного по видам продукции  Алгоритм построения графика</vt:lpstr>
      <vt:lpstr>Практическая задача</vt:lpstr>
      <vt:lpstr>Граф предшествования партий</vt:lpstr>
      <vt:lpstr>Основная идея</vt:lpstr>
      <vt:lpstr>Формализация</vt:lpstr>
    </vt:vector>
  </TitlesOfParts>
  <Company>imm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Anton</dc:creator>
  <cp:lastModifiedBy>Anton</cp:lastModifiedBy>
  <cp:revision>4</cp:revision>
  <dcterms:created xsi:type="dcterms:W3CDTF">2016-06-05T08:32:04Z</dcterms:created>
  <dcterms:modified xsi:type="dcterms:W3CDTF">2016-06-06T08:53:48Z</dcterms:modified>
</cp:coreProperties>
</file>