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102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C6230-470B-4B48-BC83-06F16AF839A0}" type="datetimeFigureOut">
              <a:rPr lang="ru-RU"/>
              <a:pPr>
                <a:defRPr/>
              </a:pPr>
              <a:t>06.06.2016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BEFF5-8306-4F7B-B829-55A884F4CA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47FB4-940D-4FBA-AB38-884D871443D0}" type="datetimeFigureOut">
              <a:rPr lang="ru-RU"/>
              <a:pPr>
                <a:defRPr/>
              </a:pPr>
              <a:t>06.06.2016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8C8AC-813D-4130-94E6-792435D716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AC885-A160-42D8-B221-33F8B03D4125}" type="datetimeFigureOut">
              <a:rPr lang="ru-RU"/>
              <a:pPr>
                <a:defRPr/>
              </a:pPr>
              <a:t>06.06.2016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93279-FC5D-464D-B77A-15CF614A5D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468F5-8160-4F88-9B3C-F1C5D7CDFD6F}" type="datetimeFigureOut">
              <a:rPr lang="ru-RU"/>
              <a:pPr>
                <a:defRPr/>
              </a:pPr>
              <a:t>06.06.2016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B2B1D-B591-41BD-8161-29E53BA4F45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AC3D3-E9F3-4092-9B1F-792F11AEA7CE}" type="datetimeFigureOut">
              <a:rPr lang="ru-RU"/>
              <a:pPr>
                <a:defRPr/>
              </a:pPr>
              <a:t>06.06.2016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4DEFB-4171-4938-8A8A-2ACDFEA870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13145-C7F0-449B-955C-E714AC110495}" type="datetimeFigureOut">
              <a:rPr lang="ru-RU"/>
              <a:pPr>
                <a:defRPr/>
              </a:pPr>
              <a:t>06.06.2016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DCBCE-75EC-42E1-9607-80FDE2D91EE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7544D-790B-418E-B632-BA80177744C7}" type="datetimeFigureOut">
              <a:rPr lang="ru-RU"/>
              <a:pPr>
                <a:defRPr/>
              </a:pPr>
              <a:t>06.06.2016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5F203-57CE-4751-98FB-7021EC946FE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100BB-9CFD-4718-97B7-DB559F34CDB6}" type="datetimeFigureOut">
              <a:rPr lang="ru-RU"/>
              <a:pPr>
                <a:defRPr/>
              </a:pPr>
              <a:t>06.06.2016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8E041-E3FE-4575-A28B-AB37BB0C838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30600-5954-4E87-9C3D-447D02F8CA13}" type="datetimeFigureOut">
              <a:rPr lang="ru-RU"/>
              <a:pPr>
                <a:defRPr/>
              </a:pPr>
              <a:t>06.06.2016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F7AB8-7113-4BEA-B677-5FCE8024BA1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4C247-D250-475F-88F4-222F7F361F91}" type="datetimeFigureOut">
              <a:rPr lang="ru-RU"/>
              <a:pPr>
                <a:defRPr/>
              </a:pPr>
              <a:t>06.06.2016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00091-74DD-4064-AE7F-53746174A22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3C417-2A63-4211-957A-3C796BDDDA20}" type="datetimeFigureOut">
              <a:rPr lang="ru-RU"/>
              <a:pPr>
                <a:defRPr/>
              </a:pPr>
              <a:t>06.06.2016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46F81-2196-4A43-8403-D3DBAE57EC4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704235-1DDA-45A8-ADC2-3AB1FA33D89F}" type="datetimeFigureOut">
              <a:rPr lang="ru-RU"/>
              <a:pPr>
                <a:defRPr/>
              </a:pPr>
              <a:t>06.06.2016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6535C65-63A8-49CC-9A3D-0EFCE04C8DC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smtClean="0"/>
              <a:t>Задача построения графика горячей прокатки, сбалансированного по видам готовой продукции</a:t>
            </a:r>
          </a:p>
        </p:txBody>
      </p:sp>
      <p:sp>
        <p:nvSpPr>
          <p:cNvPr id="13314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smtClean="0"/>
              <a:t>Студент: Березин А.А.</a:t>
            </a:r>
          </a:p>
          <a:p>
            <a:pPr algn="l"/>
            <a:r>
              <a:rPr lang="ru-RU" smtClean="0"/>
              <a:t>Группа: МГКН-2</a:t>
            </a:r>
          </a:p>
          <a:p>
            <a:pPr algn="l"/>
            <a:r>
              <a:rPr lang="ru-RU" smtClean="0"/>
              <a:t>Научный руководитель: Баранский В.А.</a:t>
            </a:r>
          </a:p>
          <a:p>
            <a:pPr algn="l"/>
            <a:endParaRPr lang="ru-RU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Граф в одной ширине</a:t>
            </a:r>
          </a:p>
        </p:txBody>
      </p:sp>
      <p:pic>
        <p:nvPicPr>
          <p:cNvPr id="22530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25525" y="2203450"/>
            <a:ext cx="10140950" cy="413702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Выделение блоков в графе в одной ширине</a:t>
            </a:r>
          </a:p>
        </p:txBody>
      </p:sp>
      <p:pic>
        <p:nvPicPr>
          <p:cNvPr id="2355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309813" y="1909763"/>
            <a:ext cx="7572375" cy="3786187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Блоки графа в одной ширине</a:t>
            </a:r>
          </a:p>
        </p:txBody>
      </p:sp>
      <p:pic>
        <p:nvPicPr>
          <p:cNvPr id="24578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41300" y="1690688"/>
            <a:ext cx="11469688" cy="1109662"/>
          </a:xfrm>
        </p:spPr>
      </p:pic>
      <p:pic>
        <p:nvPicPr>
          <p:cNvPr id="24579" name="Рисунок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1400" y="2800350"/>
            <a:ext cx="6399213" cy="392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Применение</a:t>
            </a:r>
          </a:p>
        </p:txBody>
      </p:sp>
      <p:pic>
        <p:nvPicPr>
          <p:cNvPr id="25602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370138" y="1825625"/>
            <a:ext cx="7451725" cy="4351338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Применение</a:t>
            </a:r>
          </a:p>
        </p:txBody>
      </p:sp>
      <p:pic>
        <p:nvPicPr>
          <p:cNvPr id="26626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370138" y="1825625"/>
            <a:ext cx="7451725" cy="4351338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Заголовок 1"/>
          <p:cNvSpPr>
            <a:spLocks noGrp="1"/>
          </p:cNvSpPr>
          <p:nvPr>
            <p:ph type="title"/>
          </p:nvPr>
        </p:nvSpPr>
        <p:spPr>
          <a:xfrm>
            <a:off x="1017588" y="2433638"/>
            <a:ext cx="10515600" cy="1325562"/>
          </a:xfrm>
        </p:spPr>
        <p:txBody>
          <a:bodyPr/>
          <a:lstStyle/>
          <a:p>
            <a:pPr algn="ctr"/>
            <a:r>
              <a:rPr lang="ru-RU" smtClean="0"/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Цели и задачи</a:t>
            </a:r>
          </a:p>
        </p:txBody>
      </p:sp>
      <p:sp>
        <p:nvSpPr>
          <p:cNvPr id="14338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Практическая постановка задачи</a:t>
            </a:r>
          </a:p>
          <a:p>
            <a:r>
              <a:rPr lang="ru-RU" smtClean="0"/>
              <a:t>Математическая постановка задачи</a:t>
            </a:r>
          </a:p>
          <a:p>
            <a:r>
              <a:rPr lang="ru-RU" smtClean="0"/>
              <a:t>Исследование структуры графика</a:t>
            </a:r>
          </a:p>
          <a:p>
            <a:r>
              <a:rPr lang="ru-RU" smtClean="0"/>
              <a:t>Результаты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Основные понятия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Сляб                                                                 </a:t>
            </a:r>
          </a:p>
          <a:p>
            <a:pPr lvl="7">
              <a:defRPr/>
            </a:pPr>
            <a:endParaRPr lang="ru-RU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ru-RU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ru-RU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ru-RU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Партия</a:t>
            </a:r>
            <a:endParaRPr lang="ru-RU" dirty="0"/>
          </a:p>
        </p:txBody>
      </p:sp>
      <p:pic>
        <p:nvPicPr>
          <p:cNvPr id="15363" name="Рисунок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7613" y="1690688"/>
            <a:ext cx="3048000" cy="203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Рисунок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7613" y="3997325"/>
            <a:ext cx="2540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Рисунок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43800" y="2409825"/>
            <a:ext cx="3810000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Стрелка вправо 6"/>
          <p:cNvSpPr/>
          <p:nvPr/>
        </p:nvSpPr>
        <p:spPr>
          <a:xfrm>
            <a:off x="5854700" y="3679825"/>
            <a:ext cx="1370013" cy="360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Практическая постановка задачи</a:t>
            </a:r>
          </a:p>
        </p:txBody>
      </p:sp>
      <p:pic>
        <p:nvPicPr>
          <p:cNvPr id="1638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79425" y="1887538"/>
            <a:ext cx="11233150" cy="432117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Постановка задачи. Ограничения</a:t>
            </a:r>
          </a:p>
        </p:txBody>
      </p:sp>
      <p:pic>
        <p:nvPicPr>
          <p:cNvPr id="17410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027363" y="1690688"/>
            <a:ext cx="5387975" cy="50546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Формализация ограничений</a:t>
            </a:r>
          </a:p>
        </p:txBody>
      </p:sp>
      <p:pic>
        <p:nvPicPr>
          <p:cNvPr id="1843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2597150"/>
            <a:ext cx="11782425" cy="139065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Формализация ограничений</a:t>
            </a:r>
          </a:p>
        </p:txBody>
      </p:sp>
      <p:pic>
        <p:nvPicPr>
          <p:cNvPr id="19458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77838" y="2863850"/>
            <a:ext cx="11236325" cy="143827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Граф предшествования партий</a:t>
            </a:r>
          </a:p>
        </p:txBody>
      </p:sp>
      <p:pic>
        <p:nvPicPr>
          <p:cNvPr id="20482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06525" y="1825625"/>
            <a:ext cx="9378950" cy="435133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Исследование структуры графа</a:t>
            </a:r>
          </a:p>
        </p:txBody>
      </p:sp>
      <p:pic>
        <p:nvPicPr>
          <p:cNvPr id="21506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30350" y="1825625"/>
            <a:ext cx="9131300" cy="435133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71</Words>
  <Application>Microsoft Office PowerPoint</Application>
  <PresentationFormat>Произвольный</PresentationFormat>
  <Paragraphs>22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Шаблон оформления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Calibri</vt:lpstr>
      <vt:lpstr>Arial</vt:lpstr>
      <vt:lpstr>Calibri Light</vt:lpstr>
      <vt:lpstr>Тема Office</vt:lpstr>
      <vt:lpstr>Задача построения графика горячей прокатки, сбалансированного по видам готовой продукции</vt:lpstr>
      <vt:lpstr>Цели и задачи</vt:lpstr>
      <vt:lpstr>Основные понятия</vt:lpstr>
      <vt:lpstr>Практическая постановка задачи</vt:lpstr>
      <vt:lpstr>Постановка задачи. Ограничения</vt:lpstr>
      <vt:lpstr>Формализация ограничений</vt:lpstr>
      <vt:lpstr>Формализация ограничений</vt:lpstr>
      <vt:lpstr>Граф предшествования партий</vt:lpstr>
      <vt:lpstr>Исследование структуры графа</vt:lpstr>
      <vt:lpstr>Граф в одной ширине</vt:lpstr>
      <vt:lpstr>Выделение блоков в графе в одной ширине</vt:lpstr>
      <vt:lpstr>Блоки графа в одной ширине</vt:lpstr>
      <vt:lpstr>Применение</vt:lpstr>
      <vt:lpstr>Применение</vt:lpstr>
      <vt:lpstr>Спасибо за внимание!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построения графика горячей прокатки, сбалансированного по видам готовой продукции</dc:title>
  <dc:creator>Svetlana</dc:creator>
  <cp:lastModifiedBy>Anton</cp:lastModifiedBy>
  <cp:revision>9</cp:revision>
  <dcterms:created xsi:type="dcterms:W3CDTF">2016-06-05T08:52:03Z</dcterms:created>
  <dcterms:modified xsi:type="dcterms:W3CDTF">2016-06-06T07:00:15Z</dcterms:modified>
</cp:coreProperties>
</file>