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A466-60AA-468B-B0B6-FBAB743FF2E3}" type="datetimeFigureOut">
              <a:rPr lang="ru-RU" smtClean="0"/>
              <a:t>05.06.2016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D12E5-D0A0-494B-8A23-9732E1AEEE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3847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A466-60AA-468B-B0B6-FBAB743FF2E3}" type="datetimeFigureOut">
              <a:rPr lang="ru-RU" smtClean="0"/>
              <a:t>05.06.2016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D12E5-D0A0-494B-8A23-9732E1AEEE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009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A466-60AA-468B-B0B6-FBAB743FF2E3}" type="datetimeFigureOut">
              <a:rPr lang="ru-RU" smtClean="0"/>
              <a:t>05.06.2016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D12E5-D0A0-494B-8A23-9732E1AEEE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3988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A466-60AA-468B-B0B6-FBAB743FF2E3}" type="datetimeFigureOut">
              <a:rPr lang="ru-RU" smtClean="0"/>
              <a:t>05.06.2016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D12E5-D0A0-494B-8A23-9732E1AEEE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952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A466-60AA-468B-B0B6-FBAB743FF2E3}" type="datetimeFigureOut">
              <a:rPr lang="ru-RU" smtClean="0"/>
              <a:t>05.06.2016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D12E5-D0A0-494B-8A23-9732E1AEEE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7922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A466-60AA-468B-B0B6-FBAB743FF2E3}" type="datetimeFigureOut">
              <a:rPr lang="ru-RU" smtClean="0"/>
              <a:t>05.06.2016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D12E5-D0A0-494B-8A23-9732E1AEEE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8997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A466-60AA-468B-B0B6-FBAB743FF2E3}" type="datetimeFigureOut">
              <a:rPr lang="ru-RU" smtClean="0"/>
              <a:t>05.06.2016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D12E5-D0A0-494B-8A23-9732E1AEEE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1158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A466-60AA-468B-B0B6-FBAB743FF2E3}" type="datetimeFigureOut">
              <a:rPr lang="ru-RU" smtClean="0"/>
              <a:t>05.06.2016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D12E5-D0A0-494B-8A23-9732E1AEEE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9265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A466-60AA-468B-B0B6-FBAB743FF2E3}" type="datetimeFigureOut">
              <a:rPr lang="ru-RU" smtClean="0"/>
              <a:t>05.06.2016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D12E5-D0A0-494B-8A23-9732E1AEEE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1627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A466-60AA-468B-B0B6-FBAB743FF2E3}" type="datetimeFigureOut">
              <a:rPr lang="ru-RU" smtClean="0"/>
              <a:t>05.06.2016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D12E5-D0A0-494B-8A23-9732E1AEEE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6199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A466-60AA-468B-B0B6-FBAB743FF2E3}" type="datetimeFigureOut">
              <a:rPr lang="ru-RU" smtClean="0"/>
              <a:t>05.06.2016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D12E5-D0A0-494B-8A23-9732E1AEEE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8190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1A466-60AA-468B-B0B6-FBAB743FF2E3}" type="datetimeFigureOut">
              <a:rPr lang="ru-RU" smtClean="0"/>
              <a:t>05.06.2016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D12E5-D0A0-494B-8A23-9732E1AEEE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1076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4400" dirty="0" smtClean="0"/>
              <a:t>Задача построения графика горячей прокатки, сбалансированного по видам готовой продукции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ru-RU" dirty="0" smtClean="0"/>
              <a:t>Студент: Леонова С.И.</a:t>
            </a:r>
          </a:p>
          <a:p>
            <a:pPr algn="l"/>
            <a:r>
              <a:rPr lang="ru-RU" dirty="0" smtClean="0"/>
              <a:t>Группа: МГФИИТ-2</a:t>
            </a:r>
          </a:p>
          <a:p>
            <a:pPr algn="l"/>
            <a:r>
              <a:rPr lang="ru-RU" dirty="0" smtClean="0"/>
              <a:t>Научный руководитель: Баранский В.А.</a:t>
            </a:r>
          </a:p>
          <a:p>
            <a:pPr algn="l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2781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 в одной ширине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766" y="2203337"/>
            <a:ext cx="10140467" cy="4137502"/>
          </a:xfrm>
        </p:spPr>
      </p:pic>
    </p:spTree>
    <p:extLst>
      <p:ext uri="{BB962C8B-B14F-4D97-AF65-F5344CB8AC3E}">
        <p14:creationId xmlns:p14="http://schemas.microsoft.com/office/powerpoint/2010/main" val="3734233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Выделение блоков в графе в одной ширине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174" y="1909436"/>
            <a:ext cx="7573651" cy="3786826"/>
          </a:xfrm>
        </p:spPr>
      </p:pic>
    </p:spTree>
    <p:extLst>
      <p:ext uri="{BB962C8B-B14F-4D97-AF65-F5344CB8AC3E}">
        <p14:creationId xmlns:p14="http://schemas.microsoft.com/office/powerpoint/2010/main" val="2111704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Блоки графа в одной ширине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36" y="1690688"/>
            <a:ext cx="11468285" cy="1109228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384" y="2799916"/>
            <a:ext cx="6400000" cy="39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829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Применение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372" y="1825625"/>
            <a:ext cx="7451256" cy="4351338"/>
          </a:xfrm>
        </p:spPr>
      </p:pic>
    </p:spTree>
    <p:extLst>
      <p:ext uri="{BB962C8B-B14F-4D97-AF65-F5344CB8AC3E}">
        <p14:creationId xmlns:p14="http://schemas.microsoft.com/office/powerpoint/2010/main" val="1623333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Применение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372" y="1825625"/>
            <a:ext cx="7451256" cy="4351338"/>
          </a:xfrm>
        </p:spPr>
      </p:pic>
    </p:spTree>
    <p:extLst>
      <p:ext uri="{BB962C8B-B14F-4D97-AF65-F5344CB8AC3E}">
        <p14:creationId xmlns:p14="http://schemas.microsoft.com/office/powerpoint/2010/main" val="3604668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18082" y="2433767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6166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Практическая постановка задачи</a:t>
            </a:r>
          </a:p>
          <a:p>
            <a:r>
              <a:rPr lang="ru-RU" dirty="0" smtClean="0"/>
              <a:t>Математическая постановка задачи</a:t>
            </a:r>
          </a:p>
          <a:p>
            <a:r>
              <a:rPr lang="ru-RU" dirty="0" smtClean="0"/>
              <a:t>Исследование структуры графика</a:t>
            </a:r>
          </a:p>
          <a:p>
            <a:r>
              <a:rPr lang="ru-RU" dirty="0" smtClean="0"/>
              <a:t>Результаты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5716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понятия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Сляб                                                                 </a:t>
            </a:r>
          </a:p>
          <a:p>
            <a:pPr lvl="7"/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Партия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368" y="1690688"/>
            <a:ext cx="3048000" cy="203301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368" y="3997833"/>
            <a:ext cx="2540000" cy="1905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2410333"/>
            <a:ext cx="3810000" cy="2540000"/>
          </a:xfrm>
          <a:prstGeom prst="rect">
            <a:avLst/>
          </a:prstGeom>
        </p:spPr>
      </p:pic>
      <p:sp>
        <p:nvSpPr>
          <p:cNvPr id="7" name="Стрелка вправо 6"/>
          <p:cNvSpPr/>
          <p:nvPr/>
        </p:nvSpPr>
        <p:spPr>
          <a:xfrm>
            <a:off x="5854908" y="3680333"/>
            <a:ext cx="1370352" cy="359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0548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Практическая постановка задачи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60" y="1886832"/>
            <a:ext cx="11233879" cy="4322410"/>
          </a:xfrm>
        </p:spPr>
      </p:pic>
    </p:spTree>
    <p:extLst>
      <p:ext uri="{BB962C8B-B14F-4D97-AF65-F5344CB8AC3E}">
        <p14:creationId xmlns:p14="http://schemas.microsoft.com/office/powerpoint/2010/main" val="1821135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задачи. Ограничения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013" y="1690688"/>
            <a:ext cx="5387038" cy="5053969"/>
          </a:xfrm>
        </p:spPr>
      </p:pic>
    </p:spTree>
    <p:extLst>
      <p:ext uri="{BB962C8B-B14F-4D97-AF65-F5344CB8AC3E}">
        <p14:creationId xmlns:p14="http://schemas.microsoft.com/office/powerpoint/2010/main" val="3994885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Формализация ограничений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96588"/>
            <a:ext cx="11782825" cy="1390796"/>
          </a:xfrm>
        </p:spPr>
      </p:pic>
    </p:spTree>
    <p:extLst>
      <p:ext uri="{BB962C8B-B14F-4D97-AF65-F5344CB8AC3E}">
        <p14:creationId xmlns:p14="http://schemas.microsoft.com/office/powerpoint/2010/main" val="1210266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Формализация ограничений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65" y="2863397"/>
            <a:ext cx="11237069" cy="1438781"/>
          </a:xfrm>
        </p:spPr>
      </p:pic>
    </p:spTree>
    <p:extLst>
      <p:ext uri="{BB962C8B-B14F-4D97-AF65-F5344CB8AC3E}">
        <p14:creationId xmlns:p14="http://schemas.microsoft.com/office/powerpoint/2010/main" val="4049422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 предшествования партий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11" y="1825625"/>
            <a:ext cx="9379178" cy="4351338"/>
          </a:xfrm>
        </p:spPr>
      </p:pic>
    </p:spTree>
    <p:extLst>
      <p:ext uri="{BB962C8B-B14F-4D97-AF65-F5344CB8AC3E}">
        <p14:creationId xmlns:p14="http://schemas.microsoft.com/office/powerpoint/2010/main" val="1144707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Исследование структуры графа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896" y="1825625"/>
            <a:ext cx="9132207" cy="4351338"/>
          </a:xfrm>
        </p:spPr>
      </p:pic>
    </p:spTree>
    <p:extLst>
      <p:ext uri="{BB962C8B-B14F-4D97-AF65-F5344CB8AC3E}">
        <p14:creationId xmlns:p14="http://schemas.microsoft.com/office/powerpoint/2010/main" val="34923888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81</Words>
  <Application>Microsoft Office PowerPoint</Application>
  <PresentationFormat>Широкоэкранный</PresentationFormat>
  <Paragraphs>28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Задача построения графика горячей прокатки, сбалансированного по видам готовой продукции</vt:lpstr>
      <vt:lpstr>Цели и задачи</vt:lpstr>
      <vt:lpstr>Основные понятия</vt:lpstr>
      <vt:lpstr>Практическая постановка задачи</vt:lpstr>
      <vt:lpstr>Постановка задачи. Ограничения</vt:lpstr>
      <vt:lpstr>Формализация ограничений</vt:lpstr>
      <vt:lpstr>Формализация ограничений</vt:lpstr>
      <vt:lpstr>Граф предшествования партий</vt:lpstr>
      <vt:lpstr>Исследование структуры графа</vt:lpstr>
      <vt:lpstr>Граф в одной ширине</vt:lpstr>
      <vt:lpstr>Выделение блоков в графе в одной ширине</vt:lpstr>
      <vt:lpstr>Блоки графа в одной ширине</vt:lpstr>
      <vt:lpstr>Применение</vt:lpstr>
      <vt:lpstr>Применение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Задача построения графика горячей прокатки, сбалансированного по видам готовой продукции</dc:title>
  <dc:creator>Svetlana</dc:creator>
  <cp:lastModifiedBy>Svetlana</cp:lastModifiedBy>
  <cp:revision>8</cp:revision>
  <dcterms:created xsi:type="dcterms:W3CDTF">2016-06-05T08:52:03Z</dcterms:created>
  <dcterms:modified xsi:type="dcterms:W3CDTF">2016-06-05T18:35:58Z</dcterms:modified>
</cp:coreProperties>
</file>