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70" r:id="rId5"/>
    <p:sldId id="272" r:id="rId6"/>
    <p:sldId id="283" r:id="rId7"/>
    <p:sldId id="284" r:id="rId8"/>
    <p:sldId id="259" r:id="rId9"/>
    <p:sldId id="282" r:id="rId10"/>
    <p:sldId id="275" r:id="rId11"/>
    <p:sldId id="276" r:id="rId12"/>
    <p:sldId id="261" r:id="rId13"/>
    <p:sldId id="267" r:id="rId14"/>
    <p:sldId id="268" r:id="rId15"/>
    <p:sldId id="273" r:id="rId16"/>
    <p:sldId id="274" r:id="rId17"/>
    <p:sldId id="286" r:id="rId18"/>
    <p:sldId id="280" r:id="rId19"/>
    <p:sldId id="281" r:id="rId20"/>
    <p:sldId id="285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3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09BB-53D5-4440-900D-84EF24CCE898}" type="datetimeFigureOut">
              <a:rPr lang="de-DE" smtClean="0"/>
              <a:pPr/>
              <a:t>03.08.2015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A3D2-6D28-470A-BB7F-52F9BB8E5D1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09BB-53D5-4440-900D-84EF24CCE898}" type="datetimeFigureOut">
              <a:rPr lang="de-DE" smtClean="0"/>
              <a:pPr/>
              <a:t>03.08.2015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A3D2-6D28-470A-BB7F-52F9BB8E5D1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09BB-53D5-4440-900D-84EF24CCE898}" type="datetimeFigureOut">
              <a:rPr lang="de-DE" smtClean="0"/>
              <a:pPr/>
              <a:t>03.08.2015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A3D2-6D28-470A-BB7F-52F9BB8E5D1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09BB-53D5-4440-900D-84EF24CCE898}" type="datetimeFigureOut">
              <a:rPr lang="de-DE" smtClean="0"/>
              <a:pPr/>
              <a:t>03.08.2015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A3D2-6D28-470A-BB7F-52F9BB8E5D1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09BB-53D5-4440-900D-84EF24CCE898}" type="datetimeFigureOut">
              <a:rPr lang="de-DE" smtClean="0"/>
              <a:pPr/>
              <a:t>03.08.2015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A3D2-6D28-470A-BB7F-52F9BB8E5D1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09BB-53D5-4440-900D-84EF24CCE898}" type="datetimeFigureOut">
              <a:rPr lang="de-DE" smtClean="0"/>
              <a:pPr/>
              <a:t>03.08.2015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A3D2-6D28-470A-BB7F-52F9BB8E5D1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09BB-53D5-4440-900D-84EF24CCE898}" type="datetimeFigureOut">
              <a:rPr lang="de-DE" smtClean="0"/>
              <a:pPr/>
              <a:t>03.08.2015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A3D2-6D28-470A-BB7F-52F9BB8E5D1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09BB-53D5-4440-900D-84EF24CCE898}" type="datetimeFigureOut">
              <a:rPr lang="de-DE" smtClean="0"/>
              <a:pPr/>
              <a:t>03.08.2015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A3D2-6D28-470A-BB7F-52F9BB8E5D1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09BB-53D5-4440-900D-84EF24CCE898}" type="datetimeFigureOut">
              <a:rPr lang="de-DE" smtClean="0"/>
              <a:pPr/>
              <a:t>03.08.2015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A3D2-6D28-470A-BB7F-52F9BB8E5D1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09BB-53D5-4440-900D-84EF24CCE898}" type="datetimeFigureOut">
              <a:rPr lang="de-DE" smtClean="0"/>
              <a:pPr/>
              <a:t>03.08.2015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A3D2-6D28-470A-BB7F-52F9BB8E5D1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09BB-53D5-4440-900D-84EF24CCE898}" type="datetimeFigureOut">
              <a:rPr lang="de-DE" smtClean="0"/>
              <a:pPr/>
              <a:t>03.08.2015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A3D2-6D28-470A-BB7F-52F9BB8E5D1C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F09BB-53D5-4440-900D-84EF24CCE898}" type="datetimeFigureOut">
              <a:rPr lang="de-DE" smtClean="0"/>
              <a:pPr/>
              <a:t>03.08.2015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A3D2-6D28-470A-BB7F-52F9BB8E5D1C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Adding Subversion Web Services to OSLC Adapters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Axel Reichwein</a:t>
            </a:r>
          </a:p>
          <a:p>
            <a:r>
              <a:rPr lang="de-DE" dirty="0" smtClean="0"/>
              <a:t>July 28, 2015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[…]Manager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4525963"/>
          </a:xfrm>
        </p:spPr>
        <p:txBody>
          <a:bodyPr/>
          <a:lstStyle/>
          <a:p>
            <a:r>
              <a:rPr lang="de-DE" dirty="0" smtClean="0"/>
              <a:t>Make main method to load data synchronized</a:t>
            </a:r>
          </a:p>
          <a:p>
            <a:endParaRPr lang="de-D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4038600"/>
            <a:ext cx="60579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[…]Manager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048000" cy="4525963"/>
          </a:xfrm>
        </p:spPr>
        <p:txBody>
          <a:bodyPr/>
          <a:lstStyle/>
          <a:p>
            <a:r>
              <a:rPr lang="de-DE" dirty="0" smtClean="0"/>
              <a:t>Add the thread so that you can log the exact time to read and convert data into OSLC POJOs</a:t>
            </a:r>
            <a:endParaRPr lang="de-D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429000"/>
            <a:ext cx="804862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981200"/>
            <a:ext cx="56483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ServiceProviderService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24200" cy="4525963"/>
          </a:xfrm>
        </p:spPr>
        <p:txBody>
          <a:bodyPr/>
          <a:lstStyle/>
          <a:p>
            <a:r>
              <a:rPr lang="de-DE" dirty="0" smtClean="0"/>
              <a:t>In method </a:t>
            </a:r>
            <a:r>
              <a:rPr lang="de-DE" u="sng" dirty="0" smtClean="0"/>
              <a:t>getHtmlServiceProvider(), add 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4191000"/>
            <a:ext cx="74295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ServiceProviderCatalogSingleton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543800" cy="1600200"/>
          </a:xfrm>
        </p:spPr>
        <p:txBody>
          <a:bodyPr/>
          <a:lstStyle/>
          <a:p>
            <a:r>
              <a:rPr lang="de-DE" dirty="0" smtClean="0"/>
              <a:t>Make method </a:t>
            </a:r>
            <a:r>
              <a:rPr lang="en-US" b="1" dirty="0" err="1" smtClean="0"/>
              <a:t>initServiceProvidersFromProjects</a:t>
            </a:r>
            <a:r>
              <a:rPr lang="en-US" b="1" dirty="0" smtClean="0"/>
              <a:t>() </a:t>
            </a:r>
            <a:r>
              <a:rPr lang="en-US" dirty="0" smtClean="0"/>
              <a:t>synchronized</a:t>
            </a:r>
          </a:p>
          <a:p>
            <a:endParaRPr lang="en-US" b="1" dirty="0"/>
          </a:p>
          <a:p>
            <a:endParaRPr lang="de-D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4114800"/>
            <a:ext cx="59340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ServiceProviderCatalogSingleton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1524000"/>
          </a:xfrm>
        </p:spPr>
        <p:txBody>
          <a:bodyPr>
            <a:normAutofit/>
          </a:bodyPr>
          <a:lstStyle/>
          <a:p>
            <a:r>
              <a:rPr lang="de-DE" dirty="0" smtClean="0"/>
              <a:t>In method </a:t>
            </a:r>
            <a:r>
              <a:rPr lang="en-US" b="1" dirty="0" err="1" smtClean="0"/>
              <a:t>initServiceProvidersFromProjects</a:t>
            </a:r>
            <a:r>
              <a:rPr lang="en-US" b="1" dirty="0" smtClean="0"/>
              <a:t>()</a:t>
            </a:r>
            <a:endParaRPr lang="en-US" dirty="0" smtClean="0"/>
          </a:p>
          <a:p>
            <a:pPr lvl="1"/>
            <a:r>
              <a:rPr lang="de-DE" dirty="0" smtClean="0"/>
              <a:t>Remove serviceProviders as they may change after reloading data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5943600"/>
            <a:ext cx="61912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352800"/>
            <a:ext cx="6096000" cy="237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ServiceProviderCatalogSingleton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1524000"/>
          </a:xfrm>
        </p:spPr>
        <p:txBody>
          <a:bodyPr>
            <a:normAutofit/>
          </a:bodyPr>
          <a:lstStyle/>
          <a:p>
            <a:r>
              <a:rPr lang="de-DE" dirty="0" smtClean="0"/>
              <a:t>In method </a:t>
            </a:r>
            <a:r>
              <a:rPr lang="en-US" b="1" dirty="0" err="1" smtClean="0"/>
              <a:t>initServiceProvidersFromProjects</a:t>
            </a:r>
            <a:r>
              <a:rPr lang="en-US" b="1" dirty="0" smtClean="0"/>
              <a:t>()</a:t>
            </a:r>
            <a:endParaRPr lang="en-US" dirty="0" smtClean="0"/>
          </a:p>
          <a:p>
            <a:pPr lvl="1"/>
            <a:r>
              <a:rPr lang="de-DE" dirty="0" smtClean="0"/>
              <a:t>register subversion serviceProvider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971800"/>
            <a:ext cx="811530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ServiceProviderCatalogSingleton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1524000"/>
          </a:xfrm>
        </p:spPr>
        <p:txBody>
          <a:bodyPr>
            <a:normAutofit/>
          </a:bodyPr>
          <a:lstStyle/>
          <a:p>
            <a:r>
              <a:rPr lang="de-DE" dirty="0" smtClean="0"/>
              <a:t>In method </a:t>
            </a:r>
            <a:r>
              <a:rPr lang="en-US" b="1" dirty="0" err="1" smtClean="0"/>
              <a:t>initServiceProvidersFromProjects</a:t>
            </a:r>
            <a:r>
              <a:rPr lang="en-US" b="1" dirty="0" smtClean="0"/>
              <a:t>()</a:t>
            </a:r>
            <a:endParaRPr lang="en-US" dirty="0" smtClean="0"/>
          </a:p>
          <a:p>
            <a:pPr lvl="1"/>
            <a:r>
              <a:rPr lang="de-DE" dirty="0" smtClean="0"/>
              <a:t>New variables if necessary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775" y="2809875"/>
            <a:ext cx="74104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Register […] </a:t>
            </a:r>
            <a:r>
              <a:rPr lang="en-US" dirty="0" err="1" smtClean="0"/>
              <a:t>SubversionManager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SubversionManager</a:t>
            </a:r>
            <a:r>
              <a:rPr lang="en-US" dirty="0" smtClean="0"/>
              <a:t> constructor and getter method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370522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572000"/>
            <a:ext cx="558165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4497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962150"/>
            <a:ext cx="49212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90600" y="2362200"/>
            <a:ext cx="4618531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101740" y="3810000"/>
            <a:ext cx="404226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de-DE" dirty="0" smtClean="0"/>
              <a:t>Addition of blocks of 2 different models!!</a:t>
            </a:r>
            <a:endParaRPr lang="de-D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25" y="190500"/>
            <a:ext cx="714375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Classes/Files affected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Non Java files</a:t>
            </a:r>
          </a:p>
          <a:p>
            <a:pPr lvl="1"/>
            <a:r>
              <a:rPr lang="de-DE" dirty="0" smtClean="0"/>
              <a:t>Pom.xml</a:t>
            </a:r>
          </a:p>
          <a:p>
            <a:pPr lvl="1"/>
            <a:r>
              <a:rPr lang="de-DE" dirty="0" smtClean="0"/>
              <a:t>Config.properties file</a:t>
            </a:r>
          </a:p>
          <a:p>
            <a:pPr lvl="1"/>
            <a:r>
              <a:rPr lang="de-DE" dirty="0" smtClean="0"/>
              <a:t>New Folder with Subversion-specific JSP files</a:t>
            </a:r>
          </a:p>
          <a:p>
            <a:endParaRPr lang="de-DE" dirty="0" smtClean="0"/>
          </a:p>
          <a:p>
            <a:r>
              <a:rPr lang="de-DE" dirty="0" smtClean="0"/>
              <a:t>Java files</a:t>
            </a:r>
          </a:p>
          <a:p>
            <a:pPr lvl="1"/>
            <a:r>
              <a:rPr lang="de-DE" dirty="0" smtClean="0"/>
              <a:t>OSLC4J[….]Application</a:t>
            </a:r>
          </a:p>
          <a:p>
            <a:pPr lvl="1"/>
            <a:r>
              <a:rPr lang="de-DE" dirty="0" smtClean="0"/>
              <a:t>[…]Manager</a:t>
            </a:r>
          </a:p>
          <a:p>
            <a:pPr lvl="1"/>
            <a:r>
              <a:rPr lang="de-DE" dirty="0" smtClean="0"/>
              <a:t>ServiceProviderService</a:t>
            </a:r>
          </a:p>
          <a:p>
            <a:pPr lvl="1"/>
            <a:r>
              <a:rPr lang="de-DE" dirty="0" smtClean="0"/>
              <a:t>ServiceProviderCatalogSingleton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Syncing Clients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 not forget to remove the file ending (.mdzip or .slx)!!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429000"/>
            <a:ext cx="64389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Pom.xml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95600" cy="4525963"/>
          </a:xfrm>
        </p:spPr>
        <p:txBody>
          <a:bodyPr/>
          <a:lstStyle/>
          <a:p>
            <a:r>
              <a:rPr lang="de-DE" dirty="0" smtClean="0"/>
              <a:t>New dependency to Subversion Maven project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2438400"/>
            <a:ext cx="51720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Config.properties file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600"/>
          </a:xfrm>
        </p:spPr>
        <p:txBody>
          <a:bodyPr/>
          <a:lstStyle/>
          <a:p>
            <a:r>
              <a:rPr lang="de-DE" dirty="0" smtClean="0"/>
              <a:t>New user-defined property</a:t>
            </a:r>
            <a:endParaRPr lang="de-D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3090863"/>
            <a:ext cx="86487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Add package with JSP files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/>
          <a:lstStyle/>
          <a:p>
            <a:r>
              <a:rPr lang="de-DE" dirty="0" smtClean="0"/>
              <a:t>The JSPs are loaded based on the root of the web application.</a:t>
            </a:r>
          </a:p>
          <a:p>
            <a:endParaRPr lang="de-DE" dirty="0" smtClean="0"/>
          </a:p>
          <a:p>
            <a:r>
              <a:rPr lang="de-DE" dirty="0" smtClean="0"/>
              <a:t>In JSPs, replace […] by name of adapter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905000"/>
            <a:ext cx="30670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4932431"/>
            <a:ext cx="5019675" cy="107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OSLC4J[…]Application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 lang="de-DE" dirty="0" smtClean="0"/>
              <a:t>Define static variables</a:t>
            </a:r>
          </a:p>
          <a:p>
            <a:pPr lvl="1"/>
            <a:r>
              <a:rPr lang="de-DE" dirty="0" smtClean="0"/>
              <a:t>delayInSecondsBetweenDataRefresh</a:t>
            </a:r>
          </a:p>
          <a:p>
            <a:pPr lvl="1"/>
            <a:r>
              <a:rPr lang="de-DE" dirty="0" smtClean="0"/>
              <a:t>subversionManager variable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4876800"/>
            <a:ext cx="55435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OSLC4J[…]Application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>
            <a:normAutofit/>
          </a:bodyPr>
          <a:lstStyle/>
          <a:p>
            <a:r>
              <a:rPr lang="de-DE" dirty="0" smtClean="0"/>
              <a:t>delayInSecondsBetweenDataRefresh Property parsing code</a:t>
            </a:r>
          </a:p>
          <a:p>
            <a:endParaRPr lang="de-DE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724400"/>
            <a:ext cx="76390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114800"/>
            <a:ext cx="81057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OSLC4J[…]Application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 smtClean="0"/>
              <a:t>Method calls</a:t>
            </a:r>
          </a:p>
          <a:p>
            <a:endParaRPr lang="de-DE" dirty="0"/>
          </a:p>
          <a:p>
            <a:r>
              <a:rPr lang="de-DE" dirty="0" smtClean="0"/>
              <a:t>Additional registration of resource class (for RDF serializarion)</a:t>
            </a:r>
            <a:endParaRPr lang="de-DE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1050" y="5410200"/>
            <a:ext cx="45529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2362200"/>
            <a:ext cx="21812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OSLC4J[…]Application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>
            <a:normAutofit/>
          </a:bodyPr>
          <a:lstStyle/>
          <a:p>
            <a:r>
              <a:rPr lang="de-DE" dirty="0" smtClean="0"/>
              <a:t>New method</a:t>
            </a:r>
          </a:p>
          <a:p>
            <a:pPr lvl="1"/>
            <a:r>
              <a:rPr lang="de-DE" dirty="0" smtClean="0"/>
              <a:t>checkoutOrUpdateWorkingCopy()</a:t>
            </a:r>
          </a:p>
          <a:p>
            <a:pPr lvl="1"/>
            <a:r>
              <a:rPr lang="de-DE" dirty="0" smtClean="0"/>
              <a:t>readDataFirstTime()</a:t>
            </a:r>
          </a:p>
          <a:p>
            <a:pPr lvl="1"/>
            <a:r>
              <a:rPr lang="de-DE" dirty="0" smtClean="0"/>
              <a:t>readDataPeriodically()</a:t>
            </a:r>
          </a:p>
          <a:p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295400"/>
            <a:ext cx="3735927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5105400"/>
            <a:ext cx="3810000" cy="136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4267200"/>
            <a:ext cx="2667000" cy="2228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224</Words>
  <Application>Microsoft Office PowerPoint</Application>
  <PresentationFormat>On-screen Show (4:3)</PresentationFormat>
  <Paragraphs>61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Adding Subversion Web Services to OSLC Adapters</vt:lpstr>
      <vt:lpstr>Classes/Files affected</vt:lpstr>
      <vt:lpstr>Pom.xml</vt:lpstr>
      <vt:lpstr>Config.properties file</vt:lpstr>
      <vt:lpstr>Add package with JSP files</vt:lpstr>
      <vt:lpstr>OSLC4J[…]Application</vt:lpstr>
      <vt:lpstr>OSLC4J[…]Application</vt:lpstr>
      <vt:lpstr>OSLC4J[…]Application</vt:lpstr>
      <vt:lpstr>OSLC4J[…]Application</vt:lpstr>
      <vt:lpstr>[…]Manager</vt:lpstr>
      <vt:lpstr>[…]Manager</vt:lpstr>
      <vt:lpstr>ServiceProviderService</vt:lpstr>
      <vt:lpstr>ServiceProviderCatalogSingleton</vt:lpstr>
      <vt:lpstr>ServiceProviderCatalogSingleton</vt:lpstr>
      <vt:lpstr>ServiceProviderCatalogSingleton</vt:lpstr>
      <vt:lpstr>ServiceProviderCatalogSingleton</vt:lpstr>
      <vt:lpstr>Register […] SubversionManager</vt:lpstr>
      <vt:lpstr>Problem</vt:lpstr>
      <vt:lpstr>PowerPoint Presentation</vt:lpstr>
      <vt:lpstr>Syncing Clients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Axel</dc:creator>
  <cp:lastModifiedBy>Roger M Burkhart</cp:lastModifiedBy>
  <cp:revision>24</cp:revision>
  <dcterms:created xsi:type="dcterms:W3CDTF">2015-07-27T15:22:00Z</dcterms:created>
  <dcterms:modified xsi:type="dcterms:W3CDTF">2015-08-03T17:33:29Z</dcterms:modified>
</cp:coreProperties>
</file>