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3F28E-1CBA-456E-9A58-E938DB037DBF}" type="datetimeFigureOut">
              <a:rPr lang="pt-BR" smtClean="0"/>
              <a:t>19/04/2024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62630-98AD-451C-93CD-46A259DE93D3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5738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3F28E-1CBA-456E-9A58-E938DB037DBF}" type="datetimeFigureOut">
              <a:rPr lang="pt-BR" smtClean="0"/>
              <a:t>19/04/2024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62630-98AD-451C-93CD-46A259DE93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5998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3F28E-1CBA-456E-9A58-E938DB037DBF}" type="datetimeFigureOut">
              <a:rPr lang="pt-BR" smtClean="0"/>
              <a:t>19/04/2024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62630-98AD-451C-93CD-46A259DE93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9878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3F28E-1CBA-456E-9A58-E938DB037DBF}" type="datetimeFigureOut">
              <a:rPr lang="pt-BR" smtClean="0"/>
              <a:t>19/04/2024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62630-98AD-451C-93CD-46A259DE93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4143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3F28E-1CBA-456E-9A58-E938DB037DBF}" type="datetimeFigureOut">
              <a:rPr lang="pt-BR" smtClean="0"/>
              <a:t>19/04/2024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62630-98AD-451C-93CD-46A259DE93D3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768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3F28E-1CBA-456E-9A58-E938DB037DBF}" type="datetimeFigureOut">
              <a:rPr lang="pt-BR" smtClean="0"/>
              <a:t>19/04/2024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62630-98AD-451C-93CD-46A259DE93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08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3F28E-1CBA-456E-9A58-E938DB037DBF}" type="datetimeFigureOut">
              <a:rPr lang="pt-BR" smtClean="0"/>
              <a:t>19/04/2024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62630-98AD-451C-93CD-46A259DE93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9367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3F28E-1CBA-456E-9A58-E938DB037DBF}" type="datetimeFigureOut">
              <a:rPr lang="pt-BR" smtClean="0"/>
              <a:t>19/04/2024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62630-98AD-451C-93CD-46A259DE93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5466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3F28E-1CBA-456E-9A58-E938DB037DBF}" type="datetimeFigureOut">
              <a:rPr lang="pt-BR" smtClean="0"/>
              <a:t>19/04/2024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62630-98AD-451C-93CD-46A259DE93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57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633F28E-1CBA-456E-9A58-E938DB037DBF}" type="datetimeFigureOut">
              <a:rPr lang="pt-BR" smtClean="0"/>
              <a:t>19/04/2024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2C62630-98AD-451C-93CD-46A259DE93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5224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3F28E-1CBA-456E-9A58-E938DB037DBF}" type="datetimeFigureOut">
              <a:rPr lang="pt-BR" smtClean="0"/>
              <a:t>19/04/2024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62630-98AD-451C-93CD-46A259DE93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600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633F28E-1CBA-456E-9A58-E938DB037DBF}" type="datetimeFigureOut">
              <a:rPr lang="pt-BR" smtClean="0"/>
              <a:t>19/04/2024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2C62630-98AD-451C-93CD-46A259DE93D3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7867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99C391-373D-B854-FAF3-A10806497E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teste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6091A36-579C-7FBF-D4D0-E6DD3720DE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0727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54170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1242544"/>
      </p:ext>
    </p:extLst>
  </p:cSld>
  <p:clrMapOvr>
    <a:masterClrMapping/>
  </p:clrMapOvr>
  <p:transition spd="slow">
    <p:randomBar dir="vert"/>
  </p:transition>
</p:sld>
</file>

<file path=ppt/theme/theme1.xml><?xml version="1.0" encoding="utf-8"?>
<a:theme xmlns:a="http://schemas.openxmlformats.org/drawingml/2006/main" name="Retrospectiva">
  <a:themeElements>
    <a:clrScheme name="Retrospec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</TotalTime>
  <Words>1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6" baseType="lpstr">
      <vt:lpstr>Calibri</vt:lpstr>
      <vt:lpstr>Calibri Light</vt:lpstr>
      <vt:lpstr>Retrospectiva</vt:lpstr>
      <vt:lpstr>teste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teste</dc:title>
  <dc:creator>ALUNO-04</dc:creator>
  <cp:lastModifiedBy>ALUNO-04</cp:lastModifiedBy>
  <cp:revision>1</cp:revision>
  <dcterms:created xsi:type="dcterms:W3CDTF">2024-04-19T13:58:57Z</dcterms:created>
  <dcterms:modified xsi:type="dcterms:W3CDTF">2024-04-19T14:13:32Z</dcterms:modified>
</cp:coreProperties>
</file>