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Grafik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05.11.20</a:t>
            </a:r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8A6FC5-727D-42F0-A398-D91C55D930E2}" type="slidenum">
              <a:rPr lang="de-DE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1080" y="369360"/>
            <a:ext cx="12010320" cy="6404302"/>
          </a:xfrm>
          <a:prstGeom prst="rect">
            <a:avLst/>
          </a:prstGeom>
          <a:noFill/>
          <a:ln w="1908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92880" y="369360"/>
            <a:ext cx="1110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908451" y="1032209"/>
            <a:ext cx="1443960" cy="7241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6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5378894" y="2172208"/>
            <a:ext cx="1937500" cy="12249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Mähdrescher </a:t>
            </a:r>
            <a:r>
              <a:rPr lang="de-DE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Produktion</a:t>
            </a:r>
            <a:endParaRPr lang="de-DE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2906291" y="1022849"/>
            <a:ext cx="1443960" cy="1052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Teilelager</a:t>
            </a:r>
            <a:endParaRPr lang="de-DE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4348980" y="17100"/>
            <a:ext cx="34776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Domain Driven Design – </a:t>
            </a:r>
            <a:r>
              <a:rPr lang="de-DE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</a:t>
            </a:r>
            <a:r>
              <a:rPr lang="de-DE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3224499" y="5020673"/>
            <a:ext cx="1443960" cy="7241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6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6"/>
          <p:cNvSpPr/>
          <p:nvPr/>
        </p:nvSpPr>
        <p:spPr>
          <a:xfrm>
            <a:off x="1289758" y="2596465"/>
            <a:ext cx="1443960" cy="7241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6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3229539" y="5006633"/>
            <a:ext cx="1443960" cy="1052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Testzentrum</a:t>
            </a:r>
            <a:endParaRPr lang="de-DE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1289758" y="2596465"/>
            <a:ext cx="1443960" cy="980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Lackierstraße</a:t>
            </a:r>
            <a:endParaRPr lang="de-DE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0">
            <a:extLst>
              <a:ext uri="{FF2B5EF4-FFF2-40B4-BE49-F238E27FC236}">
                <a16:creationId xmlns:a16="http://schemas.microsoft.com/office/drawing/2014/main" id="{394876F8-6902-4E4B-A7BB-B97EBD9D460C}"/>
              </a:ext>
            </a:extLst>
          </p:cNvPr>
          <p:cNvSpPr/>
          <p:nvPr/>
        </p:nvSpPr>
        <p:spPr>
          <a:xfrm>
            <a:off x="2929632" y="1244454"/>
            <a:ext cx="1406777" cy="3663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LFS</a:t>
            </a:r>
            <a:endParaRPr lang="de-DE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0">
            <a:extLst>
              <a:ext uri="{FF2B5EF4-FFF2-40B4-BE49-F238E27FC236}">
                <a16:creationId xmlns:a16="http://schemas.microsoft.com/office/drawing/2014/main" id="{B7604E47-28D6-4F6E-BE83-22C1FCB51B57}"/>
              </a:ext>
            </a:extLst>
          </p:cNvPr>
          <p:cNvSpPr/>
          <p:nvPr/>
        </p:nvSpPr>
        <p:spPr>
          <a:xfrm>
            <a:off x="3244299" y="5230120"/>
            <a:ext cx="1402794" cy="3761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Validierungstools</a:t>
            </a:r>
            <a:endParaRPr lang="de-DE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0">
            <a:extLst>
              <a:ext uri="{FF2B5EF4-FFF2-40B4-BE49-F238E27FC236}">
                <a16:creationId xmlns:a16="http://schemas.microsoft.com/office/drawing/2014/main" id="{B0DC88C0-2BBC-42AD-966F-206D8B0B79B9}"/>
              </a:ext>
            </a:extLst>
          </p:cNvPr>
          <p:cNvSpPr/>
          <p:nvPr/>
        </p:nvSpPr>
        <p:spPr>
          <a:xfrm>
            <a:off x="1308349" y="2820926"/>
            <a:ext cx="1406777" cy="3246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CPS</a:t>
            </a:r>
            <a:endParaRPr lang="de-DE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5">
            <a:extLst>
              <a:ext uri="{FF2B5EF4-FFF2-40B4-BE49-F238E27FC236}">
                <a16:creationId xmlns:a16="http://schemas.microsoft.com/office/drawing/2014/main" id="{C3BB4623-EF84-4404-BC6A-4AD8C61C26BD}"/>
              </a:ext>
            </a:extLst>
          </p:cNvPr>
          <p:cNvSpPr/>
          <p:nvPr/>
        </p:nvSpPr>
        <p:spPr>
          <a:xfrm>
            <a:off x="9774816" y="2519819"/>
            <a:ext cx="1443960" cy="7241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6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6">
            <a:extLst>
              <a:ext uri="{FF2B5EF4-FFF2-40B4-BE49-F238E27FC236}">
                <a16:creationId xmlns:a16="http://schemas.microsoft.com/office/drawing/2014/main" id="{76698F84-4108-4CC9-92C4-72E1A8337060}"/>
              </a:ext>
            </a:extLst>
          </p:cNvPr>
          <p:cNvSpPr/>
          <p:nvPr/>
        </p:nvSpPr>
        <p:spPr>
          <a:xfrm>
            <a:off x="9774816" y="2519819"/>
            <a:ext cx="1443960" cy="980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Vertrieb</a:t>
            </a:r>
          </a:p>
        </p:txBody>
      </p:sp>
      <p:sp>
        <p:nvSpPr>
          <p:cNvPr id="91" name="CustomShape 20">
            <a:extLst>
              <a:ext uri="{FF2B5EF4-FFF2-40B4-BE49-F238E27FC236}">
                <a16:creationId xmlns:a16="http://schemas.microsoft.com/office/drawing/2014/main" id="{9F6D93F2-49FC-4B4E-AF53-671B198D3998}"/>
              </a:ext>
            </a:extLst>
          </p:cNvPr>
          <p:cNvSpPr/>
          <p:nvPr/>
        </p:nvSpPr>
        <p:spPr>
          <a:xfrm>
            <a:off x="9796936" y="2730263"/>
            <a:ext cx="1399719" cy="385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Kundenmanagement</a:t>
            </a:r>
            <a:endParaRPr lang="de-DE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15">
            <a:extLst>
              <a:ext uri="{FF2B5EF4-FFF2-40B4-BE49-F238E27FC236}">
                <a16:creationId xmlns:a16="http://schemas.microsoft.com/office/drawing/2014/main" id="{6A15991D-8D05-4C3C-BB79-AC595FD08298}"/>
              </a:ext>
            </a:extLst>
          </p:cNvPr>
          <p:cNvSpPr/>
          <p:nvPr/>
        </p:nvSpPr>
        <p:spPr>
          <a:xfrm>
            <a:off x="8081767" y="5076968"/>
            <a:ext cx="1443960" cy="7241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6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7">
            <a:extLst>
              <a:ext uri="{FF2B5EF4-FFF2-40B4-BE49-F238E27FC236}">
                <a16:creationId xmlns:a16="http://schemas.microsoft.com/office/drawing/2014/main" id="{DBBBC2AA-CF21-4988-8FF0-FB66AEA8E4C7}"/>
              </a:ext>
            </a:extLst>
          </p:cNvPr>
          <p:cNvSpPr/>
          <p:nvPr/>
        </p:nvSpPr>
        <p:spPr>
          <a:xfrm>
            <a:off x="8086807" y="5062928"/>
            <a:ext cx="1443960" cy="1052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Forschung</a:t>
            </a:r>
            <a:endParaRPr lang="de-DE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0">
            <a:extLst>
              <a:ext uri="{FF2B5EF4-FFF2-40B4-BE49-F238E27FC236}">
                <a16:creationId xmlns:a16="http://schemas.microsoft.com/office/drawing/2014/main" id="{D361CBE5-CB05-44D6-8B90-4CAB2AE4AAD0}"/>
              </a:ext>
            </a:extLst>
          </p:cNvPr>
          <p:cNvSpPr/>
          <p:nvPr/>
        </p:nvSpPr>
        <p:spPr>
          <a:xfrm>
            <a:off x="8101567" y="5295941"/>
            <a:ext cx="1402794" cy="357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Forschungstools</a:t>
            </a:r>
            <a:endParaRPr lang="de-DE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5">
            <a:extLst>
              <a:ext uri="{FF2B5EF4-FFF2-40B4-BE49-F238E27FC236}">
                <a16:creationId xmlns:a16="http://schemas.microsoft.com/office/drawing/2014/main" id="{05903463-4AC9-46CF-B2E5-D9289CA01120}"/>
              </a:ext>
            </a:extLst>
          </p:cNvPr>
          <p:cNvSpPr/>
          <p:nvPr/>
        </p:nvSpPr>
        <p:spPr>
          <a:xfrm>
            <a:off x="5610060" y="4879123"/>
            <a:ext cx="1443960" cy="7241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6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>
            <a:extLst>
              <a:ext uri="{FF2B5EF4-FFF2-40B4-BE49-F238E27FC236}">
                <a16:creationId xmlns:a16="http://schemas.microsoft.com/office/drawing/2014/main" id="{34711ADD-9F5E-4733-9DB6-518BDCA17A5F}"/>
              </a:ext>
            </a:extLst>
          </p:cNvPr>
          <p:cNvSpPr/>
          <p:nvPr/>
        </p:nvSpPr>
        <p:spPr>
          <a:xfrm>
            <a:off x="5615100" y="4865083"/>
            <a:ext cx="1443960" cy="1052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Entwicklung</a:t>
            </a:r>
            <a:endParaRPr lang="de-DE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0">
            <a:extLst>
              <a:ext uri="{FF2B5EF4-FFF2-40B4-BE49-F238E27FC236}">
                <a16:creationId xmlns:a16="http://schemas.microsoft.com/office/drawing/2014/main" id="{714A76E0-6D41-4767-9518-A7CD37965A05}"/>
              </a:ext>
            </a:extLst>
          </p:cNvPr>
          <p:cNvSpPr/>
          <p:nvPr/>
        </p:nvSpPr>
        <p:spPr>
          <a:xfrm>
            <a:off x="5629860" y="5098096"/>
            <a:ext cx="1402794" cy="3471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Entwicklungstools</a:t>
            </a:r>
            <a:endParaRPr lang="de-DE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5">
            <a:extLst>
              <a:ext uri="{FF2B5EF4-FFF2-40B4-BE49-F238E27FC236}">
                <a16:creationId xmlns:a16="http://schemas.microsoft.com/office/drawing/2014/main" id="{A08E1EB2-F541-4295-9FEC-5ECE104C6E34}"/>
              </a:ext>
            </a:extLst>
          </p:cNvPr>
          <p:cNvSpPr/>
          <p:nvPr/>
        </p:nvSpPr>
        <p:spPr>
          <a:xfrm>
            <a:off x="8230820" y="980745"/>
            <a:ext cx="1443960" cy="7241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6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7">
            <a:extLst>
              <a:ext uri="{FF2B5EF4-FFF2-40B4-BE49-F238E27FC236}">
                <a16:creationId xmlns:a16="http://schemas.microsoft.com/office/drawing/2014/main" id="{F1D97321-8581-4186-8437-90E53ED3B309}"/>
              </a:ext>
            </a:extLst>
          </p:cNvPr>
          <p:cNvSpPr/>
          <p:nvPr/>
        </p:nvSpPr>
        <p:spPr>
          <a:xfrm>
            <a:off x="8235860" y="966705"/>
            <a:ext cx="1443960" cy="1052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Versand</a:t>
            </a:r>
            <a:endParaRPr lang="de-DE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0">
            <a:extLst>
              <a:ext uri="{FF2B5EF4-FFF2-40B4-BE49-F238E27FC236}">
                <a16:creationId xmlns:a16="http://schemas.microsoft.com/office/drawing/2014/main" id="{7CB83407-6E75-4607-A231-0D38640350A0}"/>
              </a:ext>
            </a:extLst>
          </p:cNvPr>
          <p:cNvSpPr/>
          <p:nvPr/>
        </p:nvSpPr>
        <p:spPr>
          <a:xfrm>
            <a:off x="8250620" y="1199718"/>
            <a:ext cx="1402794" cy="3576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Versandmanagement</a:t>
            </a:r>
            <a:endParaRPr lang="de-DE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BAE1EB8-EBD4-4918-B051-3A3F5DA2F024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>
            <a:off x="3630431" y="1756388"/>
            <a:ext cx="2032203" cy="595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1537FD-9BA3-4BC4-8D6F-4E957EA7AED3}"/>
              </a:ext>
            </a:extLst>
          </p:cNvPr>
          <p:cNvCxnSpPr>
            <a:cxnSpLocks/>
            <a:stCxn id="61" idx="2"/>
            <a:endCxn id="45" idx="7"/>
          </p:cNvCxnSpPr>
          <p:nvPr/>
        </p:nvCxnSpPr>
        <p:spPr>
          <a:xfrm flipH="1">
            <a:off x="7032654" y="1704924"/>
            <a:ext cx="1920146" cy="646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ADB02AF-D180-4E53-BB05-FA8B1EB0CD0D}"/>
              </a:ext>
            </a:extLst>
          </p:cNvPr>
          <p:cNvCxnSpPr>
            <a:cxnSpLocks/>
            <a:stCxn id="45" idx="6"/>
            <a:endCxn id="88" idx="1"/>
          </p:cNvCxnSpPr>
          <p:nvPr/>
        </p:nvCxnSpPr>
        <p:spPr>
          <a:xfrm>
            <a:off x="7316394" y="2784670"/>
            <a:ext cx="2458422" cy="9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717B362-55A7-41C0-9910-162E5384D5C5}"/>
              </a:ext>
            </a:extLst>
          </p:cNvPr>
          <p:cNvCxnSpPr>
            <a:cxnSpLocks/>
            <a:stCxn id="57" idx="0"/>
            <a:endCxn id="45" idx="4"/>
          </p:cNvCxnSpPr>
          <p:nvPr/>
        </p:nvCxnSpPr>
        <p:spPr>
          <a:xfrm flipV="1">
            <a:off x="6337080" y="3397132"/>
            <a:ext cx="10564" cy="1467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lipse 94">
            <a:extLst>
              <a:ext uri="{FF2B5EF4-FFF2-40B4-BE49-F238E27FC236}">
                <a16:creationId xmlns:a16="http://schemas.microsoft.com/office/drawing/2014/main" id="{E2C8DA58-7AA3-41AF-ADC0-B367DCC44B47}"/>
              </a:ext>
            </a:extLst>
          </p:cNvPr>
          <p:cNvSpPr/>
          <p:nvPr/>
        </p:nvSpPr>
        <p:spPr>
          <a:xfrm>
            <a:off x="2587654" y="4321577"/>
            <a:ext cx="7329717" cy="22586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41F5A43D-C1F9-4EF1-AAE9-92592ADFA3AD}"/>
              </a:ext>
            </a:extLst>
          </p:cNvPr>
          <p:cNvSpPr/>
          <p:nvPr/>
        </p:nvSpPr>
        <p:spPr>
          <a:xfrm rot="20068154">
            <a:off x="664870" y="746346"/>
            <a:ext cx="4208479" cy="283215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9CEF1861-8312-46E7-B40D-C5A40321590B}"/>
              </a:ext>
            </a:extLst>
          </p:cNvPr>
          <p:cNvCxnSpPr>
            <a:cxnSpLocks/>
            <a:stCxn id="42" idx="2"/>
            <a:endCxn id="87" idx="3"/>
          </p:cNvCxnSpPr>
          <p:nvPr/>
        </p:nvCxnSpPr>
        <p:spPr>
          <a:xfrm flipH="1">
            <a:off x="2715126" y="1756388"/>
            <a:ext cx="915305" cy="1226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6C236E74-BC63-456B-8A54-9E708AD876A2}"/>
              </a:ext>
            </a:extLst>
          </p:cNvPr>
          <p:cNvCxnSpPr>
            <a:cxnSpLocks/>
            <a:stCxn id="61" idx="2"/>
            <a:endCxn id="88" idx="1"/>
          </p:cNvCxnSpPr>
          <p:nvPr/>
        </p:nvCxnSpPr>
        <p:spPr>
          <a:xfrm>
            <a:off x="8952800" y="1704924"/>
            <a:ext cx="822016" cy="1176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79C2C751-6056-4830-9621-BDAD9E2C830B}"/>
              </a:ext>
            </a:extLst>
          </p:cNvPr>
          <p:cNvCxnSpPr>
            <a:cxnSpLocks/>
            <a:stCxn id="59" idx="1"/>
            <a:endCxn id="52" idx="3"/>
          </p:cNvCxnSpPr>
          <p:nvPr/>
        </p:nvCxnSpPr>
        <p:spPr>
          <a:xfrm flipH="1">
            <a:off x="4668459" y="5271653"/>
            <a:ext cx="961401" cy="111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344B6484-AD07-4630-9619-16C9CFFF626F}"/>
              </a:ext>
            </a:extLst>
          </p:cNvPr>
          <p:cNvCxnSpPr>
            <a:cxnSpLocks/>
            <a:stCxn id="56" idx="3"/>
            <a:endCxn id="44" idx="1"/>
          </p:cNvCxnSpPr>
          <p:nvPr/>
        </p:nvCxnSpPr>
        <p:spPr>
          <a:xfrm>
            <a:off x="7054020" y="5241213"/>
            <a:ext cx="1027747" cy="197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feld 306">
            <a:extLst>
              <a:ext uri="{FF2B5EF4-FFF2-40B4-BE49-F238E27FC236}">
                <a16:creationId xmlns:a16="http://schemas.microsoft.com/office/drawing/2014/main" id="{15C26854-6691-464F-A0DC-E463B2E724D0}"/>
              </a:ext>
            </a:extLst>
          </p:cNvPr>
          <p:cNvSpPr txBox="1"/>
          <p:nvPr/>
        </p:nvSpPr>
        <p:spPr>
          <a:xfrm>
            <a:off x="1203480" y="1815454"/>
            <a:ext cx="1625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Bounded</a:t>
            </a:r>
            <a:r>
              <a:rPr lang="de-DE" sz="1400" dirty="0"/>
              <a:t> </a:t>
            </a:r>
            <a:r>
              <a:rPr lang="de-DE" sz="1400" dirty="0" err="1"/>
              <a:t>Context</a:t>
            </a:r>
            <a:endParaRPr lang="de-DE" sz="1400" dirty="0"/>
          </a:p>
          <a:p>
            <a:pPr algn="ctr"/>
            <a:r>
              <a:rPr lang="de-DE" sz="1400" dirty="0"/>
              <a:t>Bauteile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6DBB3816-EBE4-45FB-88EB-6F187A2C68F2}"/>
              </a:ext>
            </a:extLst>
          </p:cNvPr>
          <p:cNvSpPr txBox="1"/>
          <p:nvPr/>
        </p:nvSpPr>
        <p:spPr>
          <a:xfrm>
            <a:off x="5343507" y="5756889"/>
            <a:ext cx="222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Bounded</a:t>
            </a:r>
            <a:r>
              <a:rPr lang="de-DE" sz="1400" dirty="0"/>
              <a:t> </a:t>
            </a:r>
            <a:r>
              <a:rPr lang="de-DE" sz="1400" dirty="0" err="1"/>
              <a:t>Context</a:t>
            </a:r>
            <a:endParaRPr lang="de-DE" sz="1400" dirty="0"/>
          </a:p>
          <a:p>
            <a:pPr algn="ctr"/>
            <a:r>
              <a:rPr lang="de-DE" sz="1400" dirty="0"/>
              <a:t>Forschung &amp; Entwicklung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8921BFD-6CC5-4D36-91AB-904891E0EA93}"/>
              </a:ext>
            </a:extLst>
          </p:cNvPr>
          <p:cNvSpPr txBox="1"/>
          <p:nvPr/>
        </p:nvSpPr>
        <p:spPr>
          <a:xfrm rot="18328001">
            <a:off x="2604159" y="2516009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5069DE4-8C07-4DDF-89EC-49D9FAB8144F}"/>
              </a:ext>
            </a:extLst>
          </p:cNvPr>
          <p:cNvSpPr txBox="1"/>
          <p:nvPr/>
        </p:nvSpPr>
        <p:spPr>
          <a:xfrm rot="18512834">
            <a:off x="3147610" y="1816927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down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E4F7514-6041-43A0-BD70-B42484989366}"/>
              </a:ext>
            </a:extLst>
          </p:cNvPr>
          <p:cNvSpPr txBox="1"/>
          <p:nvPr/>
        </p:nvSpPr>
        <p:spPr>
          <a:xfrm rot="1034360">
            <a:off x="5222939" y="2061348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6A7986BE-37C5-40DA-834B-FF4877955A46}"/>
              </a:ext>
            </a:extLst>
          </p:cNvPr>
          <p:cNvSpPr txBox="1"/>
          <p:nvPr/>
        </p:nvSpPr>
        <p:spPr>
          <a:xfrm rot="1012618">
            <a:off x="4145425" y="1759777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down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E0FB349A-1C54-47DE-A178-27720A5F5FD8}"/>
              </a:ext>
            </a:extLst>
          </p:cNvPr>
          <p:cNvSpPr txBox="1"/>
          <p:nvPr/>
        </p:nvSpPr>
        <p:spPr>
          <a:xfrm>
            <a:off x="7270184" y="2762754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down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098DB758-2B3F-4D1E-AD2D-9582559A4006}"/>
              </a:ext>
            </a:extLst>
          </p:cNvPr>
          <p:cNvSpPr txBox="1"/>
          <p:nvPr/>
        </p:nvSpPr>
        <p:spPr>
          <a:xfrm rot="194728">
            <a:off x="9401898" y="2845009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C1CA1F5-F15A-4278-AEA8-371634043558}"/>
              </a:ext>
            </a:extLst>
          </p:cNvPr>
          <p:cNvSpPr txBox="1"/>
          <p:nvPr/>
        </p:nvSpPr>
        <p:spPr>
          <a:xfrm rot="3291928">
            <a:off x="8937687" y="1754549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down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D9B0BF3-DE19-4639-A7A1-00A6E5498008}"/>
              </a:ext>
            </a:extLst>
          </p:cNvPr>
          <p:cNvSpPr txBox="1"/>
          <p:nvPr/>
        </p:nvSpPr>
        <p:spPr>
          <a:xfrm rot="3305287">
            <a:off x="9427299" y="2457962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3E7CBA0F-D8C2-45D2-9FB1-43A5D1D26C4E}"/>
              </a:ext>
            </a:extLst>
          </p:cNvPr>
          <p:cNvSpPr txBox="1"/>
          <p:nvPr/>
        </p:nvSpPr>
        <p:spPr>
          <a:xfrm>
            <a:off x="6287108" y="3430277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down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27DE9AE-25BD-49BD-83D7-DCA1801AF393}"/>
              </a:ext>
            </a:extLst>
          </p:cNvPr>
          <p:cNvSpPr txBox="1"/>
          <p:nvPr/>
        </p:nvSpPr>
        <p:spPr>
          <a:xfrm>
            <a:off x="6208262" y="4598695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CustomShape 11">
            <a:extLst>
              <a:ext uri="{FF2B5EF4-FFF2-40B4-BE49-F238E27FC236}">
                <a16:creationId xmlns:a16="http://schemas.microsoft.com/office/drawing/2014/main" id="{1BE426AF-D39A-448F-B3C8-DD698D5E4A1E}"/>
              </a:ext>
            </a:extLst>
          </p:cNvPr>
          <p:cNvSpPr/>
          <p:nvPr/>
        </p:nvSpPr>
        <p:spPr>
          <a:xfrm>
            <a:off x="9181547" y="25446"/>
            <a:ext cx="34776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Moritz Bergan, 07.11.2020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3AB52F9-3DC5-40FD-A8C8-A64576E81DDD}"/>
              </a:ext>
            </a:extLst>
          </p:cNvPr>
          <p:cNvSpPr txBox="1"/>
          <p:nvPr/>
        </p:nvSpPr>
        <p:spPr>
          <a:xfrm rot="20427773">
            <a:off x="8212545" y="1686513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down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9140BD7-B8B7-4DA1-BAB4-42313750DD12}"/>
              </a:ext>
            </a:extLst>
          </p:cNvPr>
          <p:cNvSpPr txBox="1"/>
          <p:nvPr/>
        </p:nvSpPr>
        <p:spPr>
          <a:xfrm rot="20554973">
            <a:off x="6852948" y="2121913"/>
            <a:ext cx="49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09E1775-1509-45A8-AA0E-128C2D4C0364}"/>
              </a:ext>
            </a:extLst>
          </p:cNvPr>
          <p:cNvSpPr/>
          <p:nvPr/>
        </p:nvSpPr>
        <p:spPr>
          <a:xfrm rot="1577691">
            <a:off x="7641228" y="785631"/>
            <a:ext cx="4208479" cy="283215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9AC4770-6CF9-4E91-B80D-005807C6212D}"/>
              </a:ext>
            </a:extLst>
          </p:cNvPr>
          <p:cNvSpPr txBox="1"/>
          <p:nvPr/>
        </p:nvSpPr>
        <p:spPr>
          <a:xfrm rot="673006">
            <a:off x="7056099" y="5126747"/>
            <a:ext cx="11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Partnership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F33EF3D1-CBC8-4E37-968C-25B1D9D64319}"/>
              </a:ext>
            </a:extLst>
          </p:cNvPr>
          <p:cNvSpPr txBox="1"/>
          <p:nvPr/>
        </p:nvSpPr>
        <p:spPr>
          <a:xfrm>
            <a:off x="9647152" y="1753107"/>
            <a:ext cx="168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Bounded</a:t>
            </a:r>
            <a:r>
              <a:rPr lang="de-DE" sz="1400" dirty="0"/>
              <a:t> </a:t>
            </a:r>
            <a:r>
              <a:rPr lang="de-DE" sz="1400" dirty="0" err="1"/>
              <a:t>Context</a:t>
            </a:r>
            <a:endParaRPr lang="de-DE" sz="1400" dirty="0"/>
          </a:p>
          <a:p>
            <a:pPr algn="ctr"/>
            <a:r>
              <a:rPr lang="de-DE" sz="1400" dirty="0"/>
              <a:t>Vertrieb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451A9370-2DEA-4DAE-AAB1-096D73FA4D0E}"/>
              </a:ext>
            </a:extLst>
          </p:cNvPr>
          <p:cNvSpPr txBox="1"/>
          <p:nvPr/>
        </p:nvSpPr>
        <p:spPr>
          <a:xfrm rot="21230648">
            <a:off x="4562608" y="5118100"/>
            <a:ext cx="11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Partnership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Bergan</dc:creator>
  <cp:lastModifiedBy>Moritz Bergan</cp:lastModifiedBy>
  <cp:revision>468</cp:revision>
  <dcterms:created xsi:type="dcterms:W3CDTF">2020-11-02T12:04:27Z</dcterms:created>
  <dcterms:modified xsi:type="dcterms:W3CDTF">2020-11-07T19:47:42Z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