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sldMasterIdLst>
    <p:sldMasterId id="2147483656" r:id="rId5"/>
  </p:sldMasterIdLst>
  <p:sldIdLst>
    <p:sldId id="256" r:id="rId6"/>
    <p:sldId id="257" r:id="rId7"/>
  </p:sldIdLst>
  <p:sldSz cx="9144000" cy="5143500"/>
  <p:notesSz cx="9144000" cy="5143500"/>
  <p:defaultTextStyle>
    <a:lvl1pPr algn="l" defTabSz="914400" indent="0" marL="0" marR="0">
      <a:lnSpc>
        <a:spcPct val="100000"/>
      </a:lnSpc>
      <a:spcBef>
        <a:spcPts val="0"/>
      </a:spcBef>
      <a:spcAft>
        <a:spcPts val="0"/>
      </a:spcAft>
      <a:buNone/>
      <a:tabLst/>
      <a:defRPr b="0" baseline="0" cap="none" i="0" kern="1" spc="0" strike="noStrike" sz="1400" u="none">
        <a:solidFill>
          <a:srgbClr val="000000"/>
        </a:solidFill>
        <a:effectLst/>
        <a:latin charset="0" pitchFamily="2" typeface="Arial"/>
        <a:ea charset="0" pitchFamily="2" typeface="Arial"/>
        <a:cs charset="0" pitchFamily="2" typeface="Arial"/>
      </a:defRPr>
    </a:lvl1pPr>
    <a:lvl2pPr algn="l" defTabSz="914400" indent="0" marL="0" marR="0">
      <a:lnSpc>
        <a:spcPct val="100000"/>
      </a:lnSpc>
      <a:spcBef>
        <a:spcPts val="0"/>
      </a:spcBef>
      <a:spcAft>
        <a:spcPts val="0"/>
      </a:spcAft>
      <a:buNone/>
      <a:tabLst/>
      <a:defRPr b="0" baseline="0" cap="none" i="0" kern="1" spc="0" strike="noStrike" sz="1400" u="none">
        <a:solidFill>
          <a:srgbClr val="000000"/>
        </a:solidFill>
        <a:effectLst/>
        <a:latin charset="0" pitchFamily="2" typeface="Arial"/>
        <a:ea charset="0" pitchFamily="2" typeface="Arial"/>
        <a:cs charset="0" pitchFamily="2" typeface="Arial"/>
      </a:defRPr>
    </a:lvl2pPr>
    <a:lvl3pPr algn="l" defTabSz="914400" indent="0" marL="0" marR="0">
      <a:lnSpc>
        <a:spcPct val="100000"/>
      </a:lnSpc>
      <a:spcBef>
        <a:spcPts val="0"/>
      </a:spcBef>
      <a:spcAft>
        <a:spcPts val="0"/>
      </a:spcAft>
      <a:buNone/>
      <a:tabLst/>
      <a:defRPr b="0" baseline="0" cap="none" i="0" kern="1" spc="0" strike="noStrike" sz="1400" u="none">
        <a:solidFill>
          <a:srgbClr val="000000"/>
        </a:solidFill>
        <a:effectLst/>
        <a:latin charset="0" pitchFamily="2" typeface="Arial"/>
        <a:ea charset="0" pitchFamily="2" typeface="Arial"/>
        <a:cs charset="0" pitchFamily="2" typeface="Arial"/>
      </a:defRPr>
    </a:lvl3pPr>
    <a:lvl4pPr algn="l" defTabSz="914400" indent="0" marL="0" marR="0">
      <a:lnSpc>
        <a:spcPct val="100000"/>
      </a:lnSpc>
      <a:spcBef>
        <a:spcPts val="0"/>
      </a:spcBef>
      <a:spcAft>
        <a:spcPts val="0"/>
      </a:spcAft>
      <a:buNone/>
      <a:tabLst/>
      <a:defRPr b="0" baseline="0" cap="none" i="0" kern="1" spc="0" strike="noStrike" sz="1400" u="none">
        <a:solidFill>
          <a:srgbClr val="000000"/>
        </a:solidFill>
        <a:effectLst/>
        <a:latin charset="0" pitchFamily="2" typeface="Arial"/>
        <a:ea charset="0" pitchFamily="2" typeface="Arial"/>
        <a:cs charset="0" pitchFamily="2" typeface="Arial"/>
      </a:defRPr>
    </a:lvl4pPr>
    <a:lvl5pPr algn="l" defTabSz="914400" indent="0" marL="0" marR="0">
      <a:lnSpc>
        <a:spcPct val="100000"/>
      </a:lnSpc>
      <a:spcBef>
        <a:spcPts val="0"/>
      </a:spcBef>
      <a:spcAft>
        <a:spcPts val="0"/>
      </a:spcAft>
      <a:buNone/>
      <a:tabLst/>
      <a:defRPr b="0" baseline="0" cap="none" i="0" kern="1" spc="0" strike="noStrike" sz="1400" u="none">
        <a:solidFill>
          <a:srgbClr val="000000"/>
        </a:solidFill>
        <a:effectLst/>
        <a:latin charset="0" pitchFamily="2" typeface="Arial"/>
        <a:ea charset="0" pitchFamily="2" typeface="Arial"/>
        <a:cs charset="0" pitchFamily="2" typeface="Arial"/>
      </a:defRPr>
    </a:lvl5pPr>
    <a:lvl6pPr algn="l" defTabSz="914400" indent="0" marL="0" marR="0">
      <a:lnSpc>
        <a:spcPct val="100000"/>
      </a:lnSpc>
      <a:spcBef>
        <a:spcPts val="0"/>
      </a:spcBef>
      <a:spcAft>
        <a:spcPts val="0"/>
      </a:spcAft>
      <a:buNone/>
      <a:tabLst/>
      <a:defRPr b="0" baseline="0" cap="none" i="0" kern="1" spc="0" strike="noStrike" sz="1400" u="none">
        <a:solidFill>
          <a:srgbClr val="000000"/>
        </a:solidFill>
        <a:effectLst/>
        <a:latin charset="0" pitchFamily="2" typeface="Arial"/>
        <a:ea charset="0" pitchFamily="2" typeface="Arial"/>
        <a:cs charset="0" pitchFamily="2" typeface="Arial"/>
      </a:defRPr>
    </a:lvl6pPr>
    <a:lvl7pPr algn="l" defTabSz="914400" indent="0" marL="0" marR="0">
      <a:lnSpc>
        <a:spcPct val="100000"/>
      </a:lnSpc>
      <a:spcBef>
        <a:spcPts val="0"/>
      </a:spcBef>
      <a:spcAft>
        <a:spcPts val="0"/>
      </a:spcAft>
      <a:buNone/>
      <a:tabLst/>
      <a:defRPr b="0" baseline="0" cap="none" i="0" kern="1" spc="0" strike="noStrike" sz="1400" u="none">
        <a:solidFill>
          <a:srgbClr val="000000"/>
        </a:solidFill>
        <a:effectLst/>
        <a:latin charset="0" pitchFamily="2" typeface="Arial"/>
        <a:ea charset="0" pitchFamily="2" typeface="Arial"/>
        <a:cs charset="0" pitchFamily="2" typeface="Arial"/>
      </a:defRPr>
    </a:lvl7pPr>
    <a:lvl8pPr algn="l" defTabSz="914400" indent="0" marL="0" marR="0">
      <a:lnSpc>
        <a:spcPct val="100000"/>
      </a:lnSpc>
      <a:spcBef>
        <a:spcPts val="0"/>
      </a:spcBef>
      <a:spcAft>
        <a:spcPts val="0"/>
      </a:spcAft>
      <a:buNone/>
      <a:tabLst/>
      <a:defRPr b="0" baseline="0" cap="none" i="0" kern="1" spc="0" strike="noStrike" sz="1400" u="none">
        <a:solidFill>
          <a:srgbClr val="000000"/>
        </a:solidFill>
        <a:effectLst/>
        <a:latin charset="0" pitchFamily="2" typeface="Arial"/>
        <a:ea charset="0" pitchFamily="2" typeface="Arial"/>
        <a:cs charset="0" pitchFamily="2" typeface="Arial"/>
      </a:defRPr>
    </a:lvl8pPr>
    <a:lvl9pPr algn="l" defTabSz="914400" indent="0" marL="0" marR="0">
      <a:lnSpc>
        <a:spcPct val="100000"/>
      </a:lnSpc>
      <a:spcBef>
        <a:spcPts val="0"/>
      </a:spcBef>
      <a:spcAft>
        <a:spcPts val="0"/>
      </a:spcAft>
      <a:buNone/>
      <a:tabLst/>
      <a:defRPr b="0" baseline="0" cap="none" i="0" kern="1" spc="0" strike="noStrike" sz="1400" u="none">
        <a:solidFill>
          <a:srgbClr val="000000"/>
        </a:solidFill>
        <a:effectLst/>
        <a:latin charset="0" pitchFamily="2" typeface="Arial"/>
        <a:ea charset="0" pitchFamily="2" typeface="Arial"/>
        <a:cs charset="0" pitchFamily="2" typeface="Arial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83569485" val="1062" rev64="64" revOS="3"/>
      <pr:smFileRevision xmlns:pr="smNativeData" xmlns="smNativeData" dt="1683569485" val="0"/>
      <pr:guideOptions xmlns:pr="smNativeData" xmlns="smNativeData" dt="1683569485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slideViewPr>
    <p:cSldViewPr snapToGrid="0">
      <p:cViewPr varScale="1">
        <p:scale>
          <a:sx d="100" n="62"/>
          <a:sy d="100" n="62"/>
        </p:scale>
        <p:origin x="287" y="607"/>
      </p:cViewPr>
      <p:guideLst x="0" y="0">
        <p:guide orient="horz" pos="1534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sorterViewPr>
    <p:cViewPr>
      <p:scale>
        <a:sx d="100" n="9"/>
        <a:sy d="100" n="9"/>
      </p:scale>
      <p:origin x="0" y="0"/>
    </p:cViewPr>
  </p:sorterViewPr>
  <p:notesViewPr>
    <p:cSldViewPr snapToGrid="0">
      <p:cViewPr>
        <p:scale>
          <a:sx d="100" n="62"/>
          <a:sy d="100" n="62"/>
        </p:scale>
        <p:origin x="287" y="607"/>
      </p:cViewPr>
    </p:cSldViewPr>
  </p:notesViewPr>
  <p:gridSpacing cx="73477120" cy="73477120"/>
</p:viewPr>
</file>

<file path=ppt/_rels/presentation.xml.rels><?xml version="1.0" encoding="UTF-8"?><Relationships xmlns="http://schemas.openxmlformats.org/package/2006/relationships"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1" Type="http://schemas.openxmlformats.org/officeDocument/2006/relationships/theme" Target="theme/theme1.xml" /><Relationship Id="rId2" Type="http://schemas.openxmlformats.org/officeDocument/2006/relationships/tableStyles" Target="tableStyles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slideMaster" Target="slideMasters/slideMaster1.xml" 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bg>
      <p:bgPr>
        <a:solidFill>
          <a:srgbClr val="DE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2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DRN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gQQAANQJAABRNAAAnRAAABAAAAAmAAAACAAAAD2wAAD/HwAA"/>
              </a:ext>
            </a:extLst>
          </p:cNvSpPr>
          <p:nvPr>
            <p:ph type="ctrTitle"/>
          </p:nvPr>
        </p:nvSpPr>
        <p:spPr>
          <a:xfrm>
            <a:off x="732155" y="1597660"/>
            <a:ext cx="7772400" cy="110299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latin typeface="Roboto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5;p2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GFhY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cAgAAO4RAADQLwAABBoAABAAAAAmAAAACAAAAD2wAAD/HwAA"/>
              </a:ext>
            </a:extLst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3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CfKZc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EQBAABwNQAAigY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8;p3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BAB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GIHAABwNQAARBwAABAAAAAmAAAACAAAADywAAD/HwAA"/>
              </a:ext>
            </a:extLst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1pPr>
            <a:lvl2pPr marL="9144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2pPr>
            <a:lvl3pPr marL="13716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4pPr>
            <a:lvl5pPr marL="22860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5pPr>
            <a:lvl6pPr marL="2743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6pPr>
            <a:lvl7pPr marL="32004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7pPr>
            <a:lvl8pPr marL="36576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8pPr>
            <a:lvl9pPr marL="41148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;p4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cgQAAFUUAABCNAAAnhoAABAAAAAmAAAACAAAAL2wAAD/HwAA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71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cap="none">
                <a:latin typeface="Roboto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1;p4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C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HR5b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cgQAAGkNAABCNAAAVRQAABAAAAAmAAAACAAAAL2wAAD/HwAA"/>
              </a:ext>
            </a:extLst>
          </p:cNvSpPr>
          <p:nvPr>
            <p:ph idx="1"/>
          </p:nvPr>
        </p:nvSpPr>
        <p:spPr>
          <a:xfrm>
            <a:off x="722630" y="2179955"/>
            <a:ext cx="7772400" cy="112522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cap="none">
                <a:solidFill>
                  <a:srgbClr val="8C8C8C"/>
                </a:solidFill>
              </a:defRPr>
            </a:lvl1pPr>
            <a:lvl2pPr marL="914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cap="none">
                <a:solidFill>
                  <a:srgbClr val="8C8C8C"/>
                </a:solidFill>
              </a:defRPr>
            </a:lvl2pPr>
            <a:lvl3pPr marL="1371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cap="none">
                <a:solidFill>
                  <a:srgbClr val="8C8C8C"/>
                </a:solidFill>
              </a:defRPr>
            </a:lvl3pPr>
            <a:lvl4pPr marL="1828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cap="none">
                <a:solidFill>
                  <a:srgbClr val="8C8C8C"/>
                </a:solidFill>
              </a:defRPr>
            </a:lvl4pPr>
            <a:lvl5pPr marL="22860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cap="none">
                <a:solidFill>
                  <a:srgbClr val="8C8C8C"/>
                </a:solidFill>
              </a:defRPr>
            </a:lvl5pPr>
            <a:lvl6pPr marL="2743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cap="none">
                <a:solidFill>
                  <a:srgbClr val="8C8C8C"/>
                </a:solidFill>
              </a:defRPr>
            </a:lvl6pPr>
            <a:lvl7pPr marL="3200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cap="none">
                <a:solidFill>
                  <a:srgbClr val="8C8C8C"/>
                </a:solidFill>
              </a:defRPr>
            </a:lvl7pPr>
            <a:lvl8pPr marL="3657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cap="none">
                <a:solidFill>
                  <a:srgbClr val="8C8C8C"/>
                </a:solidFill>
              </a:defRPr>
            </a:lvl8pPr>
            <a:lvl9pPr marL="4114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cap="none">
                <a:solidFill>
                  <a:srgbClr val="8C8C8C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p5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ENsci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EQBAABwNQAAigY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4;p5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GIHAACoGwAARBwAABAAAAAmAAAACAAAAD2wAAD/HwAA"/>
              </a:ext>
            </a:extLst>
          </p:cNvSpPr>
          <p:nvPr>
            <p:ph idx="1"/>
          </p:nvPr>
        </p:nvSpPr>
        <p:spPr>
          <a:xfrm>
            <a:off x="457200" y="1200150"/>
            <a:ext cx="4038600" cy="339471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619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2100" cap="none"/>
            </a:lvl1pPr>
            <a:lvl2pPr marL="9144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 cap="none"/>
            </a:lvl2pPr>
            <a:lvl3pPr marL="137160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 cap="none"/>
            </a:lvl3pPr>
            <a:lvl4pPr marL="18288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350" cap="none"/>
            </a:lvl4pPr>
            <a:lvl5pPr marL="22860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»"/>
              <a:defRPr sz="1350" cap="none"/>
            </a:lvl5pPr>
            <a:lvl6pPr marL="27432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6pPr>
            <a:lvl7pPr marL="32004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7pPr>
            <a:lvl8pPr marL="36576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8pPr>
            <a:lvl9pPr marL="41148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9pPr>
          </a:lstStyle>
          <a:p>
            <a:pPr/>
          </a:p>
        </p:txBody>
      </p:sp>
      <p:sp>
        <p:nvSpPr>
          <p:cNvPr id="4" name="Google Shape;25;p5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mBwAAGIHAABwNQAARBwAABAAAAAmAAAACAAAAD2wAAD/HwAA"/>
              </a:ext>
            </a:extLst>
          </p:cNvSpPr>
          <p:nvPr>
            <p:ph idx="2"/>
          </p:nvPr>
        </p:nvSpPr>
        <p:spPr>
          <a:xfrm>
            <a:off x="4648200" y="1200150"/>
            <a:ext cx="4038600" cy="339471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619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2100" cap="none"/>
            </a:lvl1pPr>
            <a:lvl2pPr marL="9144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 cap="none"/>
            </a:lvl2pPr>
            <a:lvl3pPr marL="137160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 cap="none"/>
            </a:lvl3pPr>
            <a:lvl4pPr marL="18288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350" cap="none"/>
            </a:lvl4pPr>
            <a:lvl5pPr marL="22860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»"/>
              <a:defRPr sz="1350" cap="none"/>
            </a:lvl5pPr>
            <a:lvl6pPr marL="27432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6pPr>
            <a:lvl7pPr marL="32004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7pPr>
            <a:lvl8pPr marL="36576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8pPr>
            <a:lvl9pPr marL="41148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9pPr>
          </a:lstStyle>
          <a:p>
            <a:pPr/>
          </a:p>
        </p:txBody>
      </p:sp>
      <p:sp>
        <p:nvSpPr>
          <p:cNvPr id="5" name="Google Shape;26;p5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FQdAADwDwAAAx8AABAAAAAmAAAACAAAAL2wAAD/HwAA"/>
              </a:ext>
            </a:extLst>
          </p:cNvSpPr>
          <p:nvPr>
            <p:ph type="dt" idx="10"/>
          </p:nvPr>
        </p:nvSpPr>
        <p:spPr>
          <a:xfrm>
            <a:off x="457200" y="4767580"/>
            <a:ext cx="2133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Google Shape;27;p5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DRN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OBMAABwdAAAIJQAAyx4AABAAAAAmAAAACAAAAL2wAAD/HwAA"/>
              </a:ext>
            </a:extLst>
          </p:cNvSpPr>
          <p:nvPr>
            <p:ph type="ftr" idx="11"/>
          </p:nvPr>
        </p:nvSpPr>
        <p:spPr>
          <a:xfrm>
            <a:off x="3124200" y="4732020"/>
            <a:ext cx="2895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Char char="●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9pPr>
          </a:lstStyle>
          <a:p>
            <a:pPr/>
          </a:p>
        </p:txBody>
      </p:sp>
      <p:sp>
        <p:nvSpPr>
          <p:cNvPr id="7" name="Google Shape;28;p5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NAsWo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UCgAAFQdAABwNQAAAx8AABAAAAAmAAAACAAAAL2wAAD/HwAA"/>
              </a:ext>
            </a:extLst>
          </p:cNvSpPr>
          <p:nvPr>
            <p:ph type="sldNum" idx="12"/>
          </p:nvPr>
        </p:nvSpPr>
        <p:spPr>
          <a:xfrm>
            <a:off x="6553200" y="4767580"/>
            <a:ext cx="2133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48205B68-26A5-75AD-EB98-D0F815D61D85}" type="slidenum">
              <a:rPr lang="en-us" cap="none"/>
              <a:t>{Nr.}</a:t>
            </a:fld>
            <a:endParaRPr sz="14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6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EQBAABwNQAAigY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31;p6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C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LKER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BUHAACrGwAACQoAABAAAAAmAAAACAAAAL2wAAD/HwAA"/>
              </a:ext>
            </a:extLst>
          </p:cNvSpPr>
          <p:nvPr>
            <p:ph idx="1"/>
          </p:nvPr>
        </p:nvSpPr>
        <p:spPr>
          <a:xfrm>
            <a:off x="457200" y="1151255"/>
            <a:ext cx="4040505" cy="48006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cap="none"/>
            </a:lvl1pPr>
            <a:lvl2pPr marL="914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cap="none"/>
            </a:lvl2pPr>
            <a:lvl3pPr marL="1371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cap="none"/>
            </a:lvl3pPr>
            <a:lvl4pPr marL="1828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4pPr>
            <a:lvl5pPr marL="22860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5pPr>
            <a:lvl6pPr marL="2743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6pPr>
            <a:lvl7pPr marL="3200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7pPr>
            <a:lvl8pPr marL="3657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8pPr>
            <a:lvl9pPr marL="4114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9pPr>
          </a:lstStyle>
          <a:p>
            <a:pPr/>
          </a:p>
        </p:txBody>
      </p:sp>
      <p:sp>
        <p:nvSpPr>
          <p:cNvPr id="4" name="Google Shape;32;p6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H19f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AkKAACrGwAARBwAABAAAAAmAAAACAAAAD2wAAD/HwAA"/>
              </a:ext>
            </a:extLst>
          </p:cNvSpPr>
          <p:nvPr>
            <p:ph idx="2"/>
          </p:nvPr>
        </p:nvSpPr>
        <p:spPr>
          <a:xfrm>
            <a:off x="457200" y="1631315"/>
            <a:ext cx="4040505" cy="296354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cap="none"/>
            </a:lvl1pPr>
            <a:lvl2pPr marL="91440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1500" cap="none"/>
            </a:lvl2pPr>
            <a:lvl3pPr marL="13716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3pPr>
            <a:lvl4pPr marL="18288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200" cap="none"/>
            </a:lvl4pPr>
            <a:lvl5pPr marL="22860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»"/>
              <a:defRPr sz="1200" cap="none"/>
            </a:lvl5pPr>
            <a:lvl6pPr marL="27432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6pPr>
            <a:lvl7pPr marL="32004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7pPr>
            <a:lvl8pPr marL="36576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8pPr>
            <a:lvl9pPr marL="41148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9pPr>
          </a:lstStyle>
          <a:p>
            <a:pPr/>
          </a:p>
        </p:txBody>
      </p:sp>
      <p:sp>
        <p:nvSpPr>
          <p:cNvPr id="5" name="Google Shape;33;p6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C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kxwAABUHAABwNQAACQoAABAAAAAmAAAACAAAAL2wAAD/HwAA"/>
              </a:ext>
            </a:extLst>
          </p:cNvSpPr>
          <p:nvPr>
            <p:ph idx="3"/>
          </p:nvPr>
        </p:nvSpPr>
        <p:spPr>
          <a:xfrm>
            <a:off x="4645025" y="1151255"/>
            <a:ext cx="4041775" cy="48006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cap="none"/>
            </a:lvl1pPr>
            <a:lvl2pPr marL="914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cap="none"/>
            </a:lvl2pPr>
            <a:lvl3pPr marL="1371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cap="none"/>
            </a:lvl3pPr>
            <a:lvl4pPr marL="1828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4pPr>
            <a:lvl5pPr marL="22860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5pPr>
            <a:lvl6pPr marL="2743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6pPr>
            <a:lvl7pPr marL="3200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7pPr>
            <a:lvl8pPr marL="3657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8pPr>
            <a:lvl9pPr marL="4114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9pPr>
          </a:lstStyle>
          <a:p>
            <a:pPr/>
          </a:p>
        </p:txBody>
      </p:sp>
      <p:sp>
        <p:nvSpPr>
          <p:cNvPr id="6" name="Google Shape;34;p6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kxwAAAkKAABwNQAARBwAABAAAAAmAAAACAAAAD2wAAD/HwAA"/>
              </a:ext>
            </a:extLst>
          </p:cNvSpPr>
          <p:nvPr>
            <p:ph idx="4"/>
          </p:nvPr>
        </p:nvSpPr>
        <p:spPr>
          <a:xfrm>
            <a:off x="4645025" y="1631315"/>
            <a:ext cx="4041775" cy="296354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cap="none"/>
            </a:lvl1pPr>
            <a:lvl2pPr marL="91440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1500" cap="none"/>
            </a:lvl2pPr>
            <a:lvl3pPr marL="13716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3pPr>
            <a:lvl4pPr marL="18288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200" cap="none"/>
            </a:lvl4pPr>
            <a:lvl5pPr marL="22860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»"/>
              <a:defRPr sz="1200" cap="none"/>
            </a:lvl5pPr>
            <a:lvl6pPr marL="27432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6pPr>
            <a:lvl7pPr marL="32004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7pPr>
            <a:lvl8pPr marL="36576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8pPr>
            <a:lvl9pPr marL="41148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9pPr>
          </a:lstStyle>
          <a:p>
            <a:pPr/>
          </a:p>
        </p:txBody>
      </p:sp>
      <p:sp>
        <p:nvSpPr>
          <p:cNvPr id="7" name="Google Shape;35;p6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FQdAADwDwAAAx8AABAAAAAmAAAACAAAAL2wAAD/HwAA"/>
              </a:ext>
            </a:extLst>
          </p:cNvSpPr>
          <p:nvPr>
            <p:ph type="dt" idx="10"/>
          </p:nvPr>
        </p:nvSpPr>
        <p:spPr>
          <a:xfrm>
            <a:off x="457200" y="4767580"/>
            <a:ext cx="2133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8" name="Google Shape;36;p6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OBMAABwdAAAIJQAAyx4AABAAAAAmAAAACAAAAL2wAAD/HwAA"/>
              </a:ext>
            </a:extLst>
          </p:cNvSpPr>
          <p:nvPr>
            <p:ph type="ftr" idx="11"/>
          </p:nvPr>
        </p:nvSpPr>
        <p:spPr>
          <a:xfrm>
            <a:off x="3124200" y="4732020"/>
            <a:ext cx="2895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Char char="●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9pPr>
          </a:lstStyle>
          <a:p>
            <a:pPr/>
          </a:p>
        </p:txBody>
      </p:sp>
      <p:sp>
        <p:nvSpPr>
          <p:cNvPr id="9" name="Google Shape;37;p6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Dpzc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UCgAAFQdAABwNQAAAx8AABAAAAAmAAAACAAAAL2wAAD/HwAA"/>
              </a:ext>
            </a:extLst>
          </p:cNvSpPr>
          <p:nvPr>
            <p:ph type="sldNum" idx="12"/>
          </p:nvPr>
        </p:nvSpPr>
        <p:spPr>
          <a:xfrm>
            <a:off x="6553200" y="4767580"/>
            <a:ext cx="2133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A331609-47F7-66E0-B98B-B1B558C54FE4}" type="slidenum">
              <a:rPr lang="en-us" cap="none"/>
              <a:t>{Nr.}</a:t>
            </a:fld>
            <a:endParaRPr sz="14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;p7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EQBAABwNQAAigY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40;p7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FQdAADwDwAAAx8AABAAAAAmAAAACAAAAL2wAAD/HwAA"/>
              </a:ext>
            </a:extLst>
          </p:cNvSpPr>
          <p:nvPr>
            <p:ph type="dt" idx="10"/>
          </p:nvPr>
        </p:nvSpPr>
        <p:spPr>
          <a:xfrm>
            <a:off x="457200" y="4767580"/>
            <a:ext cx="2133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41;p7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OBMAABwdAAAIJQAAyx4AABAAAAAmAAAACAAAAL2wAAD/HwAA"/>
              </a:ext>
            </a:extLst>
          </p:cNvSpPr>
          <p:nvPr>
            <p:ph type="ftr" idx="11"/>
          </p:nvPr>
        </p:nvSpPr>
        <p:spPr>
          <a:xfrm>
            <a:off x="3124200" y="4732020"/>
            <a:ext cx="2895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Char char="●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9pPr>
          </a:lstStyle>
          <a:p>
            <a:pPr/>
          </a:p>
        </p:txBody>
      </p:sp>
      <p:sp>
        <p:nvSpPr>
          <p:cNvPr id="5" name="Google Shape;42;p7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Fqq2U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UCgAAFQdAABwNQAAAx8AABAAAAAmAAAACAAAAL2wAAD/HwAA"/>
              </a:ext>
            </a:extLst>
          </p:cNvSpPr>
          <p:nvPr>
            <p:ph type="sldNum" idx="12"/>
          </p:nvPr>
        </p:nvSpPr>
        <p:spPr>
          <a:xfrm>
            <a:off x="6553200" y="4767580"/>
            <a:ext cx="2133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74A707D-33CA-1F86-84F2-C5D33EBC7290}" type="slidenum">
              <a:rPr lang="en-us" cap="none"/>
              <a:t>{Nr.}</a:t>
            </a:fld>
            <a:endParaRPr sz="14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9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C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BwsAACYWAADHLAAAwxgAABAAAAAmAAAACAAAAL2wAAD/HwAA"/>
              </a:ext>
            </a:extLst>
          </p:cNvSpPr>
          <p:nvPr>
            <p:ph type="title"/>
          </p:nvPr>
        </p:nvSpPr>
        <p:spPr>
          <a:xfrm>
            <a:off x="1792605" y="3600450"/>
            <a:ext cx="5486400" cy="42481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cap="none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46;p9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BwsAANQCAADHLAAA0BUAABAAAAAmAAAACAAAAAGAAAD/HwAA"/>
              </a:ext>
            </a:extLst>
          </p:cNvSpPr>
          <p:nvPr>
            <p:ph type="pic" idx="2"/>
          </p:nvPr>
        </p:nvSpPr>
        <p:spPr>
          <a:xfrm>
            <a:off x="1792605" y="459740"/>
            <a:ext cx="5486400" cy="3086100"/>
          </a:xfrm>
          <a:noFill/>
          <a:ln>
            <a:noFill/>
          </a:ln>
        </p:spPr>
      </p:sp>
      <p:sp>
        <p:nvSpPr>
          <p:cNvPr id="4" name="Google Shape;47;p9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BwsAAMMYAADHLAAAehwAABAAAAAmAAAACAAAAD2wAAD/HwAA"/>
              </a:ext>
            </a:extLst>
          </p:cNvSpPr>
          <p:nvPr>
            <p:ph idx="1"/>
          </p:nvPr>
        </p:nvSpPr>
        <p:spPr>
          <a:xfrm>
            <a:off x="1792605" y="4025265"/>
            <a:ext cx="5486400" cy="60388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cap="none"/>
            </a:lvl1pPr>
            <a:lvl2pPr marL="914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cap="none"/>
            </a:lvl2pPr>
            <a:lvl3pPr marL="1371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cap="none"/>
            </a:lvl3pPr>
            <a:lvl4pPr marL="1828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cap="none"/>
            </a:lvl4pPr>
            <a:lvl5pPr marL="22860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cap="none"/>
            </a:lvl5pPr>
            <a:lvl6pPr marL="2743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cap="none"/>
            </a:lvl6pPr>
            <a:lvl7pPr marL="3200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cap="none"/>
            </a:lvl7pPr>
            <a:lvl8pPr marL="3657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cap="none"/>
            </a:lvl8pPr>
            <a:lvl9pPr marL="4114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cap="none"/>
            </a:lvl9pPr>
          </a:lstStyle>
          <a:p>
            <a:pPr/>
          </a:p>
        </p:txBody>
      </p:sp>
      <p:sp>
        <p:nvSpPr>
          <p:cNvPr id="5" name="Google Shape;48;p9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UCgAAFQdAABwNQAAAx8AABAAAAAmAAAACAAAAL2wAAD/HwAA"/>
              </a:ext>
            </a:extLst>
          </p:cNvSpPr>
          <p:nvPr>
            <p:ph type="sldNum" idx="12"/>
          </p:nvPr>
        </p:nvSpPr>
        <p:spPr>
          <a:xfrm>
            <a:off x="6553200" y="4767580"/>
            <a:ext cx="2133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051CF19A-D4E8-4907-A6A4-2252BFEA5077}" type="slidenum">
              <a:rPr lang="en-us" cap="none"/>
              <a:t>{Nr.}</a:t>
            </a:fld>
            <a:endParaRPr sz="14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media/image1.png" Type="http://schemas.openxmlformats.org/officeDocument/2006/relationships/image" /><Relationship Id="rId2" Target="../slideLayouts/slideLayout1.xml" Type="http://schemas.openxmlformats.org/officeDocument/2006/relationships/slideLayout" /><Relationship Id="rId3" Target="../slideLayouts/slideLayout2.xml" Type="http://schemas.openxmlformats.org/officeDocument/2006/relationships/slideLayout" /><Relationship Id="rId4" Target="../slideLayouts/slideLayout3.xml" Type="http://schemas.openxmlformats.org/officeDocument/2006/relationships/slideLayout" /><Relationship Id="rId5" Target="../slideLayouts/slideLayout4.xml" Type="http://schemas.openxmlformats.org/officeDocument/2006/relationships/slideLayout" /><Relationship Id="rId6" Target="../slideLayouts/slideLayout5.xml" Type="http://schemas.openxmlformats.org/officeDocument/2006/relationships/slideLayout" /><Relationship Id="rId7" Target="../slideLayouts/slideLayout6.xml" Type="http://schemas.openxmlformats.org/officeDocument/2006/relationships/slideLayout" /><Relationship Id="rId8" Target="../slideLayouts/slideLayout7.xml" Type="http://schemas.openxmlformats.org/officeDocument/2006/relationships/slideLayout" /><Relationship Id="rId9" Target="../slideLayouts/slideLayout8.xml" Type="http://schemas.openxmlformats.org/officeDocument/2006/relationships/slideLayout" /><Relationship Id="rId10" Target="../theme/theme1.xml" Type="http://schemas.openxmlformats.org/officeDocument/2006/relationships/theme" /></Relationships>
</file>

<file path=ppt/slideMasters/slideMaster1.xml><?xml version="1.0" encoding="utf-8"?>
<p:sldMaster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bg>
      <p:bgPr>
        <a:solidFill>
          <a:srgbClr val="FF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1"/>
          <p:cNvSpPr>
            <a:spLocks noChangeArrowheads="1" noGrp="1"/>
            <a:extLst>
              <a:ext uri="smNativeData">
                <pr:smNativeData xmlns="smNativeData" xmlns:pr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CJHZW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EQBAABwNQAAigYAABAAAAAmAAAACAAAAL2/AAD/HwAA"/>
              </a:ext>
            </a:extLst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ctr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i="0" strike="noStrike" sz="3300" u="none">
                <a:solidFill>
                  <a:srgbClr val="000000"/>
                </a:solidFill>
                <a:latin charset="0" pitchFamily="2" typeface="Arial"/>
                <a:ea charset="0" pitchFamily="2" typeface="Arial"/>
                <a:cs charset="0" pitchFamily="2" typeface="Arial"/>
              </a:defRPr>
            </a:lvl1pPr>
            <a:lvl2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i="0" strike="noStrike" sz="1800" u="none">
                <a:solidFill>
                  <a:srgbClr val="000000"/>
                </a:solidFill>
                <a:latin charset="0" pitchFamily="2" typeface="Arial"/>
                <a:ea charset="0" pitchFamily="2" typeface="Arial"/>
                <a:cs charset="0" pitchFamily="2" typeface="Arial"/>
              </a:defRPr>
            </a:lvl2pPr>
            <a:lvl3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i="0" strike="noStrike" sz="1800" u="none">
                <a:solidFill>
                  <a:srgbClr val="000000"/>
                </a:solidFill>
                <a:latin charset="0" pitchFamily="2" typeface="Arial"/>
                <a:ea charset="0" pitchFamily="2" typeface="Arial"/>
                <a:cs charset="0" pitchFamily="2" typeface="Arial"/>
              </a:defRPr>
            </a:lvl3pPr>
            <a:lvl4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i="0" strike="noStrike" sz="1800" u="none">
                <a:solidFill>
                  <a:srgbClr val="000000"/>
                </a:solidFill>
                <a:latin charset="0" pitchFamily="2" typeface="Arial"/>
                <a:ea charset="0" pitchFamily="2" typeface="Arial"/>
                <a:cs charset="0" pitchFamily="2" typeface="Arial"/>
              </a:defRPr>
            </a:lvl4pPr>
            <a:lvl5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i="0" strike="noStrike" sz="1800" u="none">
                <a:solidFill>
                  <a:srgbClr val="000000"/>
                </a:solidFill>
                <a:latin charset="0" pitchFamily="2" typeface="Arial"/>
                <a:ea charset="0" pitchFamily="2" typeface="Arial"/>
                <a:cs charset="0" pitchFamily="2" typeface="Arial"/>
              </a:defRPr>
            </a:lvl5pPr>
            <a:lvl6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i="0" strike="noStrike" sz="1800" u="none">
                <a:solidFill>
                  <a:srgbClr val="000000"/>
                </a:solidFill>
                <a:latin charset="0" pitchFamily="2" typeface="Arial"/>
                <a:ea charset="0" pitchFamily="2" typeface="Arial"/>
                <a:cs charset="0" pitchFamily="2" typeface="Arial"/>
              </a:defRPr>
            </a:lvl6pPr>
            <a:lvl7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i="0" strike="noStrike" sz="1800" u="none">
                <a:solidFill>
                  <a:srgbClr val="000000"/>
                </a:solidFill>
                <a:latin charset="0" pitchFamily="2" typeface="Arial"/>
                <a:ea charset="0" pitchFamily="2" typeface="Arial"/>
                <a:cs charset="0" pitchFamily="2" typeface="Arial"/>
              </a:defRPr>
            </a:lvl7pPr>
            <a:lvl8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i="0" strike="noStrike" sz="1800" u="none">
                <a:solidFill>
                  <a:srgbClr val="000000"/>
                </a:solidFill>
                <a:latin charset="0" pitchFamily="2" typeface="Arial"/>
                <a:ea charset="0" pitchFamily="2" typeface="Arial"/>
                <a:cs charset="0" pitchFamily="2" typeface="Arial"/>
              </a:defRPr>
            </a:lvl8pPr>
            <a:lvl9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i="0" strike="noStrike" sz="1800" u="none">
                <a:solidFill>
                  <a:srgbClr val="000000"/>
                </a:solidFill>
                <a:latin charset="0" pitchFamily="2" typeface="Arial"/>
                <a:ea charset="0" pitchFamily="2" typeface="Arial"/>
                <a:cs charset="0" pitchFamily="2" typeface="Arial"/>
              </a:defRPr>
            </a:lvl9pPr>
          </a:lstStyle>
          <a:p>
            <a:pPr/>
          </a:p>
        </p:txBody>
      </p:sp>
      <p:sp>
        <p:nvSpPr>
          <p:cNvPr id="3" name="Google Shape;11;p1"/>
          <p:cNvSpPr>
            <a:spLocks noChangeArrowheads="1" noGrp="1"/>
            <a:extLst>
              <a:ext uri="smNativeData">
                <pr:smNativeData xmlns="smNativeData" xmlns:pr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GE6Zm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GIHAABwNQAARBwAABAAAAAmAAAACAAAAL2/AAD/HwAA"/>
              </a:ext>
            </a:extLst>
          </p:cNvSpPr>
          <p:nvPr>
            <p:ph idx="1" type="body"/>
          </p:nvPr>
        </p:nvSpPr>
        <p:spPr>
          <a:xfrm>
            <a:off x="457200" y="1200150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="t" bIns="45720" lIns="91440" numCol="1" rIns="91440" spcCol="215900" tIns="45720" vert="horz" wrap="square">
            <a:prstTxWarp prst="textNoShape">
              <a:avLst/>
            </a:prstTxWarp>
          </a:bodyPr>
          <a:lstStyle>
            <a:lvl1pPr algn="l" indent="-381000" marL="4572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charset="0" pitchFamily="1" typeface="Open Sans"/>
              <a:buChar char="•"/>
              <a:defRPr cap="none" i="0" strike="noStrike" sz="2400" u="none">
                <a:solidFill>
                  <a:srgbClr val="000000"/>
                </a:solidFill>
                <a:latin charset="0" pitchFamily="1" typeface="Open Sans"/>
                <a:ea charset="0" pitchFamily="2" typeface="Arial"/>
                <a:cs charset="0" pitchFamily="2" typeface="Arial"/>
              </a:defRPr>
            </a:lvl1pPr>
            <a:lvl2pPr algn="l" indent="-361950" marL="9144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charset="0" pitchFamily="1" typeface="Open Sans"/>
              <a:buChar char="–"/>
              <a:defRPr cap="none" i="0" strike="noStrike" sz="2100" u="none">
                <a:solidFill>
                  <a:srgbClr val="000000"/>
                </a:solidFill>
                <a:latin charset="0" pitchFamily="1" typeface="Open Sans"/>
                <a:ea charset="0" pitchFamily="2" typeface="Arial"/>
                <a:cs charset="0" pitchFamily="2" typeface="Arial"/>
              </a:defRPr>
            </a:lvl2pPr>
            <a:lvl3pPr algn="l" indent="-342900" marL="13716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charset="0" pitchFamily="1" typeface="Open Sans"/>
              <a:buChar char="•"/>
              <a:defRPr cap="none" i="0" strike="noStrike" sz="1800" u="none">
                <a:solidFill>
                  <a:srgbClr val="000000"/>
                </a:solidFill>
                <a:latin charset="0" pitchFamily="1" typeface="Open Sans"/>
                <a:ea charset="0" pitchFamily="2" typeface="Arial"/>
                <a:cs charset="0" pitchFamily="2" typeface="Arial"/>
              </a:defRPr>
            </a:lvl3pPr>
            <a:lvl4pPr algn="l" indent="-323850" marL="18288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itchFamily="1" typeface="Open Sans"/>
              <a:buChar char="–"/>
              <a:defRPr cap="none" i="0" strike="noStrike" sz="1500" u="none">
                <a:solidFill>
                  <a:srgbClr val="000000"/>
                </a:solidFill>
                <a:latin charset="0" pitchFamily="1" typeface="Open Sans"/>
                <a:ea charset="0" pitchFamily="2" typeface="Arial"/>
                <a:cs charset="0" pitchFamily="2" typeface="Arial"/>
              </a:defRPr>
            </a:lvl4pPr>
            <a:lvl5pPr algn="l" indent="-323850" marL="22860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itchFamily="1" typeface="Open Sans"/>
              <a:buChar char="»"/>
              <a:defRPr cap="none" i="0" strike="noStrike" sz="1500" u="none">
                <a:solidFill>
                  <a:srgbClr val="000000"/>
                </a:solidFill>
                <a:latin charset="0" pitchFamily="1" typeface="Open Sans"/>
                <a:ea charset="0" pitchFamily="2" typeface="Arial"/>
                <a:cs charset="0" pitchFamily="2" typeface="Arial"/>
              </a:defRPr>
            </a:lvl5pPr>
            <a:lvl6pPr algn="l" indent="-323850" marL="27432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itchFamily="1" typeface="Open Sans"/>
              <a:buChar char="•"/>
              <a:defRPr cap="none" i="0" strike="noStrike" sz="1500" u="none">
                <a:solidFill>
                  <a:srgbClr val="000000"/>
                </a:solidFill>
                <a:latin charset="0" pitchFamily="1" typeface="Open Sans"/>
                <a:ea charset="0" pitchFamily="2" typeface="Arial"/>
                <a:cs charset="0" pitchFamily="2" typeface="Arial"/>
              </a:defRPr>
            </a:lvl6pPr>
            <a:lvl7pPr algn="l" indent="-323850" marL="32004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itchFamily="1" typeface="Open Sans"/>
              <a:buChar char="•"/>
              <a:defRPr cap="none" i="0" strike="noStrike" sz="1500" u="none">
                <a:solidFill>
                  <a:srgbClr val="000000"/>
                </a:solidFill>
                <a:latin charset="0" pitchFamily="1" typeface="Open Sans"/>
                <a:ea charset="0" pitchFamily="2" typeface="Arial"/>
                <a:cs charset="0" pitchFamily="2" typeface="Arial"/>
              </a:defRPr>
            </a:lvl7pPr>
            <a:lvl8pPr algn="l" indent="-323850" marL="36576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itchFamily="1" typeface="Open Sans"/>
              <a:buChar char="•"/>
              <a:defRPr cap="none" i="0" strike="noStrike" sz="1500" u="none">
                <a:solidFill>
                  <a:srgbClr val="000000"/>
                </a:solidFill>
                <a:latin charset="0" pitchFamily="1" typeface="Open Sans"/>
                <a:ea charset="0" pitchFamily="2" typeface="Arial"/>
                <a:cs charset="0" pitchFamily="2" typeface="Arial"/>
              </a:defRPr>
            </a:lvl8pPr>
            <a:lvl9pPr algn="l" indent="-323850" marL="41148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charset="0" pitchFamily="1" typeface="Open Sans"/>
              <a:buChar char="•"/>
              <a:defRPr cap="none" i="0" strike="noStrike" sz="1500" u="none">
                <a:solidFill>
                  <a:srgbClr val="000000"/>
                </a:solidFill>
                <a:latin charset="0" pitchFamily="1" typeface="Open Sans"/>
                <a:ea charset="0" pitchFamily="2" typeface="Arial"/>
                <a:cs charset="0" pitchFamily="2" typeface="Arial"/>
              </a:defRPr>
            </a:lvl9pPr>
          </a:lstStyle>
          <a:p>
            <a:pPr/>
          </a:p>
        </p:txBody>
      </p:sp>
      <p:pic>
        <p:nvPicPr>
          <p:cNvPr id="4" name="Google Shape;12;p1"/>
          <p:cNvPicPr>
            <a:extLst>
              <a:ext uri="smNativeData">
                <pr:smNativeData xmlns="smNativeData" xmlns:pr="smNativeData" val="SMDATA_17_TTtZZBMAAAAlAAAAEQ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AcAAAA4AAAAAAAAAAAAAAAAAAAA////AAAAAAAAAAAA7AkAANsPAAAdCQAA0w8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+YBAAAAAAAAAAAAAAAAAAAAAAAAAAAAAAAAAAAAAAAAAAAAAAACf39/ACQkMgPMzMwAwMD/AH9/fwAAAAAAAAAAAAAAAAD///8AAAAAACEAAAAYAAAAFAAAAFIuAAByHAAAtTcAABofAAAQAAAAJgAAAAgAAAD//////////w=="/>
              </a:ext>
            </a:extLst>
          </p:cNvPicPr>
          <p:nvPr/>
        </p:nvPicPr>
        <p:blipFill>
          <a:blip r:embed="rId1"/>
          <a:srcRect b="40510" l="25400" r="23330" t="40590"/>
          <a:stretch>
            <a:fillRect/>
          </a:stretch>
        </p:blipFill>
        <p:spPr>
          <a:xfrm>
            <a:off x="7529830" y="4624070"/>
            <a:ext cx="1525905" cy="431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lvl1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1pPr>
      <a:lvl2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2pPr>
      <a:lvl3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3pPr>
      <a:lvl4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4pPr>
      <a:lvl5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5pPr>
      <a:lvl6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6pPr>
      <a:lvl7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7pPr>
      <a:lvl8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8pPr>
      <a:lvl9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9pPr>
    </p:titleStyle>
    <p:bodyStyle>
      <a:lvl1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1pPr>
      <a:lvl2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2pPr>
      <a:lvl3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3pPr>
      <a:lvl4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4pPr>
      <a:lvl5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5pPr>
      <a:lvl6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6pPr>
      <a:lvl7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7pPr>
      <a:lvl8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8pPr>
      <a:lvl9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9pPr>
    </p:bodyStyle>
    <p:otherStyle>
      <a:lvl1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1pPr>
      <a:lvl2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2pPr>
      <a:lvl3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3pPr>
      <a:lvl4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4pPr>
      <a:lvl5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5pPr>
      <a:lvl6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6pPr>
      <a:lvl7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7pPr>
      <a:lvl8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8pPr>
      <a:lvl9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cap="none" i="0" kern="1" spc="0" strike="noStrike" sz="1400" u="none">
          <a:solidFill>
            <a:srgbClr val="000000"/>
          </a:solidFill>
          <a:effectLst/>
          <a:latin charset="0" pitchFamily="2" typeface="Arial"/>
          <a:ea charset="0" pitchFamily="2" typeface="Arial"/>
          <a:cs charset="0" pitchFamily="2" typeface="Arial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2"/>
          <p:cNvSpPr>
            <a:spLocks noChangeArrowheads="1" noGrp="1"/>
            <a:extLst>
              <a:ext uri="smNativeData">
                <pr:smNativeData xmlns="smNativeData" xmlns:pr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DRN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gQQAANQJAABRNAAAnRAAABAAAAAmAAAACAAAAD2wAAD/HwAA"/>
              </a:ext>
            </a:extLst>
          </p:cNvSpPr>
          <p:nvPr>
            <p:ph type="ctrTitle"/>
          </p:nvPr>
        </p:nvSpPr>
        <p:spPr>
          <a:xfrm>
            <a:off x="732155" y="1597660"/>
            <a:ext cx="7772400" cy="1102995"/>
          </a:xfr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Think like a supervisor</a:t>
            </a:r>
          </a:p>
        </p:txBody>
      </p:sp>
      <p:sp>
        <p:nvSpPr>
          <p:cNvPr id="3" name="Google Shape;15;p2"/>
          <p:cNvSpPr>
            <a:spLocks noChangeArrowheads="1" noGrp="1"/>
            <a:extLst>
              <a:ext uri="smNativeData">
                <pr:smNativeData xmlns="smNativeData" xmlns:pr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GFhY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cAgAAO4RAADQLwAABBoAABAAAAAmAAAACAAAAD2wAAD/HwAA"/>
              </a:ext>
            </a:extLst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Day 1</a:t>
            </a:r>
            <a:br/>
            <a:br/>
            <a:r>
              <a:rPr/>
              <a:t>Pieter van den Berg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;p3"/>
          <p:cNvSpPr>
            <a:spLocks noChangeArrowheads="1" noGrp="1"/>
            <a:extLst>
              <a:ext uri="smNativeData">
                <pr:smNativeData xmlns="smNativeData" xmlns:pr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BAB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GIHAABwNQAARBwAABAAAAAmAAAACAAAADywAAD/Hw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title</a:t>
            </a:r>
          </a:p>
        </p:txBody>
      </p:sp>
    </p:spTree>
  </p:cSld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E6"/>
      </a:lt1>
      <a:dk2>
        <a:srgbClr val="EEECE1"/>
      </a:dk2>
      <a:lt2>
        <a:srgbClr val="24243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58"/>
      </a:hlink>
      <a:folHlink>
        <a:srgbClr val="29293C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E6"/>
        </a:lt1>
        <a:dk2>
          <a:srgbClr val="EEECE1"/>
        </a:dk2>
        <a:lt2>
          <a:srgbClr val="242432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262658"/>
        </a:hlink>
        <a:folHlink>
          <a:srgbClr val="2929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like a supervisor</dc:title>
  <dc:creator>Pieter van den Berg</dc:creator>
  <cp:keywords/>
  <dcterms:created xsi:type="dcterms:W3CDTF">2023-05-08T18:16:28Z</dcterms:created>
  <dcterms:modified xsi:type="dcterms:W3CDTF">2023-05-08T18:16:28Z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November 15, 2022</vt:lpwstr>
  </property>
  <property fmtid="{D5CDD505-2E9C-101B-9397-08002B2CF9AE}" pid="6" name="date-format">
    <vt:lpwstr>long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Day 1</vt:lpwstr>
  </property>
  <property fmtid="{D5CDD505-2E9C-101B-9397-08002B2CF9AE}" pid="12" name="toc-title">
    <vt:lpwstr>Table of contents</vt:lpwstr>
  </property>
</Properties>
</file>