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x="9144000" cy="5143500"/>
  <p:notesSz cx="9144000" cy="51435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3569485" val="1062" rev64="64" revOS="3"/>
      <pr:smFileRevision xmlns:pr="smNativeData" xmlns="smNativeData" dt="1683569485" val="0"/>
      <pr:guideOptions xmlns:pr="smNativeData" xmlns="smNativeData" dt="168356948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lastView="sldMasterView">
  <p:slideViewPr>
    <p:cSldViewPr snapToGrid="0">
      <p:cViewPr varScale="1">
        <p:scale>
          <a:sx n="62" d="100"/>
          <a:sy n="62" d="100"/>
        </p:scale>
        <p:origin x="287" y="607"/>
      </p:cViewPr>
      <p:guideLst x="0" y="0">
        <p:guide orient="horz" pos="15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9" d="100"/>
        <a:sy n="9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287" y="607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wIAABAAAAAmAAAACAAAAL2/AAD/HwAA"/>
              </a:ext>
            </a:extLst>
          </p:cNvSpPr>
          <p:nvPr>
            <p:ph type="hdr" idx="2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AAAAAAuKgAA0wIAABAAAAAmAAAACAAAAL2/AAD/HwAA"/>
              </a:ext>
            </a:extLst>
          </p:cNvSpPr>
          <p:nvPr>
            <p:ph type="dt" idx="10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5;n"/>
          <p:cNvSpPr>
            <a:spLocks noGrp="1" noChangeArrowheads="1"/>
            <a:extLst>
              <a:ext uri="smNativeData">
                <pr:smNativeData xmlns:pr="smNativeData" xmlns="smNativeData" val="SMDATA_15_TTtZZBMAAAAlAAAACwAAAA0AAAAAOAQAAAgHAAD4JQAABBo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EUAc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2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41AABIEgAAQDgAABAAAAAmAAAACAAAAL2/AAD/HwAA"/>
              </a:ext>
            </a:extLst>
          </p:cNvSpPr>
          <p:nvPr>
            <p:ph type="ftr" idx="11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BEVGo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0/AAD/HwAA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C636485-CBE1-3692-AFDB-3DC72A955968}" type="slidenum">
              <a:rPr lang="en-us" sz="1200" cap="none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0;p1:notes"/>
          <p:cNvSpPr>
            <a:spLocks noGrp="1" noChangeArrowheads="1"/>
            <a:extLst>
              <a:ext uri="smNativeData">
                <pr:smNativeData xmlns:pr="smNativeData" xmlns="smNativeData" val="SMDATA_15_TTtZZBMAAAAlAAAACwAAAA0AAAAAOAQAAAgHAAD4JQAABBo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51;p1:notes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Here is a note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With another paragraph.</a:t>
            </a:r>
          </a:p>
        </p:txBody>
      </p:sp>
      <p:sp>
        <p:nvSpPr>
          <p:cNvPr id="4" name="Google Shape;52;p1:notes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0/AAD/HwAA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5B770A30-7EB6-22FC-F8CF-88A944810EDD}" type="slidenum">
              <a:rPr lang="en-us" sz="1200" cap="none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;p2:notes"/>
          <p:cNvSpPr>
            <a:spLocks noGrp="1" noChangeArrowheads="1"/>
            <a:extLst>
              <a:ext uri="smNativeData">
                <pr:smNativeData xmlns:pr="smNativeData" xmlns="smNativeData" val="SMDATA_15_TTtZZBMAAAAlAAAACwAAAA0AAAAAOAQAAAgHAAD4JQAABBo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D/Hw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58;p2:notes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D/Hw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/>
              <a:t>A speaker note on this slide too.</a:t>
            </a:r>
          </a:p>
        </p:txBody>
      </p:sp>
      <p:sp>
        <p:nvSpPr>
          <p:cNvPr id="4" name="Google Shape;59;p2:notes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hcAAG41AAAuKgAAQDgAABAAAAAmAAAACAAAAL0/AAD/HwAA"/>
              </a:ext>
            </a:extLst>
          </p:cNvSpPr>
          <p:nvPr>
            <p:ph type="sldNum" idx="12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5F365249-07B2-63A4-FC8E-F1F11CC00AA4}" type="slidenum">
              <a:rPr lang="en-us" sz="1200" cap="none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3:notes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65;p3:notes"/>
          <p:cNvSpPr>
            <a:spLocks noGrp="1" noChangeArrowheads="1"/>
            <a:extLst>
              <a:ext uri="smNativeData">
                <pr:smNativeData xmlns:pr="smNativeData" xmlns="smNativeData" val="SMDATA_15_TTtZZBMAAAAlAAAACwAAAA0AAAAAOAQAAAgHAAD4JQAABBo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4:notes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1;p4:notes"/>
          <p:cNvSpPr>
            <a:spLocks noGrp="1" noChangeArrowheads="1"/>
            <a:extLst>
              <a:ext uri="smNativeData">
                <pr:smNativeData xmlns:pr="smNativeData" xmlns="smNativeData" val="SMDATA_15_TTtZZBMAAAAlAAAACwAAAA0AAAAAOAQAAAgHAAD4JQAABBo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7;p5:notes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IbAAD4JQAAODEAABAAAAAmAAAACAAAAL0/AAAAAAAA"/>
              </a:ext>
            </a:extLst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78;p5:notes"/>
          <p:cNvSpPr>
            <a:spLocks noGrp="1" noChangeArrowheads="1"/>
            <a:extLst>
              <a:ext uri="smNativeData">
                <pr:smNativeData xmlns:pr="smNativeData" xmlns="smNativeData" val="SMDATA_15_TTtZZBMAAAAlAAAACwAAAA0AAAAAOAQAAAgHAAD4JQAABBo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AgHAAD4JQAABBoAABAAAAAmAAAACAAAAAEPAAAAAAAA"/>
              </a:ext>
            </a:extLst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5486400" b="3086100"/>
            <a:pathLst>
              <a:path w="5486400" h="3086100" fill="none" extrusionOk="0">
                <a:moveTo>
                  <a:pt x="0" y="0"/>
                </a:moveTo>
                <a:lnTo>
                  <a:pt x="5486400" y="0"/>
                </a:lnTo>
                <a:lnTo>
                  <a:pt x="5486400" y="3086100"/>
                </a:lnTo>
                <a:lnTo>
                  <a:pt x="0" y="30861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solidFill>
          <a:srgbClr val="DE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;p2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DRN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gQQAANQJAABRNAAAnRAAABAAAAAmAAAACAAAAD2wAAD/HwAA"/>
              </a:ext>
            </a:extLst>
          </p:cNvSpPr>
          <p:nvPr>
            <p:ph type="ctrTitle"/>
          </p:nvPr>
        </p:nvSpPr>
        <p:spPr>
          <a:xfrm>
            <a:off x="732155" y="1597660"/>
            <a:ext cx="7772400" cy="110299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latin typeface="Roboto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5;p2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GFhY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AgAAO4RAADQLwAABBoAABAAAAAmAAAACAAAAD2wAAD/HwAA"/>
              </a:ext>
            </a:extLst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cap="none">
                <a:solidFill>
                  <a:srgbClr val="8C8C8C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3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CfKZc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18;p3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BAB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BwNQAARBwAABAAAAAmAAAACAAAADyw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1pPr>
            <a:lvl2pPr marL="914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2pPr>
            <a:lvl3pPr marL="13716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3pPr>
            <a:lvl4pPr marL="18288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lvl4pPr>
            <a:lvl5pPr marL="22860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</a:lvl5pPr>
            <a:lvl6pPr marL="2743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gQAAFUUAABCNAAAnhoAABAAAAAmAAAACAAAAL2wAAD/HwAA"/>
              </a:ext>
            </a:extLst>
          </p:cNvSpPr>
          <p:nvPr>
            <p:ph type="title"/>
          </p:nvPr>
        </p:nvSpPr>
        <p:spPr>
          <a:xfrm>
            <a:off x="722630" y="3305175"/>
            <a:ext cx="7772400" cy="102171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 cap="none">
                <a:latin typeface="Roboto" pitchFamily="0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1;p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HR5b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gQAAGkNAABCNAAAVRQAABAAAAAmAAAACAAAAL2wAAD/HwAA"/>
              </a:ext>
            </a:extLst>
          </p:cNvSpPr>
          <p:nvPr>
            <p:ph idx="1"/>
          </p:nvPr>
        </p:nvSpPr>
        <p:spPr>
          <a:xfrm>
            <a:off x="722630" y="2179955"/>
            <a:ext cx="7772400" cy="112522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cap="none">
                <a:solidFill>
                  <a:srgbClr val="8C8C8C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cap="none">
                <a:solidFill>
                  <a:srgbClr val="8C8C8C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8C8C8C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>
                <a:solidFill>
                  <a:srgbClr val="8C8C8C"/>
                </a:solidFill>
              </a:defRPr>
            </a:lvl9pPr>
          </a:lstStyle>
          <a:p>
            <a:pPr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ENsci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24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CoGwAARBwAABAAAAAmAAAACAAAAD2wAAD/HwAA"/>
              </a:ext>
            </a:extLst>
          </p:cNvSpPr>
          <p:nvPr>
            <p:ph idx="1"/>
          </p:nvPr>
        </p:nvSpPr>
        <p:spPr>
          <a:xfrm>
            <a:off x="457200" y="1200150"/>
            <a:ext cx="4038600" cy="339471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2100" cap="none"/>
            </a:lvl1pPr>
            <a:lvl2pPr marL="914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 cap="none"/>
            </a:lvl2pPr>
            <a:lvl3pPr marL="13716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 cap="none"/>
            </a:lvl3pPr>
            <a:lvl4pPr marL="1828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350" cap="none"/>
            </a:lvl4pPr>
            <a:lvl5pPr marL="22860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»"/>
              <a:defRPr sz="1350" cap="none"/>
            </a:lvl5pPr>
            <a:lvl6pPr marL="27432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6pPr>
            <a:lvl7pPr marL="32004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7pPr>
            <a:lvl8pPr marL="3657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8pPr>
            <a:lvl9pPr marL="4114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9pPr>
          </a:lstStyle>
          <a:p>
            <a:pPr/>
          </a:p>
        </p:txBody>
      </p:sp>
      <p:sp>
        <p:nvSpPr>
          <p:cNvPr id="4" name="Google Shape;25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mBwAAGIHAABwNQAARBwAABAAAAAmAAAACAAAAD2wAAD/HwAA"/>
              </a:ext>
            </a:extLst>
          </p:cNvSpPr>
          <p:nvPr>
            <p:ph idx="2"/>
          </p:nvPr>
        </p:nvSpPr>
        <p:spPr>
          <a:xfrm>
            <a:off x="4648200" y="1200150"/>
            <a:ext cx="4038600" cy="339471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  <a:defRPr sz="2100" cap="none"/>
            </a:lvl1pPr>
            <a:lvl2pPr marL="9144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 sz="1800" cap="none"/>
            </a:lvl2pPr>
            <a:lvl3pPr marL="13716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•"/>
              <a:defRPr sz="1500" cap="none"/>
            </a:lvl3pPr>
            <a:lvl4pPr marL="1828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–"/>
              <a:defRPr sz="1350" cap="none"/>
            </a:lvl4pPr>
            <a:lvl5pPr marL="22860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»"/>
              <a:defRPr sz="1350" cap="none"/>
            </a:lvl5pPr>
            <a:lvl6pPr marL="27432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6pPr>
            <a:lvl7pPr marL="32004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7pPr>
            <a:lvl8pPr marL="3657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8pPr>
            <a:lvl9pPr marL="41148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9pPr>
          </a:lstStyle>
          <a:p>
            <a:pPr/>
          </a:p>
        </p:txBody>
      </p:sp>
      <p:sp>
        <p:nvSpPr>
          <p:cNvPr id="5" name="Google Shape;26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FQdAADwDwAAAx8AABAAAAAmAAAACAAAAL2wAAD/HwAA"/>
              </a:ext>
            </a:extLst>
          </p:cNvSpPr>
          <p:nvPr>
            <p:ph type="dt" idx="10"/>
          </p:nvPr>
        </p:nvSpPr>
        <p:spPr>
          <a:xfrm>
            <a:off x="457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6" name="Google Shape;27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DRNQ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OBMAABwdAAAIJQAAyx4AABAAAAAmAAAACAAAAL2wAAD/HwAA"/>
              </a:ext>
            </a:extLst>
          </p:cNvSpPr>
          <p:nvPr>
            <p:ph type="ftr" idx="11"/>
          </p:nvPr>
        </p:nvSpPr>
        <p:spPr>
          <a:xfrm>
            <a:off x="3124200" y="4732020"/>
            <a:ext cx="2895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Char char="●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9pPr>
          </a:lstStyle>
          <a:p>
            <a:pPr/>
          </a:p>
        </p:txBody>
      </p:sp>
      <p:sp>
        <p:nvSpPr>
          <p:cNvPr id="7" name="Google Shape;28;p5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NAsWo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48205B68-26A5-75AD-EB98-D0F815D61D85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31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LKER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BUHAACrGwAACQoAABAAAAAmAAAACAAAAL2wAAD/HwAA"/>
              </a:ext>
            </a:extLst>
          </p:cNvSpPr>
          <p:nvPr>
            <p:ph idx="1"/>
          </p:nvPr>
        </p:nvSpPr>
        <p:spPr>
          <a:xfrm>
            <a:off x="457200" y="1151255"/>
            <a:ext cx="4040505" cy="4800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4" name="Google Shape;32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H19f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AkKAACrGwAARBwAABAAAAAmAAAACAAAAD2wAAD/HwAA"/>
              </a:ext>
            </a:extLst>
          </p:cNvSpPr>
          <p:nvPr>
            <p:ph idx="2"/>
          </p:nvPr>
        </p:nvSpPr>
        <p:spPr>
          <a:xfrm>
            <a:off x="457200" y="1631315"/>
            <a:ext cx="4040505" cy="29635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1pPr>
            <a:lvl2pPr marL="9144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1500" cap="none"/>
            </a:lvl2pPr>
            <a:lvl3pPr marL="1371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3pPr>
            <a:lvl4pPr marL="1828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 cap="none"/>
            </a:lvl4pPr>
            <a:lvl5pPr marL="22860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»"/>
              <a:defRPr sz="1200" cap="none"/>
            </a:lvl5pPr>
            <a:lvl6pPr marL="27432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6pPr>
            <a:lvl7pPr marL="32004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7pPr>
            <a:lvl8pPr marL="36576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8pPr>
            <a:lvl9pPr marL="4114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9pPr>
          </a:lstStyle>
          <a:p>
            <a:pPr/>
          </a:p>
        </p:txBody>
      </p:sp>
      <p:sp>
        <p:nvSpPr>
          <p:cNvPr id="5" name="Google Shape;33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kxwAABUHAABwNQAACQoAABAAAAAmAAAACAAAAL2wAAD/HwAA"/>
              </a:ext>
            </a:extLst>
          </p:cNvSpPr>
          <p:nvPr>
            <p:ph idx="3"/>
          </p:nvPr>
        </p:nvSpPr>
        <p:spPr>
          <a:xfrm>
            <a:off x="4645025" y="1151255"/>
            <a:ext cx="4041775" cy="4800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/>
          </a:p>
        </p:txBody>
      </p:sp>
      <p:sp>
        <p:nvSpPr>
          <p:cNvPr id="6" name="Google Shape;34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kxwAAAkKAABwNQAARBwAABAAAAAmAAAACAAAAD2wAAD/HwAA"/>
              </a:ext>
            </a:extLst>
          </p:cNvSpPr>
          <p:nvPr>
            <p:ph idx="4"/>
          </p:nvPr>
        </p:nvSpPr>
        <p:spPr>
          <a:xfrm>
            <a:off x="4645025" y="1631315"/>
            <a:ext cx="4041775" cy="29635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 sz="1800" cap="none"/>
            </a:lvl1pPr>
            <a:lvl2pPr marL="91440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–"/>
              <a:defRPr sz="1500" cap="none"/>
            </a:lvl2pPr>
            <a:lvl3pPr marL="1371600" indent="-3143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 sz="1350" cap="none"/>
            </a:lvl3pPr>
            <a:lvl4pPr marL="1828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–"/>
              <a:defRPr sz="1200" cap="none"/>
            </a:lvl4pPr>
            <a:lvl5pPr marL="22860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»"/>
              <a:defRPr sz="1200" cap="none"/>
            </a:lvl5pPr>
            <a:lvl6pPr marL="27432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6pPr>
            <a:lvl7pPr marL="32004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7pPr>
            <a:lvl8pPr marL="36576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8pPr>
            <a:lvl9pPr marL="411480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•"/>
              <a:defRPr sz="1200" cap="none"/>
            </a:lvl9pPr>
          </a:lstStyle>
          <a:p>
            <a:pPr/>
          </a:p>
        </p:txBody>
      </p:sp>
      <p:sp>
        <p:nvSpPr>
          <p:cNvPr id="7" name="Google Shape;35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FQdAADwDwAAAx8AABAAAAAmAAAACAAAAL2wAAD/HwAA"/>
              </a:ext>
            </a:extLst>
          </p:cNvSpPr>
          <p:nvPr>
            <p:ph type="dt" idx="10"/>
          </p:nvPr>
        </p:nvSpPr>
        <p:spPr>
          <a:xfrm>
            <a:off x="457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8" name="Google Shape;36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OBMAABwdAAAIJQAAyx4AABAAAAAmAAAACAAAAL2wAAD/HwAA"/>
              </a:ext>
            </a:extLst>
          </p:cNvSpPr>
          <p:nvPr>
            <p:ph type="ftr" idx="11"/>
          </p:nvPr>
        </p:nvSpPr>
        <p:spPr>
          <a:xfrm>
            <a:off x="3124200" y="4732020"/>
            <a:ext cx="2895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Char char="●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9pPr>
          </a:lstStyle>
          <a:p>
            <a:pPr/>
          </a:p>
        </p:txBody>
      </p:sp>
      <p:sp>
        <p:nvSpPr>
          <p:cNvPr id="9" name="Google Shape;37;p6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1A331609-47F7-66E0-B98B-B1B558C54FE4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0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FQdAADwDwAAAx8AABAAAAAmAAAACAAAAL2wAAD/HwAA"/>
              </a:ext>
            </a:extLst>
          </p:cNvSpPr>
          <p:nvPr>
            <p:ph type="dt" idx="10"/>
          </p:nvPr>
        </p:nvSpPr>
        <p:spPr>
          <a:xfrm>
            <a:off x="457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4" name="Google Shape;41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OBMAABwdAAAIJQAAyx4AABAAAAAmAAAACAAAAL2wAAD/HwAA"/>
              </a:ext>
            </a:extLst>
          </p:cNvSpPr>
          <p:nvPr>
            <p:ph type="ftr" idx="11"/>
          </p:nvPr>
        </p:nvSpPr>
        <p:spPr>
          <a:xfrm>
            <a:off x="3124200" y="4732020"/>
            <a:ext cx="2895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C"/>
              </a:buClr>
              <a:buSzPts val="1800"/>
              <a:buChar char="●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lvl9pPr>
          </a:lstStyle>
          <a:p>
            <a:pPr/>
          </a:p>
        </p:txBody>
      </p:sp>
      <p:sp>
        <p:nvSpPr>
          <p:cNvPr id="5" name="Google Shape;42;p7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Fqq2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274A707D-33CA-1F86-84F2-C5D33EBC7290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BwsAACYWAADHLAAAwxgAABAAAAAmAAAACAAAAL2wAAD/HwAA"/>
              </a:ext>
            </a:extLst>
          </p:cNvSpPr>
          <p:nvPr>
            <p:ph type="title"/>
          </p:nvPr>
        </p:nvSpPr>
        <p:spPr>
          <a:xfrm>
            <a:off x="1792605" y="3600450"/>
            <a:ext cx="5486400" cy="42481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pPr/>
          </a:p>
        </p:txBody>
      </p:sp>
      <p:sp>
        <p:nvSpPr>
          <p:cNvPr id="3" name="Google Shape;46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BwsAANQCAADHLAAA0BUAABAAAAAmAAAACAAAAAGAAAD/HwAA"/>
              </a:ext>
            </a:extLst>
          </p:cNvSpPr>
          <p:nvPr>
            <p:ph type="pic" idx="2"/>
          </p:nvPr>
        </p:nvSpPr>
        <p:spPr>
          <a:xfrm>
            <a:off x="1792605" y="459740"/>
            <a:ext cx="5486400" cy="3086100"/>
          </a:xfrm>
          <a:noFill/>
          <a:ln>
            <a:noFill/>
          </a:ln>
        </p:spPr>
      </p:sp>
      <p:sp>
        <p:nvSpPr>
          <p:cNvPr id="4" name="Google Shape;47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BwsAAMMYAADHLAAAehwAABAAAAAmAAAACAAAAD2wAAD/HwAA"/>
              </a:ext>
            </a:extLst>
          </p:cNvSpPr>
          <p:nvPr>
            <p:ph idx="1"/>
          </p:nvPr>
        </p:nvSpPr>
        <p:spPr>
          <a:xfrm>
            <a:off x="1792605" y="4025265"/>
            <a:ext cx="5486400" cy="60388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50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cap="none"/>
            </a:lvl9pPr>
          </a:lstStyle>
          <a:p>
            <a:pPr/>
          </a:p>
        </p:txBody>
      </p:sp>
      <p:sp>
        <p:nvSpPr>
          <p:cNvPr id="5" name="Google Shape;48;p9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L2wAAD/HwAA"/>
              </a:ext>
            </a:extLst>
          </p:cNvSpPr>
          <p:nvPr>
            <p:ph type="sldNum" idx="12"/>
          </p:nvPr>
        </p:nvSpPr>
        <p:spPr>
          <a:xfrm>
            <a:off x="6553200" y="4767580"/>
            <a:ext cx="2133600" cy="27368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C8C8C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051CF19A-D4E8-4907-A6A4-2252BFEA5077}" type="slidenum">
              <a:rPr lang="en-us" cap="none"/>
              <a:t>{Nr.}</a:t>
            </a:fld>
            <a:endParaRPr sz="1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CJHZW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L2/AAD/HwAA"/>
              </a:ext>
            </a:extLst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sp>
        <p:nvSpPr>
          <p:cNvPr id="3" name="Google Shape;11;p1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GE6Zm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BwNQAARBwAABAAAAAmAAAACAAAAL2/AAD/HwAA"/>
              </a:ext>
            </a:extLst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" pitchFamily="1" charset="0"/>
              <a:buChar char="•"/>
              <a:defRPr sz="24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1pPr>
            <a:lvl2pPr marL="914400" marR="0" indent="-3619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Open Sans" pitchFamily="1" charset="0"/>
              <a:buChar char="–"/>
              <a:defRPr sz="21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2pPr>
            <a:lvl3pPr marL="13716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 pitchFamily="1" charset="0"/>
              <a:buChar char="•"/>
              <a:defRPr sz="18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3pPr>
            <a:lvl4pPr marL="1828800" marR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itchFamily="1" charset="0"/>
              <a:buChar char="–"/>
              <a:defRPr sz="15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4pPr>
            <a:lvl5pPr marL="2286000" marR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itchFamily="1" charset="0"/>
              <a:buChar char="»"/>
              <a:defRPr sz="15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5pPr>
            <a:lvl6pPr marL="2743200" marR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itchFamily="1" charset="0"/>
              <a:buChar char="•"/>
              <a:defRPr sz="15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6pPr>
            <a:lvl7pPr marL="3200400" marR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itchFamily="1" charset="0"/>
              <a:buChar char="•"/>
              <a:defRPr sz="15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7pPr>
            <a:lvl8pPr marL="3657600" marR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itchFamily="1" charset="0"/>
              <a:buChar char="•"/>
              <a:defRPr sz="15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8pPr>
            <a:lvl9pPr marL="4114800" marR="0" indent="-3238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 pitchFamily="1" charset="0"/>
              <a:buChar char="•"/>
              <a:defRPr sz="1500" i="0" u="none" strike="noStrike" cap="none">
                <a:solidFill>
                  <a:srgbClr val="000000"/>
                </a:solidFill>
                <a:latin typeface="Open Sans" pitchFamily="1" charset="0"/>
                <a:ea typeface="Arial" pitchFamily="2" charset="0"/>
                <a:cs typeface="Arial" pitchFamily="2" charset="0"/>
              </a:defRPr>
            </a:lvl9pPr>
          </a:lstStyle>
          <a:p>
            <a:pPr/>
          </a:p>
        </p:txBody>
      </p:sp>
      <p:pic>
        <p:nvPicPr>
          <p:cNvPr id="4" name="Google Shape;12;p1"/>
          <p:cNvPicPr>
            <a:extLst>
              <a:ext uri="smNativeData">
                <pr:smNativeData xmlns:pr="smNativeData" xmlns="smNativeData" val="SMDATA_17_TTtZZBMAAAAlAAAAEQ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AcAAAA4AAAAAAAAAAAAAAAAAAAA////AAAAAAAAAAAA7AkAANsPAAAdCQAA0w8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+YBAAAAAAAAAAAAAAAAAAAAAAAAAAAAAAAAAAAAAAAAAAAAAAACf39/ACQkMgPMzMwAwMD/AH9/fwAAAAAAAAAAAAAAAAD///8AAAAAACEAAAAYAAAAFAAAAFIuAAByHAAAtTcAABofAAAQAAAAJgAAAAgAAAD//////////w=="/>
              </a:ext>
            </a:extLst>
          </p:cNvPicPr>
          <p:nvPr/>
        </p:nvPicPr>
        <p:blipFill>
          <a:blip r:embed="rId1"/>
          <a:srcRect l="25400" t="40590" r="23330" b="40510"/>
          <a:stretch>
            <a:fillRect/>
          </a:stretch>
        </p:blipFill>
        <p:spPr>
          <a:xfrm>
            <a:off x="7529830" y="4624070"/>
            <a:ext cx="1525905" cy="431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0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gQQAANQJAABRNAAAnRAAABAAAAAmAAAACAAAADwwAAD/HwAA"/>
              </a:ext>
            </a:extLst>
          </p:cNvSpPr>
          <p:nvPr>
            <p:ph type="ctr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5;p10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AgAAO4RAADQLwAABBoAABAAAAAmAAAACAAAADwwAAD/HwAA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;p11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62;p11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BwNQAARBwAABAAAAAmAAAACAAAADwwAAD/HwAA"/>
              </a:ext>
            </a:extLst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190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2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PAKn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gQAAFUUAABCNAAAnho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cap="none"/>
          </a:p>
        </p:txBody>
      </p:sp>
      <p:sp>
        <p:nvSpPr>
          <p:cNvPr id="3" name="Google Shape;68;p12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cgQAAGkNAABCNAAAVRQAABAAAAAmAAAACAAAADwwAAD/HwAA"/>
              </a:ext>
            </a:extLst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3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  <p:sp>
        <p:nvSpPr>
          <p:cNvPr id="3" name="Google Shape;74;p13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GIHAACoGwAARBwAABAAAAAmAAAACAAAAD0wAAD/HwAA"/>
              </a:ext>
            </a:extLst>
          </p:cNvSpPr>
          <p:nvPr>
            <p:ph type="body" idx="1"/>
          </p:nvPr>
        </p:nvSpPr>
        <p:spPr>
          <a:xfrm>
            <a:off x="457200" y="1200150"/>
            <a:ext cx="4038600" cy="339471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209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  <p:sp>
        <p:nvSpPr>
          <p:cNvPr id="4" name="Google Shape;75;p13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mBwAAGIHAABwNQAARBwAABAAAAAmAAAACAAAADwwAAD/HwAA"/>
              </a:ext>
            </a:extLst>
          </p:cNvSpPr>
          <p:nvPr>
            <p:ph type="body" idx="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2095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0;p1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UCgAAFQdAABwNQAAAx8AABAAAAAmAAAACAAAADw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7D2608A0-EE90-73FE-DE9E-18AB46D0284D}" type="slidenum">
              <a:rPr lang="en-us" cap="none"/>
              <a:t>5</a:t>
            </a:fld>
          </a:p>
        </p:txBody>
      </p:sp>
      <p:sp>
        <p:nvSpPr>
          <p:cNvPr id="3" name="Google Shape;81;p1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B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EQBAABwNQAAigY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  <p:sp>
        <p:nvSpPr>
          <p:cNvPr id="4" name="Google Shape;82;p1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BUHAACrGwAACQoAABAAAAAmAAAACAAAAL2wAAD/HwAA"/>
              </a:ext>
            </a:extLst>
          </p:cNvSpPr>
          <p:nvPr>
            <p:ph type="body" idx="1"/>
          </p:nvPr>
        </p:nvSpPr>
        <p:spPr>
          <a:xfrm>
            <a:off x="457200" y="1151255"/>
            <a:ext cx="4040505" cy="4800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  <p:sp>
        <p:nvSpPr>
          <p:cNvPr id="5" name="Google Shape;83;p1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0AIAAAkKAACrGwAARBwAABAAAAAmAAAACAAAAD0wAAD/HwAA"/>
              </a:ext>
            </a:extLst>
          </p:cNvSpPr>
          <p:nvPr>
            <p:ph type="body" idx="2"/>
          </p:nvPr>
        </p:nvSpPr>
        <p:spPr>
          <a:xfrm>
            <a:off x="457200" y="1631315"/>
            <a:ext cx="4040505" cy="29635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  <p:sp>
        <p:nvSpPr>
          <p:cNvPr id="6" name="Google Shape;84;p1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C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kxwAABUHAABwNQAACQoAABAAAAAmAAAACAAAAL2wAAD/HwAA"/>
              </a:ext>
            </a:extLst>
          </p:cNvSpPr>
          <p:nvPr>
            <p:ph type="body" idx="3"/>
          </p:nvPr>
        </p:nvSpPr>
        <p:spPr>
          <a:xfrm>
            <a:off x="4645025" y="1151255"/>
            <a:ext cx="4041775" cy="48006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/>
            </a:lvl1pPr>
            <a:lvl2pPr marL="914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 cap="none"/>
            </a:lvl2pPr>
            <a:lvl3pPr marL="1371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50" b="1" cap="none"/>
            </a:lvl3pPr>
            <a:lvl4pPr marL="1828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4pPr>
            <a:lvl5pPr marL="22860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5pPr>
            <a:lvl6pPr marL="2743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6pPr>
            <a:lvl7pPr marL="32004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7pPr>
            <a:lvl8pPr marL="3657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8pPr>
            <a:lvl9pPr marL="41148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cap="none"/>
            </a:lvl9pPr>
          </a:lstStyle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  <p:sp>
        <p:nvSpPr>
          <p:cNvPr id="7" name="Google Shape;85;p14"/>
          <p:cNvSpPr>
            <a:spLocks noGrp="1" noChangeArrowheads="1"/>
            <a:extLst>
              <a:ext uri="smNativeData">
                <pr:smNativeData xmlns:pr="smNativeData" xmlns="smNativeData" val="SMDATA_15_TTtZZBMAAAAlAAAAZAAAAA0AAAAAkAAAAEgAAACQAAAASAAAAAAAAAAAAAAAAAAAAAEAAABQAAAAAAAAAAAA4D8AAAAAAADgPwAAAAAAAOA/AAAAAAAA4D8AAAAAAADgPwAAAAAAAOA/AAAAAAAA4D8AAAAAAADgPwAAAAAAAOA/AAAAAAAA4D8CAAAAjAAAAAAAAAAAAAAAT4G9DP//5g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kJDI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5gEAAAAAAAAAAAAAAAAAAAAAAAAAAAAAAAAAAAAAAAAAAAAAAAJ/f38AJCQyA8zMzADAwP8Af39/AAAAAAAAAAAAAAAAAAAAAAAAAAAAIQAAABgAAAAUAAAAkxwAAAkKAABwNQAARBwAABAAAAAmAAAACAAAADwwAAD/HwAA"/>
              </a:ext>
            </a:extLst>
          </p:cNvSpPr>
          <p:nvPr>
            <p:ph type="body" idx="4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E6"/>
      </a:lt1>
      <a:dk2>
        <a:srgbClr val="EEECE1"/>
      </a:dk2>
      <a:lt2>
        <a:srgbClr val="242432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58"/>
      </a:hlink>
      <a:folHlink>
        <a:srgbClr val="29293C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E6"/>
        </a:lt1>
        <a:dk2>
          <a:srgbClr val="EEECE1"/>
        </a:dk2>
        <a:lt2>
          <a:srgbClr val="242432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262658"/>
        </a:hlink>
        <a:folHlink>
          <a:srgbClr val="2929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pvdberg</cp:lastModifiedBy>
  <cp:revision>0</cp:revision>
  <dcterms:created xsi:type="dcterms:W3CDTF">2023-05-08T20:09:00Z</dcterms:created>
  <dcterms:modified xsi:type="dcterms:W3CDTF">2023-05-08T18:11:25Z</dcterms:modified>
</cp:coreProperties>
</file>