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9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1023E21-8E87-47AA-B6ED-EF392A8F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5693833"/>
            <a:ext cx="6458710" cy="2328334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Instrutor: Izaias Matias 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ENFERMEIRO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B453DF-A678-4EB4-9959-30D865E6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9544"/>
            <a:ext cx="2027583" cy="200129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C4683B-67D5-4B6F-BA03-C08003E0E341}"/>
              </a:ext>
            </a:extLst>
          </p:cNvPr>
          <p:cNvSpPr txBox="1"/>
          <p:nvPr/>
        </p:nvSpPr>
        <p:spPr>
          <a:xfrm>
            <a:off x="2332384" y="215844"/>
            <a:ext cx="7421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CURSO</a:t>
            </a:r>
          </a:p>
          <a:p>
            <a:pPr algn="ctr"/>
            <a:r>
              <a:rPr lang="pt-BR" sz="4000" b="1" dirty="0">
                <a:solidFill>
                  <a:schemeClr val="bg1"/>
                </a:solidFill>
              </a:rPr>
              <a:t> DE </a:t>
            </a:r>
          </a:p>
          <a:p>
            <a:pPr algn="ctr"/>
            <a:r>
              <a:rPr lang="pt-BR" sz="4000" b="1" dirty="0">
                <a:solidFill>
                  <a:schemeClr val="bg1"/>
                </a:solidFill>
              </a:rPr>
              <a:t>FORMAÇÃO DE SOCORRISTA </a:t>
            </a:r>
          </a:p>
        </p:txBody>
      </p:sp>
      <p:pic>
        <p:nvPicPr>
          <p:cNvPr id="2" name="image4.png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44ABEB-73F5-BA6B-1F93-9FFD802A015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015123" y="219638"/>
            <a:ext cx="1872077" cy="2001205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858E699D-F690-FA47-8176-16644400AB6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43127" y="2547878"/>
            <a:ext cx="3061252" cy="22121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391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5BD93E-74DE-48A0-A1C6-809F65F88AF8}"/>
              </a:ext>
            </a:extLst>
          </p:cNvPr>
          <p:cNvSpPr txBox="1"/>
          <p:nvPr/>
        </p:nvSpPr>
        <p:spPr>
          <a:xfrm>
            <a:off x="145773" y="139886"/>
            <a:ext cx="10265535" cy="703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 05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APH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BLS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SBV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OVACE + Manobra de Heimilich em bebês, crianças, adultos, obesos e gravidas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PCR – Parada cardiorrespiratória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Ritmos de parada cardíaca, chocáveis e não chocáveis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DEA- desfibrilador externo automático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Corrente de atendimento da AHA – adulto e pediátrico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Oxigenioterapia, uso de o², hipoxia, cateteres, máscaras, BVM, pocket mask, dispositivos de barreira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Prática abordando a temática trabalhada em aula, ilhas de atendimento adulto e pediátrico.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3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0BF875-42CB-4EB1-83F9-DF3C74B84F1D}"/>
              </a:ext>
            </a:extLst>
          </p:cNvPr>
          <p:cNvSpPr txBox="1"/>
          <p:nvPr/>
        </p:nvSpPr>
        <p:spPr>
          <a:xfrm>
            <a:off x="344557" y="1603513"/>
            <a:ext cx="10336695" cy="4182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AULA:06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APH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Anatomia respiratória 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Afogamento 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 de afogamento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Prática em ambiente aquático 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6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4AEFAE-EA34-4DE2-8D23-FDA679BD88AF}"/>
              </a:ext>
            </a:extLst>
          </p:cNvPr>
          <p:cNvSpPr txBox="1"/>
          <p:nvPr/>
        </p:nvSpPr>
        <p:spPr>
          <a:xfrm>
            <a:off x="145774" y="297989"/>
            <a:ext cx="11131826" cy="607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 07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APH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a urgências clínicas; AVE, AVC, DESMAIO, TVP, EMBOLIA PULMONAR, HAS, DM DESCOMPENSADA, IAM, ANGINA, DPOC, ASMA.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Queimaduras; CALOR, FRICÇÃO, ELETRICA, QUIMICAS, FRIO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Emergências ambientas/ catástrofes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Parto de emergência no APH; ANATOMIA DA GESTANTE, COMPLICAÇÕES NO PARTO, DISTORCIA, TRANSPORTE DA GESTATE.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Cuidados no pós parto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Ricos e cuidados durante o transporte da gestante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28D15F-D3CA-409A-9A81-37045E105C00}"/>
              </a:ext>
            </a:extLst>
          </p:cNvPr>
          <p:cNvSpPr txBox="1"/>
          <p:nvPr/>
        </p:nvSpPr>
        <p:spPr>
          <a:xfrm>
            <a:off x="450574" y="568006"/>
            <a:ext cx="9130748" cy="580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AULA:08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APH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a emergências psiquiátricas no APH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aos acidentes ofídicos 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de prova teórica com os conteúdos já abordados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9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15F46B-9524-4B28-B8E6-E435F71F2F0F}"/>
              </a:ext>
            </a:extLst>
          </p:cNvPr>
          <p:cNvSpPr txBox="1"/>
          <p:nvPr/>
        </p:nvSpPr>
        <p:spPr>
          <a:xfrm>
            <a:off x="335480" y="225430"/>
            <a:ext cx="9930055" cy="648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AULA:09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APH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 de campo 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em ambientes remotos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Noções de sobrevivência em matas 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Formas de buscar alimentos e hidratação em matas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transporte em situação de risco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Revisão geral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3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Prática com o conteúdo abordado 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1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561" y="179641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150648-B22E-4CC4-9111-D677DA066C7A}"/>
              </a:ext>
            </a:extLst>
          </p:cNvPr>
          <p:cNvSpPr txBox="1"/>
          <p:nvPr/>
        </p:nvSpPr>
        <p:spPr>
          <a:xfrm>
            <a:off x="503583" y="331231"/>
            <a:ext cx="8945217" cy="5589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 10</a:t>
            </a:r>
            <a:endParaRPr lang="pt-BR" sz="3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3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4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APH</a:t>
            </a:r>
            <a:endParaRPr lang="pt-BR" sz="3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4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a múltiplas vitimas </a:t>
            </a:r>
            <a:endParaRPr lang="pt-BR" sz="3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4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 START</a:t>
            </a:r>
            <a:endParaRPr lang="pt-BR" sz="3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4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Teoria </a:t>
            </a:r>
            <a:endParaRPr lang="pt-BR" sz="3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4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Prática realística em via publica </a:t>
            </a:r>
            <a:endParaRPr lang="pt-BR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9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84E4BE-23DB-4790-A84C-05E6FC1D73EF}"/>
              </a:ext>
            </a:extLst>
          </p:cNvPr>
          <p:cNvSpPr txBox="1"/>
          <p:nvPr/>
        </p:nvSpPr>
        <p:spPr>
          <a:xfrm>
            <a:off x="145775" y="1643270"/>
            <a:ext cx="10119762" cy="305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 11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Cerimônia de entrega de certificados e carteira de socorrista.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0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68CE8-062A-41A4-BD90-F78FC4E2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38" y="1361661"/>
            <a:ext cx="8534400" cy="3925957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Plano de curso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D7CC5B-2276-41EB-9A05-521F8875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1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D196C8-8A7A-4531-B64F-2FC5DA06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535" y="153137"/>
            <a:ext cx="1634917" cy="16137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01C1A3-4605-4567-B4A6-1C0258088C91}"/>
              </a:ext>
            </a:extLst>
          </p:cNvPr>
          <p:cNvSpPr txBox="1"/>
          <p:nvPr/>
        </p:nvSpPr>
        <p:spPr>
          <a:xfrm>
            <a:off x="0" y="153135"/>
            <a:ext cx="12192000" cy="6630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INDENTIFICAÇÃO: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Cifop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Evolua e Cuidar Bem 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Período:</a:t>
            </a:r>
            <a:endParaRPr lang="pt-BR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Aulas aos domingos de 15 em 15 dias, no período de 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quatro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 Horária: </a:t>
            </a: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 horas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Certificação: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 de APH – Atendimento Pré-Hospitalar – 150 horas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 de Suporte Básico de vida – 20 horas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Carteirinha de socorrista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Metodologia: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Aulas teórico-prática, aplicação do conteúdo com uso de slides e assuntos discursivos e discutidos com a turma em tempo real, aplicando todo conteúdo abordado no final de cada aula, com aplicação de prova teórica e prática, o aluno terá a aprovação com a nota mínima de sete em ambas as provas    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3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8E0E9C0-CC32-4401-8220-B726484592E6}"/>
              </a:ext>
            </a:extLst>
          </p:cNvPr>
          <p:cNvSpPr txBox="1"/>
          <p:nvPr/>
        </p:nvSpPr>
        <p:spPr>
          <a:xfrm>
            <a:off x="0" y="-65856"/>
            <a:ext cx="12046226" cy="669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do curso: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pt-BR" sz="23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Treinar profissionais da saúde no âmbito do Atendimento Pré Hospitalar (APH) assim os capacitando-os, mostrar o que rege a RUE- Rede de Urgências e Emergências do SUS, dando ênfase no serviço do SAMU-192 (Serviço de Atendimento Médico de Urgência) com aulas teórico-prático, para que o aluno possa desenvolver habilidades como: </a:t>
            </a:r>
            <a:r>
              <a:rPr lang="pt-BR" sz="23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emocional, raciocínio rápido, agilidade no atendimento, preparo físico, </a:t>
            </a:r>
            <a:r>
              <a:rPr lang="pt-BR" sz="23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ira aprender e intender sobre as incidências dos agravos ao atendimento traumáticos e clínicos (aspectos epidemiológicos), identificar situações de risco e saber proceder frente a essas situações de risco como, incêndio, catástrofes entre outros, atividades profiláticas, segurança de cena, avaliação primária e secundária, conhecer e saber manusear equipamentos utilizados nos atendimento, e ter noção de agir quando tê-los  conhecimentos básicos em urgências traumáticas e clínicas, dominar manobras de desobstrução de vias aéreas, RCP (reanimação cardiopulmonar), imobilização e transporte de vítimas de trauma e conhecer os aspectos médico-legal envolvidos no Atendimento Pré-Hospitalar(APH).     </a:t>
            </a:r>
            <a:endParaRPr lang="pt-BR" sz="23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1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149ABC-C752-4E98-BF2F-5CB122DF68E0}"/>
              </a:ext>
            </a:extLst>
          </p:cNvPr>
          <p:cNvSpPr txBox="1"/>
          <p:nvPr/>
        </p:nvSpPr>
        <p:spPr>
          <a:xfrm>
            <a:off x="2372140" y="3059668"/>
            <a:ext cx="7321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Conheça nossa ementa!</a:t>
            </a:r>
          </a:p>
        </p:txBody>
      </p:sp>
    </p:spTree>
    <p:extLst>
      <p:ext uri="{BB962C8B-B14F-4D97-AF65-F5344CB8AC3E}">
        <p14:creationId xmlns:p14="http://schemas.microsoft.com/office/powerpoint/2010/main" val="314217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F003FC-FE3E-43C8-83BA-22CEB94D2210}"/>
              </a:ext>
            </a:extLst>
          </p:cNvPr>
          <p:cNvSpPr txBox="1"/>
          <p:nvPr/>
        </p:nvSpPr>
        <p:spPr>
          <a:xfrm>
            <a:off x="265043" y="0"/>
            <a:ext cx="10747513" cy="680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 01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Abertura do curso – Abertura do curso 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Bom dia APH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da ementa, metodologia, construção do curso  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História do APH 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Legislação aplicada ao Atendimento Pré-Hospitalar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emergência no Brasil, RUE, UBS, UPA, SAMU e Bombeiros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 de Ambulâncias 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Cursos e protocolo de APH 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 do atendimento inicial a vítima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 de cena 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 de zonas: FRIA/MORNA/QUENTE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Riscos primários e secundários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XABCDE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inicial a vítima politraumatizada 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inicial a vítima clínica  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Prática de abordagem a vítima aplicando o conteúdo trabalhado</a:t>
            </a:r>
            <a:endParaRPr lang="pt-BR" sz="16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6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AD196E-0564-4EE4-8428-BAE09BFDAE5B}"/>
              </a:ext>
            </a:extLst>
          </p:cNvPr>
          <p:cNvSpPr txBox="1"/>
          <p:nvPr/>
        </p:nvSpPr>
        <p:spPr>
          <a:xfrm>
            <a:off x="0" y="-13252"/>
            <a:ext cx="12337771" cy="706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 02 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APH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quipamentos mais utilizados no APH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mbulância x </a:t>
            </a: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rânsito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Radiocomunicação / Código Q</a:t>
            </a: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Pré-Hospitalar em ocorrências traumáticas e clinicas 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Biomecânica do trauma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Cinemática do trauma 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Acidentes</a:t>
            </a: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Queda, atropelamento, explosão, FAB, PAF e cavitação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Trauma x Fatores: Geriátrico  e Pediátrico  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X-A-B-C-D-E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S-A-M-P-L-E-R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prática do conteúdo abordado</a:t>
            </a:r>
            <a:endParaRPr lang="pt-BR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7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BC9597-CAF3-4041-B087-2460E0DB6A01}"/>
              </a:ext>
            </a:extLst>
          </p:cNvPr>
          <p:cNvSpPr txBox="1"/>
          <p:nvPr/>
        </p:nvSpPr>
        <p:spPr>
          <a:xfrm>
            <a:off x="145775" y="233969"/>
            <a:ext cx="10628242" cy="694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 03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APH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ao trauma torácico: Lesões contusas, penetrantes, pneumotórax simples e hipertensivo, hemotórax, tórax instável, tamponamento cardíaco, curativo de três pontas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ao trauma abdominal: Lesões contusas, penetrantes, evisceração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ao trauma crânio encefálico (TCE) ou Lesão Cerebral Traumática (LCT): otorragia, rinorragia, fraturas de face, fratura de base de crânio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 de coma de Glasgow – adulto, Escala de coma de Glasgow infantil e Escala de coma de Glasgow – P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Ferimentos/Bandagens/curativos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Choques: hipovolêmico; cardiogênico; anafilático; obstrutivo; distributivo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na prática o conteúdo trabalhado em sala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1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C8FA5F-F745-4F57-BB8A-BD609F85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09" y="139885"/>
            <a:ext cx="1634917" cy="1613723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8C5574-50B0-47BD-8E9F-47702536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AFC81E-C7EC-4224-B55F-C999CAFE1657}"/>
              </a:ext>
            </a:extLst>
          </p:cNvPr>
          <p:cNvSpPr txBox="1"/>
          <p:nvPr/>
        </p:nvSpPr>
        <p:spPr>
          <a:xfrm>
            <a:off x="145774" y="139884"/>
            <a:ext cx="11184835" cy="654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AULA:04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APH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Anatomia básica osteomuscular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Lesões musculares e esqueléticas: entorse, luxação, fraturas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 de fraturas: fechada, aberta, obliqua, cominutiva, compactada, galho verde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Imobilização de fraturas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talas moldáveis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de colar cervical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prancha de imobilização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Imobilização de vítimas 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Transporte de vítimas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Retirada veicular: extricação autoassistida, retirada rápida, retirada com KED, chave de rauteck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Prática com a temática abordada </a:t>
            </a:r>
            <a:endParaRPr lang="pt-BR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8356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16468</TotalTime>
  <Words>955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Symbol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izaias matias</dc:creator>
  <cp:lastModifiedBy>Usuario</cp:lastModifiedBy>
  <cp:revision>9</cp:revision>
  <dcterms:created xsi:type="dcterms:W3CDTF">2021-09-28T22:00:00Z</dcterms:created>
  <dcterms:modified xsi:type="dcterms:W3CDTF">2024-02-18T13:46:11Z</dcterms:modified>
</cp:coreProperties>
</file>