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59"/>
  </p:notesMasterIdLst>
  <p:handoutMasterIdLst>
    <p:handoutMasterId r:id="rId60"/>
  </p:handoutMasterIdLst>
  <p:sldIdLst>
    <p:sldId id="371" r:id="rId6"/>
    <p:sldId id="259" r:id="rId7"/>
    <p:sldId id="258" r:id="rId8"/>
    <p:sldId id="386" r:id="rId9"/>
    <p:sldId id="387" r:id="rId10"/>
    <p:sldId id="388" r:id="rId11"/>
    <p:sldId id="389" r:id="rId12"/>
    <p:sldId id="390" r:id="rId13"/>
    <p:sldId id="417" r:id="rId14"/>
    <p:sldId id="391" r:id="rId15"/>
    <p:sldId id="423" r:id="rId16"/>
    <p:sldId id="416" r:id="rId17"/>
    <p:sldId id="392" r:id="rId18"/>
    <p:sldId id="393" r:id="rId19"/>
    <p:sldId id="419" r:id="rId20"/>
    <p:sldId id="394" r:id="rId21"/>
    <p:sldId id="395" r:id="rId22"/>
    <p:sldId id="396" r:id="rId23"/>
    <p:sldId id="397" r:id="rId24"/>
    <p:sldId id="398" r:id="rId25"/>
    <p:sldId id="427" r:id="rId26"/>
    <p:sldId id="424" r:id="rId27"/>
    <p:sldId id="421" r:id="rId28"/>
    <p:sldId id="422" r:id="rId29"/>
    <p:sldId id="415" r:id="rId30"/>
    <p:sldId id="404" r:id="rId31"/>
    <p:sldId id="405" r:id="rId32"/>
    <p:sldId id="413" r:id="rId33"/>
    <p:sldId id="452" r:id="rId34"/>
    <p:sldId id="453" r:id="rId35"/>
    <p:sldId id="456" r:id="rId36"/>
    <p:sldId id="457" r:id="rId37"/>
    <p:sldId id="458" r:id="rId38"/>
    <p:sldId id="429" r:id="rId39"/>
    <p:sldId id="407" r:id="rId40"/>
    <p:sldId id="425" r:id="rId41"/>
    <p:sldId id="428" r:id="rId42"/>
    <p:sldId id="412" r:id="rId43"/>
    <p:sldId id="434" r:id="rId44"/>
    <p:sldId id="435" r:id="rId45"/>
    <p:sldId id="436" r:id="rId46"/>
    <p:sldId id="437" r:id="rId47"/>
    <p:sldId id="438" r:id="rId48"/>
    <p:sldId id="439" r:id="rId49"/>
    <p:sldId id="441" r:id="rId50"/>
    <p:sldId id="442" r:id="rId51"/>
    <p:sldId id="445" r:id="rId52"/>
    <p:sldId id="465" r:id="rId53"/>
    <p:sldId id="341" r:id="rId54"/>
    <p:sldId id="459" r:id="rId55"/>
    <p:sldId id="460" r:id="rId56"/>
    <p:sldId id="461" r:id="rId57"/>
    <p:sldId id="462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43">
          <p15:clr>
            <a:srgbClr val="A4A3A4"/>
          </p15:clr>
        </p15:guide>
        <p15:guide id="3" orient="horz" pos="3814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orient="horz" pos="3940">
          <p15:clr>
            <a:srgbClr val="A4A3A4"/>
          </p15:clr>
        </p15:guide>
        <p15:guide id="6" orient="horz" pos="4039">
          <p15:clr>
            <a:srgbClr val="A4A3A4"/>
          </p15:clr>
        </p15:guide>
        <p15:guide id="7" orient="horz" pos="4219">
          <p15:clr>
            <a:srgbClr val="A4A3A4"/>
          </p15:clr>
        </p15:guide>
        <p15:guide id="8" pos="2880">
          <p15:clr>
            <a:srgbClr val="A4A3A4"/>
          </p15:clr>
        </p15:guide>
        <p15:guide id="9" pos="228">
          <p15:clr>
            <a:srgbClr val="A4A3A4"/>
          </p15:clr>
        </p15:guide>
        <p15:guide id="10" pos="5572">
          <p15:clr>
            <a:srgbClr val="A4A3A4"/>
          </p15:clr>
        </p15:guide>
        <p15:guide id="11" pos="156">
          <p15:clr>
            <a:srgbClr val="A4A3A4"/>
          </p15:clr>
        </p15:guide>
        <p15:guide id="1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6699CC"/>
    <a:srgbClr val="99CC00"/>
    <a:srgbClr val="333333"/>
    <a:srgbClr val="FFC626"/>
    <a:srgbClr val="66666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92895" autoAdjust="0"/>
  </p:normalViewPr>
  <p:slideViewPr>
    <p:cSldViewPr snapToObjects="1">
      <p:cViewPr varScale="1">
        <p:scale>
          <a:sx n="79" d="100"/>
          <a:sy n="79" d="100"/>
        </p:scale>
        <p:origin x="1800" y="82"/>
      </p:cViewPr>
      <p:guideLst>
        <p:guide orient="horz" pos="2160"/>
        <p:guide orient="horz" pos="843"/>
        <p:guide orient="horz" pos="3814"/>
        <p:guide orient="horz" pos="708"/>
        <p:guide orient="horz" pos="3940"/>
        <p:guide orient="horz" pos="4039"/>
        <p:guide orient="horz" pos="4219"/>
        <p:guide pos="2880"/>
        <p:guide pos="228"/>
        <p:guide pos="5572"/>
        <p:guide pos="156"/>
        <p:guide pos="339"/>
      </p:guideLst>
    </p:cSldViewPr>
  </p:slideViewPr>
  <p:outlineViewPr>
    <p:cViewPr>
      <p:scale>
        <a:sx n="33" d="100"/>
        <a:sy n="33" d="100"/>
      </p:scale>
      <p:origin x="42" y="12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BDC0A3C-1BBF-4746-B66A-4CD85C5FD7B7}" type="datetimeFigureOut">
              <a:rPr lang="en-US"/>
              <a:pPr>
                <a:defRPr/>
              </a:pPr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EB2ABBF-2333-4BAA-B893-279A0C49A0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8D6D4D6-ABF4-47B1-A963-2CF767159029}" type="datetimeFigureOut">
              <a:rPr lang="en-US"/>
              <a:pPr>
                <a:defRPr/>
              </a:pPr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54E66B8-F27B-474E-9745-4581640C99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7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Use white title slide for </a:t>
            </a:r>
            <a:r>
              <a:rPr lang="en-US" altLang="en-US" b="1">
                <a:latin typeface="Arial" charset="0"/>
              </a:rPr>
              <a:t>printed presentations only</a:t>
            </a:r>
            <a:r>
              <a:rPr lang="en-US" altLang="en-US">
                <a:latin typeface="Arial" charset="0"/>
              </a:rPr>
              <a:t>. To print, use this title slide instead of the previous orange one to save toner.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5FB4B35-AE75-4339-8958-AF73DB8E618B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Bullet slide example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EE74EA8-4B97-484C-BF10-2749D762C5E6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112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charset="0"/>
              </a:rPr>
              <a:t>Background information is available from the One Pager Document and the Solutions Consulting Proposal.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E1DF8A-AB4F-4A13-BA91-CA0070B4A0F5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5" y="1730375"/>
            <a:ext cx="8486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>
            <a:grpSpLocks noChangeAspect="1"/>
          </p:cNvGrpSpPr>
          <p:nvPr userDrawn="1"/>
        </p:nvGrpSpPr>
        <p:grpSpPr>
          <a:xfrm>
            <a:off x="5879404" y="5061546"/>
            <a:ext cx="2917641" cy="1463040"/>
            <a:chOff x="4567238" y="4160838"/>
            <a:chExt cx="3840162" cy="1925637"/>
          </a:xfrm>
          <a:solidFill>
            <a:schemeClr val="bg1"/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61338" y="5826125"/>
              <a:ext cx="246062" cy="2397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434263" y="4733925"/>
              <a:ext cx="746125" cy="1331912"/>
            </a:xfrm>
            <a:custGeom>
              <a:avLst/>
              <a:gdLst>
                <a:gd name="T0" fmla="*/ 147 w 470"/>
                <a:gd name="T1" fmla="*/ 0 h 839"/>
                <a:gd name="T2" fmla="*/ 239 w 470"/>
                <a:gd name="T3" fmla="*/ 688 h 839"/>
                <a:gd name="T4" fmla="*/ 327 w 470"/>
                <a:gd name="T5" fmla="*/ 0 h 839"/>
                <a:gd name="T6" fmla="*/ 470 w 470"/>
                <a:gd name="T7" fmla="*/ 0 h 839"/>
                <a:gd name="T8" fmla="*/ 340 w 470"/>
                <a:gd name="T9" fmla="*/ 839 h 839"/>
                <a:gd name="T10" fmla="*/ 134 w 470"/>
                <a:gd name="T11" fmla="*/ 839 h 839"/>
                <a:gd name="T12" fmla="*/ 0 w 470"/>
                <a:gd name="T13" fmla="*/ 0 h 839"/>
                <a:gd name="T14" fmla="*/ 147 w 470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839">
                  <a:moveTo>
                    <a:pt x="147" y="0"/>
                  </a:moveTo>
                  <a:lnTo>
                    <a:pt x="239" y="688"/>
                  </a:lnTo>
                  <a:lnTo>
                    <a:pt x="327" y="0"/>
                  </a:lnTo>
                  <a:lnTo>
                    <a:pt x="470" y="0"/>
                  </a:lnTo>
                  <a:lnTo>
                    <a:pt x="340" y="839"/>
                  </a:lnTo>
                  <a:lnTo>
                    <a:pt x="134" y="839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567238" y="4160838"/>
              <a:ext cx="506412" cy="1905000"/>
            </a:xfrm>
            <a:custGeom>
              <a:avLst/>
              <a:gdLst>
                <a:gd name="T0" fmla="*/ 80 w 319"/>
                <a:gd name="T1" fmla="*/ 361 h 1200"/>
                <a:gd name="T2" fmla="*/ 0 w 319"/>
                <a:gd name="T3" fmla="*/ 361 h 1200"/>
                <a:gd name="T4" fmla="*/ 0 w 319"/>
                <a:gd name="T5" fmla="*/ 470 h 1200"/>
                <a:gd name="T6" fmla="*/ 80 w 319"/>
                <a:gd name="T7" fmla="*/ 470 h 1200"/>
                <a:gd name="T8" fmla="*/ 80 w 319"/>
                <a:gd name="T9" fmla="*/ 1200 h 1200"/>
                <a:gd name="T10" fmla="*/ 218 w 319"/>
                <a:gd name="T11" fmla="*/ 1200 h 1200"/>
                <a:gd name="T12" fmla="*/ 218 w 319"/>
                <a:gd name="T13" fmla="*/ 470 h 1200"/>
                <a:gd name="T14" fmla="*/ 319 w 319"/>
                <a:gd name="T15" fmla="*/ 470 h 1200"/>
                <a:gd name="T16" fmla="*/ 319 w 319"/>
                <a:gd name="T17" fmla="*/ 361 h 1200"/>
                <a:gd name="T18" fmla="*/ 218 w 319"/>
                <a:gd name="T19" fmla="*/ 361 h 1200"/>
                <a:gd name="T20" fmla="*/ 218 w 319"/>
                <a:gd name="T21" fmla="*/ 189 h 1200"/>
                <a:gd name="T22" fmla="*/ 218 w 319"/>
                <a:gd name="T23" fmla="*/ 189 h 1200"/>
                <a:gd name="T24" fmla="*/ 223 w 319"/>
                <a:gd name="T25" fmla="*/ 155 h 1200"/>
                <a:gd name="T26" fmla="*/ 227 w 319"/>
                <a:gd name="T27" fmla="*/ 143 h 1200"/>
                <a:gd name="T28" fmla="*/ 235 w 319"/>
                <a:gd name="T29" fmla="*/ 130 h 1200"/>
                <a:gd name="T30" fmla="*/ 235 w 319"/>
                <a:gd name="T31" fmla="*/ 130 h 1200"/>
                <a:gd name="T32" fmla="*/ 248 w 319"/>
                <a:gd name="T33" fmla="*/ 122 h 1200"/>
                <a:gd name="T34" fmla="*/ 260 w 319"/>
                <a:gd name="T35" fmla="*/ 118 h 1200"/>
                <a:gd name="T36" fmla="*/ 273 w 319"/>
                <a:gd name="T37" fmla="*/ 113 h 1200"/>
                <a:gd name="T38" fmla="*/ 294 w 319"/>
                <a:gd name="T39" fmla="*/ 113 h 1200"/>
                <a:gd name="T40" fmla="*/ 319 w 319"/>
                <a:gd name="T41" fmla="*/ 113 h 1200"/>
                <a:gd name="T42" fmla="*/ 319 w 319"/>
                <a:gd name="T43" fmla="*/ 0 h 1200"/>
                <a:gd name="T44" fmla="*/ 265 w 319"/>
                <a:gd name="T45" fmla="*/ 0 h 1200"/>
                <a:gd name="T46" fmla="*/ 265 w 319"/>
                <a:gd name="T47" fmla="*/ 0 h 1200"/>
                <a:gd name="T48" fmla="*/ 223 w 319"/>
                <a:gd name="T49" fmla="*/ 0 h 1200"/>
                <a:gd name="T50" fmla="*/ 181 w 319"/>
                <a:gd name="T51" fmla="*/ 8 h 1200"/>
                <a:gd name="T52" fmla="*/ 143 w 319"/>
                <a:gd name="T53" fmla="*/ 21 h 1200"/>
                <a:gd name="T54" fmla="*/ 130 w 319"/>
                <a:gd name="T55" fmla="*/ 29 h 1200"/>
                <a:gd name="T56" fmla="*/ 118 w 319"/>
                <a:gd name="T57" fmla="*/ 38 h 1200"/>
                <a:gd name="T58" fmla="*/ 118 w 319"/>
                <a:gd name="T59" fmla="*/ 38 h 1200"/>
                <a:gd name="T60" fmla="*/ 97 w 319"/>
                <a:gd name="T61" fmla="*/ 63 h 1200"/>
                <a:gd name="T62" fmla="*/ 88 w 319"/>
                <a:gd name="T63" fmla="*/ 92 h 1200"/>
                <a:gd name="T64" fmla="*/ 80 w 319"/>
                <a:gd name="T65" fmla="*/ 126 h 1200"/>
                <a:gd name="T66" fmla="*/ 80 w 319"/>
                <a:gd name="T67" fmla="*/ 168 h 1200"/>
                <a:gd name="T68" fmla="*/ 80 w 319"/>
                <a:gd name="T69" fmla="*/ 36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" h="1200">
                  <a:moveTo>
                    <a:pt x="80" y="361"/>
                  </a:moveTo>
                  <a:lnTo>
                    <a:pt x="0" y="361"/>
                  </a:lnTo>
                  <a:lnTo>
                    <a:pt x="0" y="470"/>
                  </a:lnTo>
                  <a:lnTo>
                    <a:pt x="80" y="470"/>
                  </a:lnTo>
                  <a:lnTo>
                    <a:pt x="80" y="1200"/>
                  </a:lnTo>
                  <a:lnTo>
                    <a:pt x="218" y="1200"/>
                  </a:lnTo>
                  <a:lnTo>
                    <a:pt x="218" y="470"/>
                  </a:lnTo>
                  <a:lnTo>
                    <a:pt x="319" y="470"/>
                  </a:lnTo>
                  <a:lnTo>
                    <a:pt x="319" y="361"/>
                  </a:lnTo>
                  <a:lnTo>
                    <a:pt x="218" y="361"/>
                  </a:lnTo>
                  <a:lnTo>
                    <a:pt x="218" y="189"/>
                  </a:lnTo>
                  <a:lnTo>
                    <a:pt x="218" y="189"/>
                  </a:lnTo>
                  <a:lnTo>
                    <a:pt x="223" y="155"/>
                  </a:lnTo>
                  <a:lnTo>
                    <a:pt x="227" y="143"/>
                  </a:lnTo>
                  <a:lnTo>
                    <a:pt x="235" y="130"/>
                  </a:lnTo>
                  <a:lnTo>
                    <a:pt x="235" y="130"/>
                  </a:lnTo>
                  <a:lnTo>
                    <a:pt x="248" y="122"/>
                  </a:lnTo>
                  <a:lnTo>
                    <a:pt x="260" y="118"/>
                  </a:lnTo>
                  <a:lnTo>
                    <a:pt x="273" y="113"/>
                  </a:lnTo>
                  <a:lnTo>
                    <a:pt x="294" y="113"/>
                  </a:lnTo>
                  <a:lnTo>
                    <a:pt x="319" y="113"/>
                  </a:lnTo>
                  <a:lnTo>
                    <a:pt x="319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23" y="0"/>
                  </a:lnTo>
                  <a:lnTo>
                    <a:pt x="181" y="8"/>
                  </a:lnTo>
                  <a:lnTo>
                    <a:pt x="143" y="21"/>
                  </a:lnTo>
                  <a:lnTo>
                    <a:pt x="130" y="29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97" y="63"/>
                  </a:lnTo>
                  <a:lnTo>
                    <a:pt x="88" y="92"/>
                  </a:lnTo>
                  <a:lnTo>
                    <a:pt x="80" y="126"/>
                  </a:lnTo>
                  <a:lnTo>
                    <a:pt x="80" y="168"/>
                  </a:lnTo>
                  <a:lnTo>
                    <a:pt x="80" y="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140325" y="4733925"/>
              <a:ext cx="220662" cy="13319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6167438" y="4721225"/>
              <a:ext cx="685800" cy="1365250"/>
            </a:xfrm>
            <a:custGeom>
              <a:avLst/>
              <a:gdLst>
                <a:gd name="T0" fmla="*/ 432 w 432"/>
                <a:gd name="T1" fmla="*/ 474 h 860"/>
                <a:gd name="T2" fmla="*/ 432 w 432"/>
                <a:gd name="T3" fmla="*/ 218 h 860"/>
                <a:gd name="T4" fmla="*/ 416 w 432"/>
                <a:gd name="T5" fmla="*/ 117 h 860"/>
                <a:gd name="T6" fmla="*/ 374 w 432"/>
                <a:gd name="T7" fmla="*/ 50 h 860"/>
                <a:gd name="T8" fmla="*/ 306 w 432"/>
                <a:gd name="T9" fmla="*/ 8 h 860"/>
                <a:gd name="T10" fmla="*/ 214 w 432"/>
                <a:gd name="T11" fmla="*/ 0 h 860"/>
                <a:gd name="T12" fmla="*/ 164 w 432"/>
                <a:gd name="T13" fmla="*/ 0 h 860"/>
                <a:gd name="T14" fmla="*/ 80 w 432"/>
                <a:gd name="T15" fmla="*/ 25 h 860"/>
                <a:gd name="T16" fmla="*/ 29 w 432"/>
                <a:gd name="T17" fmla="*/ 79 h 860"/>
                <a:gd name="T18" fmla="*/ 0 w 432"/>
                <a:gd name="T19" fmla="*/ 163 h 860"/>
                <a:gd name="T20" fmla="*/ 0 w 432"/>
                <a:gd name="T21" fmla="*/ 642 h 860"/>
                <a:gd name="T22" fmla="*/ 4 w 432"/>
                <a:gd name="T23" fmla="*/ 692 h 860"/>
                <a:gd name="T24" fmla="*/ 34 w 432"/>
                <a:gd name="T25" fmla="*/ 776 h 860"/>
                <a:gd name="T26" fmla="*/ 88 w 432"/>
                <a:gd name="T27" fmla="*/ 831 h 860"/>
                <a:gd name="T28" fmla="*/ 168 w 432"/>
                <a:gd name="T29" fmla="*/ 856 h 860"/>
                <a:gd name="T30" fmla="*/ 214 w 432"/>
                <a:gd name="T31" fmla="*/ 860 h 860"/>
                <a:gd name="T32" fmla="*/ 302 w 432"/>
                <a:gd name="T33" fmla="*/ 847 h 860"/>
                <a:gd name="T34" fmla="*/ 369 w 432"/>
                <a:gd name="T35" fmla="*/ 810 h 860"/>
                <a:gd name="T36" fmla="*/ 416 w 432"/>
                <a:gd name="T37" fmla="*/ 742 h 860"/>
                <a:gd name="T38" fmla="*/ 432 w 432"/>
                <a:gd name="T39" fmla="*/ 642 h 860"/>
                <a:gd name="T40" fmla="*/ 294 w 432"/>
                <a:gd name="T41" fmla="*/ 575 h 860"/>
                <a:gd name="T42" fmla="*/ 298 w 432"/>
                <a:gd name="T43" fmla="*/ 654 h 860"/>
                <a:gd name="T44" fmla="*/ 285 w 432"/>
                <a:gd name="T45" fmla="*/ 713 h 860"/>
                <a:gd name="T46" fmla="*/ 269 w 432"/>
                <a:gd name="T47" fmla="*/ 738 h 860"/>
                <a:gd name="T48" fmla="*/ 239 w 432"/>
                <a:gd name="T49" fmla="*/ 751 h 860"/>
                <a:gd name="T50" fmla="*/ 218 w 432"/>
                <a:gd name="T51" fmla="*/ 751 h 860"/>
                <a:gd name="T52" fmla="*/ 181 w 432"/>
                <a:gd name="T53" fmla="*/ 747 h 860"/>
                <a:gd name="T54" fmla="*/ 155 w 432"/>
                <a:gd name="T55" fmla="*/ 726 h 860"/>
                <a:gd name="T56" fmla="*/ 143 w 432"/>
                <a:gd name="T57" fmla="*/ 696 h 860"/>
                <a:gd name="T58" fmla="*/ 139 w 432"/>
                <a:gd name="T59" fmla="*/ 474 h 860"/>
                <a:gd name="T60" fmla="*/ 139 w 432"/>
                <a:gd name="T61" fmla="*/ 188 h 860"/>
                <a:gd name="T62" fmla="*/ 147 w 432"/>
                <a:gd name="T63" fmla="*/ 138 h 860"/>
                <a:gd name="T64" fmla="*/ 164 w 432"/>
                <a:gd name="T65" fmla="*/ 109 h 860"/>
                <a:gd name="T66" fmla="*/ 193 w 432"/>
                <a:gd name="T67" fmla="*/ 92 h 860"/>
                <a:gd name="T68" fmla="*/ 218 w 432"/>
                <a:gd name="T69" fmla="*/ 92 h 860"/>
                <a:gd name="T70" fmla="*/ 256 w 432"/>
                <a:gd name="T71" fmla="*/ 100 h 860"/>
                <a:gd name="T72" fmla="*/ 281 w 432"/>
                <a:gd name="T73" fmla="*/ 121 h 860"/>
                <a:gd name="T74" fmla="*/ 294 w 432"/>
                <a:gd name="T75" fmla="*/ 155 h 860"/>
                <a:gd name="T76" fmla="*/ 294 w 432"/>
                <a:gd name="T77" fmla="*/ 361 h 860"/>
                <a:gd name="T78" fmla="*/ 139 w 432"/>
                <a:gd name="T79" fmla="*/ 18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2" h="860">
                  <a:moveTo>
                    <a:pt x="139" y="474"/>
                  </a:moveTo>
                  <a:lnTo>
                    <a:pt x="432" y="474"/>
                  </a:lnTo>
                  <a:lnTo>
                    <a:pt x="432" y="218"/>
                  </a:lnTo>
                  <a:lnTo>
                    <a:pt x="432" y="218"/>
                  </a:lnTo>
                  <a:lnTo>
                    <a:pt x="428" y="163"/>
                  </a:lnTo>
                  <a:lnTo>
                    <a:pt x="416" y="117"/>
                  </a:lnTo>
                  <a:lnTo>
                    <a:pt x="399" y="79"/>
                  </a:lnTo>
                  <a:lnTo>
                    <a:pt x="374" y="50"/>
                  </a:lnTo>
                  <a:lnTo>
                    <a:pt x="344" y="25"/>
                  </a:lnTo>
                  <a:lnTo>
                    <a:pt x="306" y="8"/>
                  </a:lnTo>
                  <a:lnTo>
                    <a:pt x="26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164" y="0"/>
                  </a:lnTo>
                  <a:lnTo>
                    <a:pt x="118" y="8"/>
                  </a:lnTo>
                  <a:lnTo>
                    <a:pt x="80" y="25"/>
                  </a:lnTo>
                  <a:lnTo>
                    <a:pt x="50" y="50"/>
                  </a:lnTo>
                  <a:lnTo>
                    <a:pt x="29" y="79"/>
                  </a:lnTo>
                  <a:lnTo>
                    <a:pt x="13" y="117"/>
                  </a:lnTo>
                  <a:lnTo>
                    <a:pt x="0" y="163"/>
                  </a:lnTo>
                  <a:lnTo>
                    <a:pt x="0" y="21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4" y="692"/>
                  </a:lnTo>
                  <a:lnTo>
                    <a:pt x="13" y="738"/>
                  </a:lnTo>
                  <a:lnTo>
                    <a:pt x="34" y="776"/>
                  </a:lnTo>
                  <a:lnTo>
                    <a:pt x="59" y="805"/>
                  </a:lnTo>
                  <a:lnTo>
                    <a:pt x="88" y="831"/>
                  </a:lnTo>
                  <a:lnTo>
                    <a:pt x="126" y="847"/>
                  </a:lnTo>
                  <a:lnTo>
                    <a:pt x="168" y="856"/>
                  </a:lnTo>
                  <a:lnTo>
                    <a:pt x="214" y="860"/>
                  </a:lnTo>
                  <a:lnTo>
                    <a:pt x="214" y="860"/>
                  </a:lnTo>
                  <a:lnTo>
                    <a:pt x="260" y="856"/>
                  </a:lnTo>
                  <a:lnTo>
                    <a:pt x="302" y="847"/>
                  </a:lnTo>
                  <a:lnTo>
                    <a:pt x="340" y="831"/>
                  </a:lnTo>
                  <a:lnTo>
                    <a:pt x="369" y="810"/>
                  </a:lnTo>
                  <a:lnTo>
                    <a:pt x="395" y="780"/>
                  </a:lnTo>
                  <a:lnTo>
                    <a:pt x="416" y="742"/>
                  </a:lnTo>
                  <a:lnTo>
                    <a:pt x="428" y="696"/>
                  </a:lnTo>
                  <a:lnTo>
                    <a:pt x="432" y="642"/>
                  </a:lnTo>
                  <a:lnTo>
                    <a:pt x="432" y="575"/>
                  </a:lnTo>
                  <a:lnTo>
                    <a:pt x="294" y="575"/>
                  </a:lnTo>
                  <a:lnTo>
                    <a:pt x="298" y="654"/>
                  </a:lnTo>
                  <a:lnTo>
                    <a:pt x="298" y="654"/>
                  </a:lnTo>
                  <a:lnTo>
                    <a:pt x="294" y="696"/>
                  </a:lnTo>
                  <a:lnTo>
                    <a:pt x="285" y="713"/>
                  </a:lnTo>
                  <a:lnTo>
                    <a:pt x="277" y="726"/>
                  </a:lnTo>
                  <a:lnTo>
                    <a:pt x="269" y="738"/>
                  </a:lnTo>
                  <a:lnTo>
                    <a:pt x="252" y="747"/>
                  </a:lnTo>
                  <a:lnTo>
                    <a:pt x="239" y="751"/>
                  </a:lnTo>
                  <a:lnTo>
                    <a:pt x="218" y="751"/>
                  </a:lnTo>
                  <a:lnTo>
                    <a:pt x="218" y="751"/>
                  </a:lnTo>
                  <a:lnTo>
                    <a:pt x="197" y="751"/>
                  </a:lnTo>
                  <a:lnTo>
                    <a:pt x="181" y="747"/>
                  </a:lnTo>
                  <a:lnTo>
                    <a:pt x="168" y="738"/>
                  </a:lnTo>
                  <a:lnTo>
                    <a:pt x="155" y="726"/>
                  </a:lnTo>
                  <a:lnTo>
                    <a:pt x="147" y="713"/>
                  </a:lnTo>
                  <a:lnTo>
                    <a:pt x="143" y="696"/>
                  </a:lnTo>
                  <a:lnTo>
                    <a:pt x="139" y="654"/>
                  </a:lnTo>
                  <a:lnTo>
                    <a:pt x="139" y="474"/>
                  </a:lnTo>
                  <a:close/>
                  <a:moveTo>
                    <a:pt x="139" y="188"/>
                  </a:moveTo>
                  <a:lnTo>
                    <a:pt x="139" y="188"/>
                  </a:lnTo>
                  <a:lnTo>
                    <a:pt x="143" y="155"/>
                  </a:lnTo>
                  <a:lnTo>
                    <a:pt x="147" y="138"/>
                  </a:lnTo>
                  <a:lnTo>
                    <a:pt x="155" y="121"/>
                  </a:lnTo>
                  <a:lnTo>
                    <a:pt x="164" y="109"/>
                  </a:lnTo>
                  <a:lnTo>
                    <a:pt x="176" y="100"/>
                  </a:lnTo>
                  <a:lnTo>
                    <a:pt x="193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39" y="92"/>
                  </a:lnTo>
                  <a:lnTo>
                    <a:pt x="256" y="100"/>
                  </a:lnTo>
                  <a:lnTo>
                    <a:pt x="269" y="109"/>
                  </a:lnTo>
                  <a:lnTo>
                    <a:pt x="281" y="121"/>
                  </a:lnTo>
                  <a:lnTo>
                    <a:pt x="290" y="138"/>
                  </a:lnTo>
                  <a:lnTo>
                    <a:pt x="294" y="155"/>
                  </a:lnTo>
                  <a:lnTo>
                    <a:pt x="294" y="188"/>
                  </a:lnTo>
                  <a:lnTo>
                    <a:pt x="294" y="361"/>
                  </a:lnTo>
                  <a:lnTo>
                    <a:pt x="139" y="361"/>
                  </a:lnTo>
                  <a:lnTo>
                    <a:pt x="13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446713" y="4721225"/>
              <a:ext cx="647700" cy="1365250"/>
            </a:xfrm>
            <a:custGeom>
              <a:avLst/>
              <a:gdLst>
                <a:gd name="T0" fmla="*/ 261 w 408"/>
                <a:gd name="T1" fmla="*/ 369 h 860"/>
                <a:gd name="T2" fmla="*/ 181 w 408"/>
                <a:gd name="T3" fmla="*/ 293 h 860"/>
                <a:gd name="T4" fmla="*/ 156 w 408"/>
                <a:gd name="T5" fmla="*/ 256 h 860"/>
                <a:gd name="T6" fmla="*/ 147 w 408"/>
                <a:gd name="T7" fmla="*/ 197 h 860"/>
                <a:gd name="T8" fmla="*/ 147 w 408"/>
                <a:gd name="T9" fmla="*/ 155 h 860"/>
                <a:gd name="T10" fmla="*/ 156 w 408"/>
                <a:gd name="T11" fmla="*/ 125 h 860"/>
                <a:gd name="T12" fmla="*/ 173 w 408"/>
                <a:gd name="T13" fmla="*/ 109 h 860"/>
                <a:gd name="T14" fmla="*/ 206 w 408"/>
                <a:gd name="T15" fmla="*/ 100 h 860"/>
                <a:gd name="T16" fmla="*/ 223 w 408"/>
                <a:gd name="T17" fmla="*/ 104 h 860"/>
                <a:gd name="T18" fmla="*/ 248 w 408"/>
                <a:gd name="T19" fmla="*/ 117 h 860"/>
                <a:gd name="T20" fmla="*/ 261 w 408"/>
                <a:gd name="T21" fmla="*/ 142 h 860"/>
                <a:gd name="T22" fmla="*/ 265 w 408"/>
                <a:gd name="T23" fmla="*/ 197 h 860"/>
                <a:gd name="T24" fmla="*/ 399 w 408"/>
                <a:gd name="T25" fmla="*/ 277 h 860"/>
                <a:gd name="T26" fmla="*/ 399 w 408"/>
                <a:gd name="T27" fmla="*/ 146 h 860"/>
                <a:gd name="T28" fmla="*/ 387 w 408"/>
                <a:gd name="T29" fmla="*/ 84 h 860"/>
                <a:gd name="T30" fmla="*/ 345 w 408"/>
                <a:gd name="T31" fmla="*/ 37 h 860"/>
                <a:gd name="T32" fmla="*/ 282 w 408"/>
                <a:gd name="T33" fmla="*/ 8 h 860"/>
                <a:gd name="T34" fmla="*/ 202 w 408"/>
                <a:gd name="T35" fmla="*/ 0 h 860"/>
                <a:gd name="T36" fmla="*/ 160 w 408"/>
                <a:gd name="T37" fmla="*/ 0 h 860"/>
                <a:gd name="T38" fmla="*/ 89 w 408"/>
                <a:gd name="T39" fmla="*/ 21 h 860"/>
                <a:gd name="T40" fmla="*/ 38 w 408"/>
                <a:gd name="T41" fmla="*/ 63 h 860"/>
                <a:gd name="T42" fmla="*/ 9 w 408"/>
                <a:gd name="T43" fmla="*/ 142 h 860"/>
                <a:gd name="T44" fmla="*/ 5 w 408"/>
                <a:gd name="T45" fmla="*/ 197 h 860"/>
                <a:gd name="T46" fmla="*/ 5 w 408"/>
                <a:gd name="T47" fmla="*/ 214 h 860"/>
                <a:gd name="T48" fmla="*/ 13 w 408"/>
                <a:gd name="T49" fmla="*/ 281 h 860"/>
                <a:gd name="T50" fmla="*/ 34 w 408"/>
                <a:gd name="T51" fmla="*/ 340 h 860"/>
                <a:gd name="T52" fmla="*/ 89 w 408"/>
                <a:gd name="T53" fmla="*/ 411 h 860"/>
                <a:gd name="T54" fmla="*/ 164 w 408"/>
                <a:gd name="T55" fmla="*/ 478 h 860"/>
                <a:gd name="T56" fmla="*/ 219 w 408"/>
                <a:gd name="T57" fmla="*/ 524 h 860"/>
                <a:gd name="T58" fmla="*/ 248 w 408"/>
                <a:gd name="T59" fmla="*/ 562 h 860"/>
                <a:gd name="T60" fmla="*/ 265 w 408"/>
                <a:gd name="T61" fmla="*/ 600 h 860"/>
                <a:gd name="T62" fmla="*/ 265 w 408"/>
                <a:gd name="T63" fmla="*/ 654 h 860"/>
                <a:gd name="T64" fmla="*/ 261 w 408"/>
                <a:gd name="T65" fmla="*/ 713 h 860"/>
                <a:gd name="T66" fmla="*/ 248 w 408"/>
                <a:gd name="T67" fmla="*/ 738 h 860"/>
                <a:gd name="T68" fmla="*/ 223 w 408"/>
                <a:gd name="T69" fmla="*/ 755 h 860"/>
                <a:gd name="T70" fmla="*/ 202 w 408"/>
                <a:gd name="T71" fmla="*/ 755 h 860"/>
                <a:gd name="T72" fmla="*/ 168 w 408"/>
                <a:gd name="T73" fmla="*/ 747 h 860"/>
                <a:gd name="T74" fmla="*/ 152 w 408"/>
                <a:gd name="T75" fmla="*/ 730 h 860"/>
                <a:gd name="T76" fmla="*/ 139 w 408"/>
                <a:gd name="T77" fmla="*/ 684 h 860"/>
                <a:gd name="T78" fmla="*/ 0 w 408"/>
                <a:gd name="T79" fmla="*/ 579 h 860"/>
                <a:gd name="T80" fmla="*/ 0 w 408"/>
                <a:gd name="T81" fmla="*/ 688 h 860"/>
                <a:gd name="T82" fmla="*/ 13 w 408"/>
                <a:gd name="T83" fmla="*/ 772 h 860"/>
                <a:gd name="T84" fmla="*/ 59 w 408"/>
                <a:gd name="T85" fmla="*/ 826 h 860"/>
                <a:gd name="T86" fmla="*/ 122 w 408"/>
                <a:gd name="T87" fmla="*/ 852 h 860"/>
                <a:gd name="T88" fmla="*/ 202 w 408"/>
                <a:gd name="T89" fmla="*/ 860 h 860"/>
                <a:gd name="T90" fmla="*/ 244 w 408"/>
                <a:gd name="T91" fmla="*/ 856 h 860"/>
                <a:gd name="T92" fmla="*/ 320 w 408"/>
                <a:gd name="T93" fmla="*/ 839 h 860"/>
                <a:gd name="T94" fmla="*/ 362 w 408"/>
                <a:gd name="T95" fmla="*/ 810 h 860"/>
                <a:gd name="T96" fmla="*/ 383 w 408"/>
                <a:gd name="T97" fmla="*/ 776 h 860"/>
                <a:gd name="T98" fmla="*/ 404 w 408"/>
                <a:gd name="T99" fmla="*/ 709 h 860"/>
                <a:gd name="T100" fmla="*/ 408 w 408"/>
                <a:gd name="T101" fmla="*/ 633 h 860"/>
                <a:gd name="T102" fmla="*/ 408 w 408"/>
                <a:gd name="T103" fmla="*/ 591 h 860"/>
                <a:gd name="T104" fmla="*/ 395 w 408"/>
                <a:gd name="T105" fmla="*/ 524 h 860"/>
                <a:gd name="T106" fmla="*/ 362 w 408"/>
                <a:gd name="T107" fmla="*/ 470 h 860"/>
                <a:gd name="T108" fmla="*/ 261 w 408"/>
                <a:gd name="T109" fmla="*/ 36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8" h="860">
                  <a:moveTo>
                    <a:pt x="261" y="369"/>
                  </a:moveTo>
                  <a:lnTo>
                    <a:pt x="261" y="369"/>
                  </a:lnTo>
                  <a:lnTo>
                    <a:pt x="198" y="314"/>
                  </a:lnTo>
                  <a:lnTo>
                    <a:pt x="181" y="293"/>
                  </a:lnTo>
                  <a:lnTo>
                    <a:pt x="164" y="272"/>
                  </a:lnTo>
                  <a:lnTo>
                    <a:pt x="156" y="256"/>
                  </a:lnTo>
                  <a:lnTo>
                    <a:pt x="152" y="239"/>
                  </a:lnTo>
                  <a:lnTo>
                    <a:pt x="147" y="197"/>
                  </a:lnTo>
                  <a:lnTo>
                    <a:pt x="147" y="197"/>
                  </a:lnTo>
                  <a:lnTo>
                    <a:pt x="147" y="155"/>
                  </a:lnTo>
                  <a:lnTo>
                    <a:pt x="152" y="142"/>
                  </a:lnTo>
                  <a:lnTo>
                    <a:pt x="156" y="125"/>
                  </a:lnTo>
                  <a:lnTo>
                    <a:pt x="164" y="117"/>
                  </a:lnTo>
                  <a:lnTo>
                    <a:pt x="173" y="109"/>
                  </a:lnTo>
                  <a:lnTo>
                    <a:pt x="185" y="104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23" y="104"/>
                  </a:lnTo>
                  <a:lnTo>
                    <a:pt x="236" y="109"/>
                  </a:lnTo>
                  <a:lnTo>
                    <a:pt x="248" y="117"/>
                  </a:lnTo>
                  <a:lnTo>
                    <a:pt x="252" y="125"/>
                  </a:lnTo>
                  <a:lnTo>
                    <a:pt x="261" y="142"/>
                  </a:lnTo>
                  <a:lnTo>
                    <a:pt x="261" y="155"/>
                  </a:lnTo>
                  <a:lnTo>
                    <a:pt x="265" y="197"/>
                  </a:lnTo>
                  <a:lnTo>
                    <a:pt x="265" y="277"/>
                  </a:lnTo>
                  <a:lnTo>
                    <a:pt x="399" y="277"/>
                  </a:lnTo>
                  <a:lnTo>
                    <a:pt x="399" y="146"/>
                  </a:lnTo>
                  <a:lnTo>
                    <a:pt x="399" y="146"/>
                  </a:lnTo>
                  <a:lnTo>
                    <a:pt x="395" y="113"/>
                  </a:lnTo>
                  <a:lnTo>
                    <a:pt x="387" y="84"/>
                  </a:lnTo>
                  <a:lnTo>
                    <a:pt x="370" y="58"/>
                  </a:lnTo>
                  <a:lnTo>
                    <a:pt x="345" y="37"/>
                  </a:lnTo>
                  <a:lnTo>
                    <a:pt x="315" y="21"/>
                  </a:lnTo>
                  <a:lnTo>
                    <a:pt x="282" y="8"/>
                  </a:lnTo>
                  <a:lnTo>
                    <a:pt x="244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60" y="0"/>
                  </a:lnTo>
                  <a:lnTo>
                    <a:pt x="122" y="8"/>
                  </a:lnTo>
                  <a:lnTo>
                    <a:pt x="89" y="21"/>
                  </a:lnTo>
                  <a:lnTo>
                    <a:pt x="59" y="37"/>
                  </a:lnTo>
                  <a:lnTo>
                    <a:pt x="38" y="63"/>
                  </a:lnTo>
                  <a:lnTo>
                    <a:pt x="21" y="96"/>
                  </a:lnTo>
                  <a:lnTo>
                    <a:pt x="9" y="142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9" y="256"/>
                  </a:lnTo>
                  <a:lnTo>
                    <a:pt x="13" y="281"/>
                  </a:lnTo>
                  <a:lnTo>
                    <a:pt x="21" y="310"/>
                  </a:lnTo>
                  <a:lnTo>
                    <a:pt x="34" y="340"/>
                  </a:lnTo>
                  <a:lnTo>
                    <a:pt x="59" y="373"/>
                  </a:lnTo>
                  <a:lnTo>
                    <a:pt x="89" y="411"/>
                  </a:lnTo>
                  <a:lnTo>
                    <a:pt x="131" y="449"/>
                  </a:lnTo>
                  <a:lnTo>
                    <a:pt x="164" y="478"/>
                  </a:lnTo>
                  <a:lnTo>
                    <a:pt x="164" y="478"/>
                  </a:lnTo>
                  <a:lnTo>
                    <a:pt x="219" y="524"/>
                  </a:lnTo>
                  <a:lnTo>
                    <a:pt x="236" y="545"/>
                  </a:lnTo>
                  <a:lnTo>
                    <a:pt x="248" y="562"/>
                  </a:lnTo>
                  <a:lnTo>
                    <a:pt x="257" y="579"/>
                  </a:lnTo>
                  <a:lnTo>
                    <a:pt x="265" y="600"/>
                  </a:lnTo>
                  <a:lnTo>
                    <a:pt x="265" y="654"/>
                  </a:lnTo>
                  <a:lnTo>
                    <a:pt x="265" y="654"/>
                  </a:lnTo>
                  <a:lnTo>
                    <a:pt x="265" y="696"/>
                  </a:lnTo>
                  <a:lnTo>
                    <a:pt x="261" y="713"/>
                  </a:lnTo>
                  <a:lnTo>
                    <a:pt x="257" y="726"/>
                  </a:lnTo>
                  <a:lnTo>
                    <a:pt x="248" y="738"/>
                  </a:lnTo>
                  <a:lnTo>
                    <a:pt x="240" y="747"/>
                  </a:lnTo>
                  <a:lnTo>
                    <a:pt x="223" y="755"/>
                  </a:lnTo>
                  <a:lnTo>
                    <a:pt x="202" y="755"/>
                  </a:lnTo>
                  <a:lnTo>
                    <a:pt x="202" y="755"/>
                  </a:lnTo>
                  <a:lnTo>
                    <a:pt x="185" y="755"/>
                  </a:lnTo>
                  <a:lnTo>
                    <a:pt x="168" y="747"/>
                  </a:lnTo>
                  <a:lnTo>
                    <a:pt x="156" y="738"/>
                  </a:lnTo>
                  <a:lnTo>
                    <a:pt x="152" y="730"/>
                  </a:lnTo>
                  <a:lnTo>
                    <a:pt x="143" y="709"/>
                  </a:lnTo>
                  <a:lnTo>
                    <a:pt x="139" y="684"/>
                  </a:lnTo>
                  <a:lnTo>
                    <a:pt x="139" y="579"/>
                  </a:lnTo>
                  <a:lnTo>
                    <a:pt x="0" y="579"/>
                  </a:lnTo>
                  <a:lnTo>
                    <a:pt x="0" y="688"/>
                  </a:lnTo>
                  <a:lnTo>
                    <a:pt x="0" y="688"/>
                  </a:lnTo>
                  <a:lnTo>
                    <a:pt x="5" y="734"/>
                  </a:lnTo>
                  <a:lnTo>
                    <a:pt x="13" y="772"/>
                  </a:lnTo>
                  <a:lnTo>
                    <a:pt x="34" y="801"/>
                  </a:lnTo>
                  <a:lnTo>
                    <a:pt x="59" y="826"/>
                  </a:lnTo>
                  <a:lnTo>
                    <a:pt x="89" y="843"/>
                  </a:lnTo>
                  <a:lnTo>
                    <a:pt x="122" y="852"/>
                  </a:lnTo>
                  <a:lnTo>
                    <a:pt x="160" y="856"/>
                  </a:lnTo>
                  <a:lnTo>
                    <a:pt x="202" y="860"/>
                  </a:lnTo>
                  <a:lnTo>
                    <a:pt x="202" y="860"/>
                  </a:lnTo>
                  <a:lnTo>
                    <a:pt x="244" y="856"/>
                  </a:lnTo>
                  <a:lnTo>
                    <a:pt x="282" y="852"/>
                  </a:lnTo>
                  <a:lnTo>
                    <a:pt x="320" y="839"/>
                  </a:lnTo>
                  <a:lnTo>
                    <a:pt x="349" y="822"/>
                  </a:lnTo>
                  <a:lnTo>
                    <a:pt x="362" y="810"/>
                  </a:lnTo>
                  <a:lnTo>
                    <a:pt x="374" y="793"/>
                  </a:lnTo>
                  <a:lnTo>
                    <a:pt x="383" y="776"/>
                  </a:lnTo>
                  <a:lnTo>
                    <a:pt x="391" y="755"/>
                  </a:lnTo>
                  <a:lnTo>
                    <a:pt x="404" y="709"/>
                  </a:lnTo>
                  <a:lnTo>
                    <a:pt x="408" y="650"/>
                  </a:lnTo>
                  <a:lnTo>
                    <a:pt x="408" y="633"/>
                  </a:lnTo>
                  <a:lnTo>
                    <a:pt x="408" y="633"/>
                  </a:lnTo>
                  <a:lnTo>
                    <a:pt x="408" y="591"/>
                  </a:lnTo>
                  <a:lnTo>
                    <a:pt x="404" y="558"/>
                  </a:lnTo>
                  <a:lnTo>
                    <a:pt x="395" y="524"/>
                  </a:lnTo>
                  <a:lnTo>
                    <a:pt x="383" y="499"/>
                  </a:lnTo>
                  <a:lnTo>
                    <a:pt x="362" y="470"/>
                  </a:lnTo>
                  <a:lnTo>
                    <a:pt x="336" y="440"/>
                  </a:lnTo>
                  <a:lnTo>
                    <a:pt x="261" y="369"/>
                  </a:lnTo>
                  <a:lnTo>
                    <a:pt x="261" y="3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946900" y="4721225"/>
              <a:ext cx="427037" cy="1344612"/>
            </a:xfrm>
            <a:custGeom>
              <a:avLst/>
              <a:gdLst>
                <a:gd name="T0" fmla="*/ 126 w 269"/>
                <a:gd name="T1" fmla="*/ 92 h 847"/>
                <a:gd name="T2" fmla="*/ 126 w 269"/>
                <a:gd name="T3" fmla="*/ 8 h 847"/>
                <a:gd name="T4" fmla="*/ 0 w 269"/>
                <a:gd name="T5" fmla="*/ 8 h 847"/>
                <a:gd name="T6" fmla="*/ 0 w 269"/>
                <a:gd name="T7" fmla="*/ 847 h 847"/>
                <a:gd name="T8" fmla="*/ 139 w 269"/>
                <a:gd name="T9" fmla="*/ 847 h 847"/>
                <a:gd name="T10" fmla="*/ 139 w 269"/>
                <a:gd name="T11" fmla="*/ 264 h 847"/>
                <a:gd name="T12" fmla="*/ 139 w 269"/>
                <a:gd name="T13" fmla="*/ 264 h 847"/>
                <a:gd name="T14" fmla="*/ 139 w 269"/>
                <a:gd name="T15" fmla="*/ 230 h 847"/>
                <a:gd name="T16" fmla="*/ 147 w 269"/>
                <a:gd name="T17" fmla="*/ 205 h 847"/>
                <a:gd name="T18" fmla="*/ 160 w 269"/>
                <a:gd name="T19" fmla="*/ 184 h 847"/>
                <a:gd name="T20" fmla="*/ 177 w 269"/>
                <a:gd name="T21" fmla="*/ 167 h 847"/>
                <a:gd name="T22" fmla="*/ 177 w 269"/>
                <a:gd name="T23" fmla="*/ 167 h 847"/>
                <a:gd name="T24" fmla="*/ 198 w 269"/>
                <a:gd name="T25" fmla="*/ 159 h 847"/>
                <a:gd name="T26" fmla="*/ 219 w 269"/>
                <a:gd name="T27" fmla="*/ 151 h 847"/>
                <a:gd name="T28" fmla="*/ 244 w 269"/>
                <a:gd name="T29" fmla="*/ 146 h 847"/>
                <a:gd name="T30" fmla="*/ 269 w 269"/>
                <a:gd name="T31" fmla="*/ 146 h 847"/>
                <a:gd name="T32" fmla="*/ 269 w 269"/>
                <a:gd name="T33" fmla="*/ 0 h 847"/>
                <a:gd name="T34" fmla="*/ 269 w 269"/>
                <a:gd name="T35" fmla="*/ 0 h 847"/>
                <a:gd name="T36" fmla="*/ 223 w 269"/>
                <a:gd name="T37" fmla="*/ 4 h 847"/>
                <a:gd name="T38" fmla="*/ 202 w 269"/>
                <a:gd name="T39" fmla="*/ 8 h 847"/>
                <a:gd name="T40" fmla="*/ 185 w 269"/>
                <a:gd name="T41" fmla="*/ 16 h 847"/>
                <a:gd name="T42" fmla="*/ 172 w 269"/>
                <a:gd name="T43" fmla="*/ 29 h 847"/>
                <a:gd name="T44" fmla="*/ 156 w 269"/>
                <a:gd name="T45" fmla="*/ 46 h 847"/>
                <a:gd name="T46" fmla="*/ 143 w 269"/>
                <a:gd name="T47" fmla="*/ 67 h 847"/>
                <a:gd name="T48" fmla="*/ 130 w 269"/>
                <a:gd name="T49" fmla="*/ 92 h 847"/>
                <a:gd name="T50" fmla="*/ 126 w 269"/>
                <a:gd name="T51" fmla="*/ 9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9" h="847">
                  <a:moveTo>
                    <a:pt x="126" y="92"/>
                  </a:moveTo>
                  <a:lnTo>
                    <a:pt x="126" y="8"/>
                  </a:lnTo>
                  <a:lnTo>
                    <a:pt x="0" y="8"/>
                  </a:lnTo>
                  <a:lnTo>
                    <a:pt x="0" y="847"/>
                  </a:lnTo>
                  <a:lnTo>
                    <a:pt x="139" y="847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30"/>
                  </a:lnTo>
                  <a:lnTo>
                    <a:pt x="147" y="205"/>
                  </a:lnTo>
                  <a:lnTo>
                    <a:pt x="160" y="184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98" y="159"/>
                  </a:lnTo>
                  <a:lnTo>
                    <a:pt x="219" y="151"/>
                  </a:lnTo>
                  <a:lnTo>
                    <a:pt x="244" y="146"/>
                  </a:lnTo>
                  <a:lnTo>
                    <a:pt x="269" y="146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23" y="4"/>
                  </a:lnTo>
                  <a:lnTo>
                    <a:pt x="202" y="8"/>
                  </a:lnTo>
                  <a:lnTo>
                    <a:pt x="185" y="16"/>
                  </a:lnTo>
                  <a:lnTo>
                    <a:pt x="172" y="29"/>
                  </a:lnTo>
                  <a:lnTo>
                    <a:pt x="156" y="46"/>
                  </a:lnTo>
                  <a:lnTo>
                    <a:pt x="143" y="67"/>
                  </a:lnTo>
                  <a:lnTo>
                    <a:pt x="130" y="92"/>
                  </a:lnTo>
                  <a:lnTo>
                    <a:pt x="126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4987" y="908304"/>
            <a:ext cx="8275320" cy="8229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2"/>
          <p:cNvSpPr>
            <a:spLocks noGrp="1"/>
          </p:cNvSpPr>
          <p:nvPr>
            <p:ph sz="quarter" idx="11"/>
          </p:nvPr>
        </p:nvSpPr>
        <p:spPr>
          <a:xfrm>
            <a:off x="530352" y="2023872"/>
            <a:ext cx="8001000" cy="365646"/>
          </a:xfrm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2"/>
          <p:cNvSpPr>
            <a:spLocks noGrp="1"/>
          </p:cNvSpPr>
          <p:nvPr>
            <p:ph sz="quarter" idx="12"/>
          </p:nvPr>
        </p:nvSpPr>
        <p:spPr>
          <a:xfrm>
            <a:off x="530352" y="2391934"/>
            <a:ext cx="8001000" cy="403026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2"/>
          <p:cNvSpPr>
            <a:spLocks noGrp="1"/>
          </p:cNvSpPr>
          <p:nvPr>
            <p:ph sz="quarter" idx="13"/>
          </p:nvPr>
        </p:nvSpPr>
        <p:spPr>
          <a:xfrm>
            <a:off x="530352" y="3182689"/>
            <a:ext cx="8001000" cy="403026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1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&quot;Globe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387600"/>
            <a:ext cx="39401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0F2C-8637-436D-86FE-4314F665B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43B8-794F-4E0E-B5E9-C0F5A8D74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5EB5F-376E-49AD-8002-73ED4F003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53533" y="1330347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2pPr marL="461963" indent="-228600">
              <a:buClr>
                <a:srgbClr val="333333"/>
              </a:buClr>
              <a:buSzPct val="90000"/>
              <a:defRPr sz="1600">
                <a:latin typeface="Arial" pitchFamily="34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Arial" pitchFamily="34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5"/>
          </p:nvPr>
        </p:nvSpPr>
        <p:spPr>
          <a:xfrm>
            <a:off x="4668358" y="1327299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2pPr marL="457200" indent="-223838">
              <a:buClr>
                <a:srgbClr val="333333"/>
              </a:buClr>
              <a:buSzPct val="90000"/>
              <a:defRPr sz="1600">
                <a:latin typeface="Arial" pitchFamily="34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Arial" pitchFamily="34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E348A-3BE4-4D8F-9449-E979DAA5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55613" y="1371600"/>
            <a:ext cx="192246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552700" y="1371600"/>
            <a:ext cx="19224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665663" y="1371600"/>
            <a:ext cx="192246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756400" y="1371600"/>
            <a:ext cx="19224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46528" y="1578864"/>
            <a:ext cx="1682321" cy="4059936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15"/>
          </p:nvPr>
        </p:nvSpPr>
        <p:spPr>
          <a:xfrm>
            <a:off x="2643934" y="1578864"/>
            <a:ext cx="1682321" cy="4059936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6"/>
          </p:nvPr>
        </p:nvSpPr>
        <p:spPr>
          <a:xfrm>
            <a:off x="4756579" y="1578864"/>
            <a:ext cx="1682321" cy="4059936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7"/>
          </p:nvPr>
        </p:nvSpPr>
        <p:spPr>
          <a:xfrm>
            <a:off x="6848269" y="1578864"/>
            <a:ext cx="1682321" cy="4059936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FFB2-5C35-40C2-AFE8-8C172A50E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333500"/>
            <a:ext cx="41338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52425" y="1892300"/>
            <a:ext cx="413385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705350" y="1333500"/>
            <a:ext cx="41338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705350" y="1892300"/>
            <a:ext cx="413385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4133088" cy="406400"/>
          </a:xfrm>
        </p:spPr>
        <p:txBody>
          <a:bodyPr lIns="457200" rIns="457200" anchor="ctr" anchorCtr="1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20624" y="1929384"/>
            <a:ext cx="3998976" cy="4059936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6112" y="1396790"/>
            <a:ext cx="4133088" cy="406400"/>
          </a:xfrm>
        </p:spPr>
        <p:txBody>
          <a:bodyPr lIns="457200" rIns="457200" anchor="ctr" anchorCtr="1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4774311" y="1929384"/>
            <a:ext cx="3998976" cy="4059936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DDB35-AF99-449B-8F4B-10470F206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685800" y="1524000"/>
            <a:ext cx="7620000" cy="3810000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0202A-257F-42A0-80C0-BE8F45A79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061E-4212-471E-9658-509C3C90F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52425" y="1328738"/>
            <a:ext cx="8486775" cy="4729162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19100" y="1392865"/>
            <a:ext cx="8343900" cy="4602493"/>
          </a:xfrm>
        </p:spPr>
        <p:txBody>
          <a:bodyPr rtlCol="0">
            <a:normAutofit/>
          </a:bodyPr>
          <a:lstStyle>
            <a:lvl1pPr>
              <a:buClr>
                <a:srgbClr val="333333"/>
              </a:buCl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08383-F91A-40EE-9FF0-1CB63811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9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52425" y="1333500"/>
            <a:ext cx="8486775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892300"/>
            <a:ext cx="8486775" cy="41656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40366" y="1932316"/>
            <a:ext cx="8343900" cy="4063042"/>
          </a:xfrm>
        </p:spPr>
        <p:txBody>
          <a:bodyPr rtlCol="0">
            <a:normAutofit/>
          </a:bodyPr>
          <a:lstStyle>
            <a:lvl1pPr>
              <a:buClr>
                <a:srgbClr val="333333"/>
              </a:buCl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8486775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5B0F9-2267-41D8-A3C7-A289C71C5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5" y="1730375"/>
            <a:ext cx="8486775" cy="23813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>
            <a:grpSpLocks noChangeAspect="1"/>
          </p:cNvGrpSpPr>
          <p:nvPr userDrawn="1"/>
        </p:nvGrpSpPr>
        <p:grpSpPr>
          <a:xfrm>
            <a:off x="5727004" y="4951678"/>
            <a:ext cx="2917641" cy="1463040"/>
            <a:chOff x="4567238" y="4160838"/>
            <a:chExt cx="3840162" cy="1925637"/>
          </a:xfrm>
          <a:solidFill>
            <a:schemeClr val="bg1"/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61338" y="5826125"/>
              <a:ext cx="246062" cy="2397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434263" y="4733925"/>
              <a:ext cx="746125" cy="1331912"/>
            </a:xfrm>
            <a:custGeom>
              <a:avLst/>
              <a:gdLst>
                <a:gd name="T0" fmla="*/ 147 w 470"/>
                <a:gd name="T1" fmla="*/ 0 h 839"/>
                <a:gd name="T2" fmla="*/ 239 w 470"/>
                <a:gd name="T3" fmla="*/ 688 h 839"/>
                <a:gd name="T4" fmla="*/ 327 w 470"/>
                <a:gd name="T5" fmla="*/ 0 h 839"/>
                <a:gd name="T6" fmla="*/ 470 w 470"/>
                <a:gd name="T7" fmla="*/ 0 h 839"/>
                <a:gd name="T8" fmla="*/ 340 w 470"/>
                <a:gd name="T9" fmla="*/ 839 h 839"/>
                <a:gd name="T10" fmla="*/ 134 w 470"/>
                <a:gd name="T11" fmla="*/ 839 h 839"/>
                <a:gd name="T12" fmla="*/ 0 w 470"/>
                <a:gd name="T13" fmla="*/ 0 h 839"/>
                <a:gd name="T14" fmla="*/ 147 w 470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839">
                  <a:moveTo>
                    <a:pt x="147" y="0"/>
                  </a:moveTo>
                  <a:lnTo>
                    <a:pt x="239" y="688"/>
                  </a:lnTo>
                  <a:lnTo>
                    <a:pt x="327" y="0"/>
                  </a:lnTo>
                  <a:lnTo>
                    <a:pt x="470" y="0"/>
                  </a:lnTo>
                  <a:lnTo>
                    <a:pt x="340" y="839"/>
                  </a:lnTo>
                  <a:lnTo>
                    <a:pt x="134" y="839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567238" y="4160838"/>
              <a:ext cx="506412" cy="1905000"/>
            </a:xfrm>
            <a:custGeom>
              <a:avLst/>
              <a:gdLst>
                <a:gd name="T0" fmla="*/ 80 w 319"/>
                <a:gd name="T1" fmla="*/ 361 h 1200"/>
                <a:gd name="T2" fmla="*/ 0 w 319"/>
                <a:gd name="T3" fmla="*/ 361 h 1200"/>
                <a:gd name="T4" fmla="*/ 0 w 319"/>
                <a:gd name="T5" fmla="*/ 470 h 1200"/>
                <a:gd name="T6" fmla="*/ 80 w 319"/>
                <a:gd name="T7" fmla="*/ 470 h 1200"/>
                <a:gd name="T8" fmla="*/ 80 w 319"/>
                <a:gd name="T9" fmla="*/ 1200 h 1200"/>
                <a:gd name="T10" fmla="*/ 218 w 319"/>
                <a:gd name="T11" fmla="*/ 1200 h 1200"/>
                <a:gd name="T12" fmla="*/ 218 w 319"/>
                <a:gd name="T13" fmla="*/ 470 h 1200"/>
                <a:gd name="T14" fmla="*/ 319 w 319"/>
                <a:gd name="T15" fmla="*/ 470 h 1200"/>
                <a:gd name="T16" fmla="*/ 319 w 319"/>
                <a:gd name="T17" fmla="*/ 361 h 1200"/>
                <a:gd name="T18" fmla="*/ 218 w 319"/>
                <a:gd name="T19" fmla="*/ 361 h 1200"/>
                <a:gd name="T20" fmla="*/ 218 w 319"/>
                <a:gd name="T21" fmla="*/ 189 h 1200"/>
                <a:gd name="T22" fmla="*/ 218 w 319"/>
                <a:gd name="T23" fmla="*/ 189 h 1200"/>
                <a:gd name="T24" fmla="*/ 223 w 319"/>
                <a:gd name="T25" fmla="*/ 155 h 1200"/>
                <a:gd name="T26" fmla="*/ 227 w 319"/>
                <a:gd name="T27" fmla="*/ 143 h 1200"/>
                <a:gd name="T28" fmla="*/ 235 w 319"/>
                <a:gd name="T29" fmla="*/ 130 h 1200"/>
                <a:gd name="T30" fmla="*/ 235 w 319"/>
                <a:gd name="T31" fmla="*/ 130 h 1200"/>
                <a:gd name="T32" fmla="*/ 248 w 319"/>
                <a:gd name="T33" fmla="*/ 122 h 1200"/>
                <a:gd name="T34" fmla="*/ 260 w 319"/>
                <a:gd name="T35" fmla="*/ 118 h 1200"/>
                <a:gd name="T36" fmla="*/ 273 w 319"/>
                <a:gd name="T37" fmla="*/ 113 h 1200"/>
                <a:gd name="T38" fmla="*/ 294 w 319"/>
                <a:gd name="T39" fmla="*/ 113 h 1200"/>
                <a:gd name="T40" fmla="*/ 319 w 319"/>
                <a:gd name="T41" fmla="*/ 113 h 1200"/>
                <a:gd name="T42" fmla="*/ 319 w 319"/>
                <a:gd name="T43" fmla="*/ 0 h 1200"/>
                <a:gd name="T44" fmla="*/ 265 w 319"/>
                <a:gd name="T45" fmla="*/ 0 h 1200"/>
                <a:gd name="T46" fmla="*/ 265 w 319"/>
                <a:gd name="T47" fmla="*/ 0 h 1200"/>
                <a:gd name="T48" fmla="*/ 223 w 319"/>
                <a:gd name="T49" fmla="*/ 0 h 1200"/>
                <a:gd name="T50" fmla="*/ 181 w 319"/>
                <a:gd name="T51" fmla="*/ 8 h 1200"/>
                <a:gd name="T52" fmla="*/ 143 w 319"/>
                <a:gd name="T53" fmla="*/ 21 h 1200"/>
                <a:gd name="T54" fmla="*/ 130 w 319"/>
                <a:gd name="T55" fmla="*/ 29 h 1200"/>
                <a:gd name="T56" fmla="*/ 118 w 319"/>
                <a:gd name="T57" fmla="*/ 38 h 1200"/>
                <a:gd name="T58" fmla="*/ 118 w 319"/>
                <a:gd name="T59" fmla="*/ 38 h 1200"/>
                <a:gd name="T60" fmla="*/ 97 w 319"/>
                <a:gd name="T61" fmla="*/ 63 h 1200"/>
                <a:gd name="T62" fmla="*/ 88 w 319"/>
                <a:gd name="T63" fmla="*/ 92 h 1200"/>
                <a:gd name="T64" fmla="*/ 80 w 319"/>
                <a:gd name="T65" fmla="*/ 126 h 1200"/>
                <a:gd name="T66" fmla="*/ 80 w 319"/>
                <a:gd name="T67" fmla="*/ 168 h 1200"/>
                <a:gd name="T68" fmla="*/ 80 w 319"/>
                <a:gd name="T69" fmla="*/ 36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" h="1200">
                  <a:moveTo>
                    <a:pt x="80" y="361"/>
                  </a:moveTo>
                  <a:lnTo>
                    <a:pt x="0" y="361"/>
                  </a:lnTo>
                  <a:lnTo>
                    <a:pt x="0" y="470"/>
                  </a:lnTo>
                  <a:lnTo>
                    <a:pt x="80" y="470"/>
                  </a:lnTo>
                  <a:lnTo>
                    <a:pt x="80" y="1200"/>
                  </a:lnTo>
                  <a:lnTo>
                    <a:pt x="218" y="1200"/>
                  </a:lnTo>
                  <a:lnTo>
                    <a:pt x="218" y="470"/>
                  </a:lnTo>
                  <a:lnTo>
                    <a:pt x="319" y="470"/>
                  </a:lnTo>
                  <a:lnTo>
                    <a:pt x="319" y="361"/>
                  </a:lnTo>
                  <a:lnTo>
                    <a:pt x="218" y="361"/>
                  </a:lnTo>
                  <a:lnTo>
                    <a:pt x="218" y="189"/>
                  </a:lnTo>
                  <a:lnTo>
                    <a:pt x="218" y="189"/>
                  </a:lnTo>
                  <a:lnTo>
                    <a:pt x="223" y="155"/>
                  </a:lnTo>
                  <a:lnTo>
                    <a:pt x="227" y="143"/>
                  </a:lnTo>
                  <a:lnTo>
                    <a:pt x="235" y="130"/>
                  </a:lnTo>
                  <a:lnTo>
                    <a:pt x="235" y="130"/>
                  </a:lnTo>
                  <a:lnTo>
                    <a:pt x="248" y="122"/>
                  </a:lnTo>
                  <a:lnTo>
                    <a:pt x="260" y="118"/>
                  </a:lnTo>
                  <a:lnTo>
                    <a:pt x="273" y="113"/>
                  </a:lnTo>
                  <a:lnTo>
                    <a:pt x="294" y="113"/>
                  </a:lnTo>
                  <a:lnTo>
                    <a:pt x="319" y="113"/>
                  </a:lnTo>
                  <a:lnTo>
                    <a:pt x="319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23" y="0"/>
                  </a:lnTo>
                  <a:lnTo>
                    <a:pt x="181" y="8"/>
                  </a:lnTo>
                  <a:lnTo>
                    <a:pt x="143" y="21"/>
                  </a:lnTo>
                  <a:lnTo>
                    <a:pt x="130" y="29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97" y="63"/>
                  </a:lnTo>
                  <a:lnTo>
                    <a:pt x="88" y="92"/>
                  </a:lnTo>
                  <a:lnTo>
                    <a:pt x="80" y="126"/>
                  </a:lnTo>
                  <a:lnTo>
                    <a:pt x="80" y="168"/>
                  </a:lnTo>
                  <a:lnTo>
                    <a:pt x="80" y="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40325" y="4733925"/>
              <a:ext cx="220662" cy="13319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6167438" y="4721225"/>
              <a:ext cx="685800" cy="1365250"/>
            </a:xfrm>
            <a:custGeom>
              <a:avLst/>
              <a:gdLst>
                <a:gd name="T0" fmla="*/ 432 w 432"/>
                <a:gd name="T1" fmla="*/ 474 h 860"/>
                <a:gd name="T2" fmla="*/ 432 w 432"/>
                <a:gd name="T3" fmla="*/ 218 h 860"/>
                <a:gd name="T4" fmla="*/ 416 w 432"/>
                <a:gd name="T5" fmla="*/ 117 h 860"/>
                <a:gd name="T6" fmla="*/ 374 w 432"/>
                <a:gd name="T7" fmla="*/ 50 h 860"/>
                <a:gd name="T8" fmla="*/ 306 w 432"/>
                <a:gd name="T9" fmla="*/ 8 h 860"/>
                <a:gd name="T10" fmla="*/ 214 w 432"/>
                <a:gd name="T11" fmla="*/ 0 h 860"/>
                <a:gd name="T12" fmla="*/ 164 w 432"/>
                <a:gd name="T13" fmla="*/ 0 h 860"/>
                <a:gd name="T14" fmla="*/ 80 w 432"/>
                <a:gd name="T15" fmla="*/ 25 h 860"/>
                <a:gd name="T16" fmla="*/ 29 w 432"/>
                <a:gd name="T17" fmla="*/ 79 h 860"/>
                <a:gd name="T18" fmla="*/ 0 w 432"/>
                <a:gd name="T19" fmla="*/ 163 h 860"/>
                <a:gd name="T20" fmla="*/ 0 w 432"/>
                <a:gd name="T21" fmla="*/ 642 h 860"/>
                <a:gd name="T22" fmla="*/ 4 w 432"/>
                <a:gd name="T23" fmla="*/ 692 h 860"/>
                <a:gd name="T24" fmla="*/ 34 w 432"/>
                <a:gd name="T25" fmla="*/ 776 h 860"/>
                <a:gd name="T26" fmla="*/ 88 w 432"/>
                <a:gd name="T27" fmla="*/ 831 h 860"/>
                <a:gd name="T28" fmla="*/ 168 w 432"/>
                <a:gd name="T29" fmla="*/ 856 h 860"/>
                <a:gd name="T30" fmla="*/ 214 w 432"/>
                <a:gd name="T31" fmla="*/ 860 h 860"/>
                <a:gd name="T32" fmla="*/ 302 w 432"/>
                <a:gd name="T33" fmla="*/ 847 h 860"/>
                <a:gd name="T34" fmla="*/ 369 w 432"/>
                <a:gd name="T35" fmla="*/ 810 h 860"/>
                <a:gd name="T36" fmla="*/ 416 w 432"/>
                <a:gd name="T37" fmla="*/ 742 h 860"/>
                <a:gd name="T38" fmla="*/ 432 w 432"/>
                <a:gd name="T39" fmla="*/ 642 h 860"/>
                <a:gd name="T40" fmla="*/ 294 w 432"/>
                <a:gd name="T41" fmla="*/ 575 h 860"/>
                <a:gd name="T42" fmla="*/ 298 w 432"/>
                <a:gd name="T43" fmla="*/ 654 h 860"/>
                <a:gd name="T44" fmla="*/ 285 w 432"/>
                <a:gd name="T45" fmla="*/ 713 h 860"/>
                <a:gd name="T46" fmla="*/ 269 w 432"/>
                <a:gd name="T47" fmla="*/ 738 h 860"/>
                <a:gd name="T48" fmla="*/ 239 w 432"/>
                <a:gd name="T49" fmla="*/ 751 h 860"/>
                <a:gd name="T50" fmla="*/ 218 w 432"/>
                <a:gd name="T51" fmla="*/ 751 h 860"/>
                <a:gd name="T52" fmla="*/ 181 w 432"/>
                <a:gd name="T53" fmla="*/ 747 h 860"/>
                <a:gd name="T54" fmla="*/ 155 w 432"/>
                <a:gd name="T55" fmla="*/ 726 h 860"/>
                <a:gd name="T56" fmla="*/ 143 w 432"/>
                <a:gd name="T57" fmla="*/ 696 h 860"/>
                <a:gd name="T58" fmla="*/ 139 w 432"/>
                <a:gd name="T59" fmla="*/ 474 h 860"/>
                <a:gd name="T60" fmla="*/ 139 w 432"/>
                <a:gd name="T61" fmla="*/ 188 h 860"/>
                <a:gd name="T62" fmla="*/ 147 w 432"/>
                <a:gd name="T63" fmla="*/ 138 h 860"/>
                <a:gd name="T64" fmla="*/ 164 w 432"/>
                <a:gd name="T65" fmla="*/ 109 h 860"/>
                <a:gd name="T66" fmla="*/ 193 w 432"/>
                <a:gd name="T67" fmla="*/ 92 h 860"/>
                <a:gd name="T68" fmla="*/ 218 w 432"/>
                <a:gd name="T69" fmla="*/ 92 h 860"/>
                <a:gd name="T70" fmla="*/ 256 w 432"/>
                <a:gd name="T71" fmla="*/ 100 h 860"/>
                <a:gd name="T72" fmla="*/ 281 w 432"/>
                <a:gd name="T73" fmla="*/ 121 h 860"/>
                <a:gd name="T74" fmla="*/ 294 w 432"/>
                <a:gd name="T75" fmla="*/ 155 h 860"/>
                <a:gd name="T76" fmla="*/ 294 w 432"/>
                <a:gd name="T77" fmla="*/ 361 h 860"/>
                <a:gd name="T78" fmla="*/ 139 w 432"/>
                <a:gd name="T79" fmla="*/ 18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2" h="860">
                  <a:moveTo>
                    <a:pt x="139" y="474"/>
                  </a:moveTo>
                  <a:lnTo>
                    <a:pt x="432" y="474"/>
                  </a:lnTo>
                  <a:lnTo>
                    <a:pt x="432" y="218"/>
                  </a:lnTo>
                  <a:lnTo>
                    <a:pt x="432" y="218"/>
                  </a:lnTo>
                  <a:lnTo>
                    <a:pt x="428" y="163"/>
                  </a:lnTo>
                  <a:lnTo>
                    <a:pt x="416" y="117"/>
                  </a:lnTo>
                  <a:lnTo>
                    <a:pt x="399" y="79"/>
                  </a:lnTo>
                  <a:lnTo>
                    <a:pt x="374" y="50"/>
                  </a:lnTo>
                  <a:lnTo>
                    <a:pt x="344" y="25"/>
                  </a:lnTo>
                  <a:lnTo>
                    <a:pt x="306" y="8"/>
                  </a:lnTo>
                  <a:lnTo>
                    <a:pt x="26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164" y="0"/>
                  </a:lnTo>
                  <a:lnTo>
                    <a:pt x="118" y="8"/>
                  </a:lnTo>
                  <a:lnTo>
                    <a:pt x="80" y="25"/>
                  </a:lnTo>
                  <a:lnTo>
                    <a:pt x="50" y="50"/>
                  </a:lnTo>
                  <a:lnTo>
                    <a:pt x="29" y="79"/>
                  </a:lnTo>
                  <a:lnTo>
                    <a:pt x="13" y="117"/>
                  </a:lnTo>
                  <a:lnTo>
                    <a:pt x="0" y="163"/>
                  </a:lnTo>
                  <a:lnTo>
                    <a:pt x="0" y="21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4" y="692"/>
                  </a:lnTo>
                  <a:lnTo>
                    <a:pt x="13" y="738"/>
                  </a:lnTo>
                  <a:lnTo>
                    <a:pt x="34" y="776"/>
                  </a:lnTo>
                  <a:lnTo>
                    <a:pt x="59" y="805"/>
                  </a:lnTo>
                  <a:lnTo>
                    <a:pt x="88" y="831"/>
                  </a:lnTo>
                  <a:lnTo>
                    <a:pt x="126" y="847"/>
                  </a:lnTo>
                  <a:lnTo>
                    <a:pt x="168" y="856"/>
                  </a:lnTo>
                  <a:lnTo>
                    <a:pt x="214" y="860"/>
                  </a:lnTo>
                  <a:lnTo>
                    <a:pt x="214" y="860"/>
                  </a:lnTo>
                  <a:lnTo>
                    <a:pt x="260" y="856"/>
                  </a:lnTo>
                  <a:lnTo>
                    <a:pt x="302" y="847"/>
                  </a:lnTo>
                  <a:lnTo>
                    <a:pt x="340" y="831"/>
                  </a:lnTo>
                  <a:lnTo>
                    <a:pt x="369" y="810"/>
                  </a:lnTo>
                  <a:lnTo>
                    <a:pt x="395" y="780"/>
                  </a:lnTo>
                  <a:lnTo>
                    <a:pt x="416" y="742"/>
                  </a:lnTo>
                  <a:lnTo>
                    <a:pt x="428" y="696"/>
                  </a:lnTo>
                  <a:lnTo>
                    <a:pt x="432" y="642"/>
                  </a:lnTo>
                  <a:lnTo>
                    <a:pt x="432" y="575"/>
                  </a:lnTo>
                  <a:lnTo>
                    <a:pt x="294" y="575"/>
                  </a:lnTo>
                  <a:lnTo>
                    <a:pt x="298" y="654"/>
                  </a:lnTo>
                  <a:lnTo>
                    <a:pt x="298" y="654"/>
                  </a:lnTo>
                  <a:lnTo>
                    <a:pt x="294" y="696"/>
                  </a:lnTo>
                  <a:lnTo>
                    <a:pt x="285" y="713"/>
                  </a:lnTo>
                  <a:lnTo>
                    <a:pt x="277" y="726"/>
                  </a:lnTo>
                  <a:lnTo>
                    <a:pt x="269" y="738"/>
                  </a:lnTo>
                  <a:lnTo>
                    <a:pt x="252" y="747"/>
                  </a:lnTo>
                  <a:lnTo>
                    <a:pt x="239" y="751"/>
                  </a:lnTo>
                  <a:lnTo>
                    <a:pt x="218" y="751"/>
                  </a:lnTo>
                  <a:lnTo>
                    <a:pt x="218" y="751"/>
                  </a:lnTo>
                  <a:lnTo>
                    <a:pt x="197" y="751"/>
                  </a:lnTo>
                  <a:lnTo>
                    <a:pt x="181" y="747"/>
                  </a:lnTo>
                  <a:lnTo>
                    <a:pt x="168" y="738"/>
                  </a:lnTo>
                  <a:lnTo>
                    <a:pt x="155" y="726"/>
                  </a:lnTo>
                  <a:lnTo>
                    <a:pt x="147" y="713"/>
                  </a:lnTo>
                  <a:lnTo>
                    <a:pt x="143" y="696"/>
                  </a:lnTo>
                  <a:lnTo>
                    <a:pt x="139" y="654"/>
                  </a:lnTo>
                  <a:lnTo>
                    <a:pt x="139" y="474"/>
                  </a:lnTo>
                  <a:close/>
                  <a:moveTo>
                    <a:pt x="139" y="188"/>
                  </a:moveTo>
                  <a:lnTo>
                    <a:pt x="139" y="188"/>
                  </a:lnTo>
                  <a:lnTo>
                    <a:pt x="143" y="155"/>
                  </a:lnTo>
                  <a:lnTo>
                    <a:pt x="147" y="138"/>
                  </a:lnTo>
                  <a:lnTo>
                    <a:pt x="155" y="121"/>
                  </a:lnTo>
                  <a:lnTo>
                    <a:pt x="164" y="109"/>
                  </a:lnTo>
                  <a:lnTo>
                    <a:pt x="176" y="100"/>
                  </a:lnTo>
                  <a:lnTo>
                    <a:pt x="193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39" y="92"/>
                  </a:lnTo>
                  <a:lnTo>
                    <a:pt x="256" y="100"/>
                  </a:lnTo>
                  <a:lnTo>
                    <a:pt x="269" y="109"/>
                  </a:lnTo>
                  <a:lnTo>
                    <a:pt x="281" y="121"/>
                  </a:lnTo>
                  <a:lnTo>
                    <a:pt x="290" y="138"/>
                  </a:lnTo>
                  <a:lnTo>
                    <a:pt x="294" y="155"/>
                  </a:lnTo>
                  <a:lnTo>
                    <a:pt x="294" y="188"/>
                  </a:lnTo>
                  <a:lnTo>
                    <a:pt x="294" y="361"/>
                  </a:lnTo>
                  <a:lnTo>
                    <a:pt x="139" y="361"/>
                  </a:lnTo>
                  <a:lnTo>
                    <a:pt x="13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446713" y="4721225"/>
              <a:ext cx="647700" cy="1365250"/>
            </a:xfrm>
            <a:custGeom>
              <a:avLst/>
              <a:gdLst>
                <a:gd name="T0" fmla="*/ 261 w 408"/>
                <a:gd name="T1" fmla="*/ 369 h 860"/>
                <a:gd name="T2" fmla="*/ 181 w 408"/>
                <a:gd name="T3" fmla="*/ 293 h 860"/>
                <a:gd name="T4" fmla="*/ 156 w 408"/>
                <a:gd name="T5" fmla="*/ 256 h 860"/>
                <a:gd name="T6" fmla="*/ 147 w 408"/>
                <a:gd name="T7" fmla="*/ 197 h 860"/>
                <a:gd name="T8" fmla="*/ 147 w 408"/>
                <a:gd name="T9" fmla="*/ 155 h 860"/>
                <a:gd name="T10" fmla="*/ 156 w 408"/>
                <a:gd name="T11" fmla="*/ 125 h 860"/>
                <a:gd name="T12" fmla="*/ 173 w 408"/>
                <a:gd name="T13" fmla="*/ 109 h 860"/>
                <a:gd name="T14" fmla="*/ 206 w 408"/>
                <a:gd name="T15" fmla="*/ 100 h 860"/>
                <a:gd name="T16" fmla="*/ 223 w 408"/>
                <a:gd name="T17" fmla="*/ 104 h 860"/>
                <a:gd name="T18" fmla="*/ 248 w 408"/>
                <a:gd name="T19" fmla="*/ 117 h 860"/>
                <a:gd name="T20" fmla="*/ 261 w 408"/>
                <a:gd name="T21" fmla="*/ 142 h 860"/>
                <a:gd name="T22" fmla="*/ 265 w 408"/>
                <a:gd name="T23" fmla="*/ 197 h 860"/>
                <a:gd name="T24" fmla="*/ 399 w 408"/>
                <a:gd name="T25" fmla="*/ 277 h 860"/>
                <a:gd name="T26" fmla="*/ 399 w 408"/>
                <a:gd name="T27" fmla="*/ 146 h 860"/>
                <a:gd name="T28" fmla="*/ 387 w 408"/>
                <a:gd name="T29" fmla="*/ 84 h 860"/>
                <a:gd name="T30" fmla="*/ 345 w 408"/>
                <a:gd name="T31" fmla="*/ 37 h 860"/>
                <a:gd name="T32" fmla="*/ 282 w 408"/>
                <a:gd name="T33" fmla="*/ 8 h 860"/>
                <a:gd name="T34" fmla="*/ 202 w 408"/>
                <a:gd name="T35" fmla="*/ 0 h 860"/>
                <a:gd name="T36" fmla="*/ 160 w 408"/>
                <a:gd name="T37" fmla="*/ 0 h 860"/>
                <a:gd name="T38" fmla="*/ 89 w 408"/>
                <a:gd name="T39" fmla="*/ 21 h 860"/>
                <a:gd name="T40" fmla="*/ 38 w 408"/>
                <a:gd name="T41" fmla="*/ 63 h 860"/>
                <a:gd name="T42" fmla="*/ 9 w 408"/>
                <a:gd name="T43" fmla="*/ 142 h 860"/>
                <a:gd name="T44" fmla="*/ 5 w 408"/>
                <a:gd name="T45" fmla="*/ 197 h 860"/>
                <a:gd name="T46" fmla="*/ 5 w 408"/>
                <a:gd name="T47" fmla="*/ 214 h 860"/>
                <a:gd name="T48" fmla="*/ 13 w 408"/>
                <a:gd name="T49" fmla="*/ 281 h 860"/>
                <a:gd name="T50" fmla="*/ 34 w 408"/>
                <a:gd name="T51" fmla="*/ 340 h 860"/>
                <a:gd name="T52" fmla="*/ 89 w 408"/>
                <a:gd name="T53" fmla="*/ 411 h 860"/>
                <a:gd name="T54" fmla="*/ 164 w 408"/>
                <a:gd name="T55" fmla="*/ 478 h 860"/>
                <a:gd name="T56" fmla="*/ 219 w 408"/>
                <a:gd name="T57" fmla="*/ 524 h 860"/>
                <a:gd name="T58" fmla="*/ 248 w 408"/>
                <a:gd name="T59" fmla="*/ 562 h 860"/>
                <a:gd name="T60" fmla="*/ 265 w 408"/>
                <a:gd name="T61" fmla="*/ 600 h 860"/>
                <a:gd name="T62" fmla="*/ 265 w 408"/>
                <a:gd name="T63" fmla="*/ 654 h 860"/>
                <a:gd name="T64" fmla="*/ 261 w 408"/>
                <a:gd name="T65" fmla="*/ 713 h 860"/>
                <a:gd name="T66" fmla="*/ 248 w 408"/>
                <a:gd name="T67" fmla="*/ 738 h 860"/>
                <a:gd name="T68" fmla="*/ 223 w 408"/>
                <a:gd name="T69" fmla="*/ 755 h 860"/>
                <a:gd name="T70" fmla="*/ 202 w 408"/>
                <a:gd name="T71" fmla="*/ 755 h 860"/>
                <a:gd name="T72" fmla="*/ 168 w 408"/>
                <a:gd name="T73" fmla="*/ 747 h 860"/>
                <a:gd name="T74" fmla="*/ 152 w 408"/>
                <a:gd name="T75" fmla="*/ 730 h 860"/>
                <a:gd name="T76" fmla="*/ 139 w 408"/>
                <a:gd name="T77" fmla="*/ 684 h 860"/>
                <a:gd name="T78" fmla="*/ 0 w 408"/>
                <a:gd name="T79" fmla="*/ 579 h 860"/>
                <a:gd name="T80" fmla="*/ 0 w 408"/>
                <a:gd name="T81" fmla="*/ 688 h 860"/>
                <a:gd name="T82" fmla="*/ 13 w 408"/>
                <a:gd name="T83" fmla="*/ 772 h 860"/>
                <a:gd name="T84" fmla="*/ 59 w 408"/>
                <a:gd name="T85" fmla="*/ 826 h 860"/>
                <a:gd name="T86" fmla="*/ 122 w 408"/>
                <a:gd name="T87" fmla="*/ 852 h 860"/>
                <a:gd name="T88" fmla="*/ 202 w 408"/>
                <a:gd name="T89" fmla="*/ 860 h 860"/>
                <a:gd name="T90" fmla="*/ 244 w 408"/>
                <a:gd name="T91" fmla="*/ 856 h 860"/>
                <a:gd name="T92" fmla="*/ 320 w 408"/>
                <a:gd name="T93" fmla="*/ 839 h 860"/>
                <a:gd name="T94" fmla="*/ 362 w 408"/>
                <a:gd name="T95" fmla="*/ 810 h 860"/>
                <a:gd name="T96" fmla="*/ 383 w 408"/>
                <a:gd name="T97" fmla="*/ 776 h 860"/>
                <a:gd name="T98" fmla="*/ 404 w 408"/>
                <a:gd name="T99" fmla="*/ 709 h 860"/>
                <a:gd name="T100" fmla="*/ 408 w 408"/>
                <a:gd name="T101" fmla="*/ 633 h 860"/>
                <a:gd name="T102" fmla="*/ 408 w 408"/>
                <a:gd name="T103" fmla="*/ 591 h 860"/>
                <a:gd name="T104" fmla="*/ 395 w 408"/>
                <a:gd name="T105" fmla="*/ 524 h 860"/>
                <a:gd name="T106" fmla="*/ 362 w 408"/>
                <a:gd name="T107" fmla="*/ 470 h 860"/>
                <a:gd name="T108" fmla="*/ 261 w 408"/>
                <a:gd name="T109" fmla="*/ 36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8" h="860">
                  <a:moveTo>
                    <a:pt x="261" y="369"/>
                  </a:moveTo>
                  <a:lnTo>
                    <a:pt x="261" y="369"/>
                  </a:lnTo>
                  <a:lnTo>
                    <a:pt x="198" y="314"/>
                  </a:lnTo>
                  <a:lnTo>
                    <a:pt x="181" y="293"/>
                  </a:lnTo>
                  <a:lnTo>
                    <a:pt x="164" y="272"/>
                  </a:lnTo>
                  <a:lnTo>
                    <a:pt x="156" y="256"/>
                  </a:lnTo>
                  <a:lnTo>
                    <a:pt x="152" y="239"/>
                  </a:lnTo>
                  <a:lnTo>
                    <a:pt x="147" y="197"/>
                  </a:lnTo>
                  <a:lnTo>
                    <a:pt x="147" y="197"/>
                  </a:lnTo>
                  <a:lnTo>
                    <a:pt x="147" y="155"/>
                  </a:lnTo>
                  <a:lnTo>
                    <a:pt x="152" y="142"/>
                  </a:lnTo>
                  <a:lnTo>
                    <a:pt x="156" y="125"/>
                  </a:lnTo>
                  <a:lnTo>
                    <a:pt x="164" y="117"/>
                  </a:lnTo>
                  <a:lnTo>
                    <a:pt x="173" y="109"/>
                  </a:lnTo>
                  <a:lnTo>
                    <a:pt x="185" y="104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23" y="104"/>
                  </a:lnTo>
                  <a:lnTo>
                    <a:pt x="236" y="109"/>
                  </a:lnTo>
                  <a:lnTo>
                    <a:pt x="248" y="117"/>
                  </a:lnTo>
                  <a:lnTo>
                    <a:pt x="252" y="125"/>
                  </a:lnTo>
                  <a:lnTo>
                    <a:pt x="261" y="142"/>
                  </a:lnTo>
                  <a:lnTo>
                    <a:pt x="261" y="155"/>
                  </a:lnTo>
                  <a:lnTo>
                    <a:pt x="265" y="197"/>
                  </a:lnTo>
                  <a:lnTo>
                    <a:pt x="265" y="277"/>
                  </a:lnTo>
                  <a:lnTo>
                    <a:pt x="399" y="277"/>
                  </a:lnTo>
                  <a:lnTo>
                    <a:pt x="399" y="146"/>
                  </a:lnTo>
                  <a:lnTo>
                    <a:pt x="399" y="146"/>
                  </a:lnTo>
                  <a:lnTo>
                    <a:pt x="395" y="113"/>
                  </a:lnTo>
                  <a:lnTo>
                    <a:pt x="387" y="84"/>
                  </a:lnTo>
                  <a:lnTo>
                    <a:pt x="370" y="58"/>
                  </a:lnTo>
                  <a:lnTo>
                    <a:pt x="345" y="37"/>
                  </a:lnTo>
                  <a:lnTo>
                    <a:pt x="315" y="21"/>
                  </a:lnTo>
                  <a:lnTo>
                    <a:pt x="282" y="8"/>
                  </a:lnTo>
                  <a:lnTo>
                    <a:pt x="244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60" y="0"/>
                  </a:lnTo>
                  <a:lnTo>
                    <a:pt x="122" y="8"/>
                  </a:lnTo>
                  <a:lnTo>
                    <a:pt x="89" y="21"/>
                  </a:lnTo>
                  <a:lnTo>
                    <a:pt x="59" y="37"/>
                  </a:lnTo>
                  <a:lnTo>
                    <a:pt x="38" y="63"/>
                  </a:lnTo>
                  <a:lnTo>
                    <a:pt x="21" y="96"/>
                  </a:lnTo>
                  <a:lnTo>
                    <a:pt x="9" y="142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9" y="256"/>
                  </a:lnTo>
                  <a:lnTo>
                    <a:pt x="13" y="281"/>
                  </a:lnTo>
                  <a:lnTo>
                    <a:pt x="21" y="310"/>
                  </a:lnTo>
                  <a:lnTo>
                    <a:pt x="34" y="340"/>
                  </a:lnTo>
                  <a:lnTo>
                    <a:pt x="59" y="373"/>
                  </a:lnTo>
                  <a:lnTo>
                    <a:pt x="89" y="411"/>
                  </a:lnTo>
                  <a:lnTo>
                    <a:pt x="131" y="449"/>
                  </a:lnTo>
                  <a:lnTo>
                    <a:pt x="164" y="478"/>
                  </a:lnTo>
                  <a:lnTo>
                    <a:pt x="164" y="478"/>
                  </a:lnTo>
                  <a:lnTo>
                    <a:pt x="219" y="524"/>
                  </a:lnTo>
                  <a:lnTo>
                    <a:pt x="236" y="545"/>
                  </a:lnTo>
                  <a:lnTo>
                    <a:pt x="248" y="562"/>
                  </a:lnTo>
                  <a:lnTo>
                    <a:pt x="257" y="579"/>
                  </a:lnTo>
                  <a:lnTo>
                    <a:pt x="265" y="600"/>
                  </a:lnTo>
                  <a:lnTo>
                    <a:pt x="265" y="654"/>
                  </a:lnTo>
                  <a:lnTo>
                    <a:pt x="265" y="654"/>
                  </a:lnTo>
                  <a:lnTo>
                    <a:pt x="265" y="696"/>
                  </a:lnTo>
                  <a:lnTo>
                    <a:pt x="261" y="713"/>
                  </a:lnTo>
                  <a:lnTo>
                    <a:pt x="257" y="726"/>
                  </a:lnTo>
                  <a:lnTo>
                    <a:pt x="248" y="738"/>
                  </a:lnTo>
                  <a:lnTo>
                    <a:pt x="240" y="747"/>
                  </a:lnTo>
                  <a:lnTo>
                    <a:pt x="223" y="755"/>
                  </a:lnTo>
                  <a:lnTo>
                    <a:pt x="202" y="755"/>
                  </a:lnTo>
                  <a:lnTo>
                    <a:pt x="202" y="755"/>
                  </a:lnTo>
                  <a:lnTo>
                    <a:pt x="185" y="755"/>
                  </a:lnTo>
                  <a:lnTo>
                    <a:pt x="168" y="747"/>
                  </a:lnTo>
                  <a:lnTo>
                    <a:pt x="156" y="738"/>
                  </a:lnTo>
                  <a:lnTo>
                    <a:pt x="152" y="730"/>
                  </a:lnTo>
                  <a:lnTo>
                    <a:pt x="143" y="709"/>
                  </a:lnTo>
                  <a:lnTo>
                    <a:pt x="139" y="684"/>
                  </a:lnTo>
                  <a:lnTo>
                    <a:pt x="139" y="579"/>
                  </a:lnTo>
                  <a:lnTo>
                    <a:pt x="0" y="579"/>
                  </a:lnTo>
                  <a:lnTo>
                    <a:pt x="0" y="688"/>
                  </a:lnTo>
                  <a:lnTo>
                    <a:pt x="0" y="688"/>
                  </a:lnTo>
                  <a:lnTo>
                    <a:pt x="5" y="734"/>
                  </a:lnTo>
                  <a:lnTo>
                    <a:pt x="13" y="772"/>
                  </a:lnTo>
                  <a:lnTo>
                    <a:pt x="34" y="801"/>
                  </a:lnTo>
                  <a:lnTo>
                    <a:pt x="59" y="826"/>
                  </a:lnTo>
                  <a:lnTo>
                    <a:pt x="89" y="843"/>
                  </a:lnTo>
                  <a:lnTo>
                    <a:pt x="122" y="852"/>
                  </a:lnTo>
                  <a:lnTo>
                    <a:pt x="160" y="856"/>
                  </a:lnTo>
                  <a:lnTo>
                    <a:pt x="202" y="860"/>
                  </a:lnTo>
                  <a:lnTo>
                    <a:pt x="202" y="860"/>
                  </a:lnTo>
                  <a:lnTo>
                    <a:pt x="244" y="856"/>
                  </a:lnTo>
                  <a:lnTo>
                    <a:pt x="282" y="852"/>
                  </a:lnTo>
                  <a:lnTo>
                    <a:pt x="320" y="839"/>
                  </a:lnTo>
                  <a:lnTo>
                    <a:pt x="349" y="822"/>
                  </a:lnTo>
                  <a:lnTo>
                    <a:pt x="362" y="810"/>
                  </a:lnTo>
                  <a:lnTo>
                    <a:pt x="374" y="793"/>
                  </a:lnTo>
                  <a:lnTo>
                    <a:pt x="383" y="776"/>
                  </a:lnTo>
                  <a:lnTo>
                    <a:pt x="391" y="755"/>
                  </a:lnTo>
                  <a:lnTo>
                    <a:pt x="404" y="709"/>
                  </a:lnTo>
                  <a:lnTo>
                    <a:pt x="408" y="650"/>
                  </a:lnTo>
                  <a:lnTo>
                    <a:pt x="408" y="633"/>
                  </a:lnTo>
                  <a:lnTo>
                    <a:pt x="408" y="633"/>
                  </a:lnTo>
                  <a:lnTo>
                    <a:pt x="408" y="591"/>
                  </a:lnTo>
                  <a:lnTo>
                    <a:pt x="404" y="558"/>
                  </a:lnTo>
                  <a:lnTo>
                    <a:pt x="395" y="524"/>
                  </a:lnTo>
                  <a:lnTo>
                    <a:pt x="383" y="499"/>
                  </a:lnTo>
                  <a:lnTo>
                    <a:pt x="362" y="470"/>
                  </a:lnTo>
                  <a:lnTo>
                    <a:pt x="336" y="440"/>
                  </a:lnTo>
                  <a:lnTo>
                    <a:pt x="261" y="369"/>
                  </a:lnTo>
                  <a:lnTo>
                    <a:pt x="261" y="3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946900" y="4721225"/>
              <a:ext cx="427037" cy="1344612"/>
            </a:xfrm>
            <a:custGeom>
              <a:avLst/>
              <a:gdLst>
                <a:gd name="T0" fmla="*/ 126 w 269"/>
                <a:gd name="T1" fmla="*/ 92 h 847"/>
                <a:gd name="T2" fmla="*/ 126 w 269"/>
                <a:gd name="T3" fmla="*/ 8 h 847"/>
                <a:gd name="T4" fmla="*/ 0 w 269"/>
                <a:gd name="T5" fmla="*/ 8 h 847"/>
                <a:gd name="T6" fmla="*/ 0 w 269"/>
                <a:gd name="T7" fmla="*/ 847 h 847"/>
                <a:gd name="T8" fmla="*/ 139 w 269"/>
                <a:gd name="T9" fmla="*/ 847 h 847"/>
                <a:gd name="T10" fmla="*/ 139 w 269"/>
                <a:gd name="T11" fmla="*/ 264 h 847"/>
                <a:gd name="T12" fmla="*/ 139 w 269"/>
                <a:gd name="T13" fmla="*/ 264 h 847"/>
                <a:gd name="T14" fmla="*/ 139 w 269"/>
                <a:gd name="T15" fmla="*/ 230 h 847"/>
                <a:gd name="T16" fmla="*/ 147 w 269"/>
                <a:gd name="T17" fmla="*/ 205 h 847"/>
                <a:gd name="T18" fmla="*/ 160 w 269"/>
                <a:gd name="T19" fmla="*/ 184 h 847"/>
                <a:gd name="T20" fmla="*/ 177 w 269"/>
                <a:gd name="T21" fmla="*/ 167 h 847"/>
                <a:gd name="T22" fmla="*/ 177 w 269"/>
                <a:gd name="T23" fmla="*/ 167 h 847"/>
                <a:gd name="T24" fmla="*/ 198 w 269"/>
                <a:gd name="T25" fmla="*/ 159 h 847"/>
                <a:gd name="T26" fmla="*/ 219 w 269"/>
                <a:gd name="T27" fmla="*/ 151 h 847"/>
                <a:gd name="T28" fmla="*/ 244 w 269"/>
                <a:gd name="T29" fmla="*/ 146 h 847"/>
                <a:gd name="T30" fmla="*/ 269 w 269"/>
                <a:gd name="T31" fmla="*/ 146 h 847"/>
                <a:gd name="T32" fmla="*/ 269 w 269"/>
                <a:gd name="T33" fmla="*/ 0 h 847"/>
                <a:gd name="T34" fmla="*/ 269 w 269"/>
                <a:gd name="T35" fmla="*/ 0 h 847"/>
                <a:gd name="T36" fmla="*/ 223 w 269"/>
                <a:gd name="T37" fmla="*/ 4 h 847"/>
                <a:gd name="T38" fmla="*/ 202 w 269"/>
                <a:gd name="T39" fmla="*/ 8 h 847"/>
                <a:gd name="T40" fmla="*/ 185 w 269"/>
                <a:gd name="T41" fmla="*/ 16 h 847"/>
                <a:gd name="T42" fmla="*/ 172 w 269"/>
                <a:gd name="T43" fmla="*/ 29 h 847"/>
                <a:gd name="T44" fmla="*/ 156 w 269"/>
                <a:gd name="T45" fmla="*/ 46 h 847"/>
                <a:gd name="T46" fmla="*/ 143 w 269"/>
                <a:gd name="T47" fmla="*/ 67 h 847"/>
                <a:gd name="T48" fmla="*/ 130 w 269"/>
                <a:gd name="T49" fmla="*/ 92 h 847"/>
                <a:gd name="T50" fmla="*/ 126 w 269"/>
                <a:gd name="T51" fmla="*/ 9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9" h="847">
                  <a:moveTo>
                    <a:pt x="126" y="92"/>
                  </a:moveTo>
                  <a:lnTo>
                    <a:pt x="126" y="8"/>
                  </a:lnTo>
                  <a:lnTo>
                    <a:pt x="0" y="8"/>
                  </a:lnTo>
                  <a:lnTo>
                    <a:pt x="0" y="847"/>
                  </a:lnTo>
                  <a:lnTo>
                    <a:pt x="139" y="847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30"/>
                  </a:lnTo>
                  <a:lnTo>
                    <a:pt x="147" y="205"/>
                  </a:lnTo>
                  <a:lnTo>
                    <a:pt x="160" y="184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98" y="159"/>
                  </a:lnTo>
                  <a:lnTo>
                    <a:pt x="219" y="151"/>
                  </a:lnTo>
                  <a:lnTo>
                    <a:pt x="244" y="146"/>
                  </a:lnTo>
                  <a:lnTo>
                    <a:pt x="269" y="146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23" y="4"/>
                  </a:lnTo>
                  <a:lnTo>
                    <a:pt x="202" y="8"/>
                  </a:lnTo>
                  <a:lnTo>
                    <a:pt x="185" y="16"/>
                  </a:lnTo>
                  <a:lnTo>
                    <a:pt x="172" y="29"/>
                  </a:lnTo>
                  <a:lnTo>
                    <a:pt x="156" y="46"/>
                  </a:lnTo>
                  <a:lnTo>
                    <a:pt x="143" y="67"/>
                  </a:lnTo>
                  <a:lnTo>
                    <a:pt x="130" y="92"/>
                  </a:lnTo>
                  <a:lnTo>
                    <a:pt x="126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352425" y="1730375"/>
            <a:ext cx="8486775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6"/>
          <p:cNvGrpSpPr>
            <a:grpSpLocks noChangeAspect="1"/>
          </p:cNvGrpSpPr>
          <p:nvPr userDrawn="1"/>
        </p:nvGrpSpPr>
        <p:grpSpPr>
          <a:xfrm>
            <a:off x="5879404" y="5061546"/>
            <a:ext cx="2917641" cy="1463040"/>
            <a:chOff x="4567238" y="4160838"/>
            <a:chExt cx="3840162" cy="1925637"/>
          </a:xfrm>
          <a:solidFill>
            <a:srgbClr val="FF6600"/>
          </a:solidFill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161338" y="5826125"/>
              <a:ext cx="246062" cy="2397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434263" y="4733925"/>
              <a:ext cx="746125" cy="1331912"/>
            </a:xfrm>
            <a:custGeom>
              <a:avLst/>
              <a:gdLst>
                <a:gd name="T0" fmla="*/ 147 w 470"/>
                <a:gd name="T1" fmla="*/ 0 h 839"/>
                <a:gd name="T2" fmla="*/ 239 w 470"/>
                <a:gd name="T3" fmla="*/ 688 h 839"/>
                <a:gd name="T4" fmla="*/ 327 w 470"/>
                <a:gd name="T5" fmla="*/ 0 h 839"/>
                <a:gd name="T6" fmla="*/ 470 w 470"/>
                <a:gd name="T7" fmla="*/ 0 h 839"/>
                <a:gd name="T8" fmla="*/ 340 w 470"/>
                <a:gd name="T9" fmla="*/ 839 h 839"/>
                <a:gd name="T10" fmla="*/ 134 w 470"/>
                <a:gd name="T11" fmla="*/ 839 h 839"/>
                <a:gd name="T12" fmla="*/ 0 w 470"/>
                <a:gd name="T13" fmla="*/ 0 h 839"/>
                <a:gd name="T14" fmla="*/ 147 w 470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839">
                  <a:moveTo>
                    <a:pt x="147" y="0"/>
                  </a:moveTo>
                  <a:lnTo>
                    <a:pt x="239" y="688"/>
                  </a:lnTo>
                  <a:lnTo>
                    <a:pt x="327" y="0"/>
                  </a:lnTo>
                  <a:lnTo>
                    <a:pt x="470" y="0"/>
                  </a:lnTo>
                  <a:lnTo>
                    <a:pt x="340" y="839"/>
                  </a:lnTo>
                  <a:lnTo>
                    <a:pt x="134" y="839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67238" y="4160838"/>
              <a:ext cx="506412" cy="1905000"/>
            </a:xfrm>
            <a:custGeom>
              <a:avLst/>
              <a:gdLst>
                <a:gd name="T0" fmla="*/ 80 w 319"/>
                <a:gd name="T1" fmla="*/ 361 h 1200"/>
                <a:gd name="T2" fmla="*/ 0 w 319"/>
                <a:gd name="T3" fmla="*/ 361 h 1200"/>
                <a:gd name="T4" fmla="*/ 0 w 319"/>
                <a:gd name="T5" fmla="*/ 470 h 1200"/>
                <a:gd name="T6" fmla="*/ 80 w 319"/>
                <a:gd name="T7" fmla="*/ 470 h 1200"/>
                <a:gd name="T8" fmla="*/ 80 w 319"/>
                <a:gd name="T9" fmla="*/ 1200 h 1200"/>
                <a:gd name="T10" fmla="*/ 218 w 319"/>
                <a:gd name="T11" fmla="*/ 1200 h 1200"/>
                <a:gd name="T12" fmla="*/ 218 w 319"/>
                <a:gd name="T13" fmla="*/ 470 h 1200"/>
                <a:gd name="T14" fmla="*/ 319 w 319"/>
                <a:gd name="T15" fmla="*/ 470 h 1200"/>
                <a:gd name="T16" fmla="*/ 319 w 319"/>
                <a:gd name="T17" fmla="*/ 361 h 1200"/>
                <a:gd name="T18" fmla="*/ 218 w 319"/>
                <a:gd name="T19" fmla="*/ 361 h 1200"/>
                <a:gd name="T20" fmla="*/ 218 w 319"/>
                <a:gd name="T21" fmla="*/ 189 h 1200"/>
                <a:gd name="T22" fmla="*/ 218 w 319"/>
                <a:gd name="T23" fmla="*/ 189 h 1200"/>
                <a:gd name="T24" fmla="*/ 223 w 319"/>
                <a:gd name="T25" fmla="*/ 155 h 1200"/>
                <a:gd name="T26" fmla="*/ 227 w 319"/>
                <a:gd name="T27" fmla="*/ 143 h 1200"/>
                <a:gd name="T28" fmla="*/ 235 w 319"/>
                <a:gd name="T29" fmla="*/ 130 h 1200"/>
                <a:gd name="T30" fmla="*/ 235 w 319"/>
                <a:gd name="T31" fmla="*/ 130 h 1200"/>
                <a:gd name="T32" fmla="*/ 248 w 319"/>
                <a:gd name="T33" fmla="*/ 122 h 1200"/>
                <a:gd name="T34" fmla="*/ 260 w 319"/>
                <a:gd name="T35" fmla="*/ 118 h 1200"/>
                <a:gd name="T36" fmla="*/ 273 w 319"/>
                <a:gd name="T37" fmla="*/ 113 h 1200"/>
                <a:gd name="T38" fmla="*/ 294 w 319"/>
                <a:gd name="T39" fmla="*/ 113 h 1200"/>
                <a:gd name="T40" fmla="*/ 319 w 319"/>
                <a:gd name="T41" fmla="*/ 113 h 1200"/>
                <a:gd name="T42" fmla="*/ 319 w 319"/>
                <a:gd name="T43" fmla="*/ 0 h 1200"/>
                <a:gd name="T44" fmla="*/ 265 w 319"/>
                <a:gd name="T45" fmla="*/ 0 h 1200"/>
                <a:gd name="T46" fmla="*/ 265 w 319"/>
                <a:gd name="T47" fmla="*/ 0 h 1200"/>
                <a:gd name="T48" fmla="*/ 223 w 319"/>
                <a:gd name="T49" fmla="*/ 0 h 1200"/>
                <a:gd name="T50" fmla="*/ 181 w 319"/>
                <a:gd name="T51" fmla="*/ 8 h 1200"/>
                <a:gd name="T52" fmla="*/ 143 w 319"/>
                <a:gd name="T53" fmla="*/ 21 h 1200"/>
                <a:gd name="T54" fmla="*/ 130 w 319"/>
                <a:gd name="T55" fmla="*/ 29 h 1200"/>
                <a:gd name="T56" fmla="*/ 118 w 319"/>
                <a:gd name="T57" fmla="*/ 38 h 1200"/>
                <a:gd name="T58" fmla="*/ 118 w 319"/>
                <a:gd name="T59" fmla="*/ 38 h 1200"/>
                <a:gd name="T60" fmla="*/ 97 w 319"/>
                <a:gd name="T61" fmla="*/ 63 h 1200"/>
                <a:gd name="T62" fmla="*/ 88 w 319"/>
                <a:gd name="T63" fmla="*/ 92 h 1200"/>
                <a:gd name="T64" fmla="*/ 80 w 319"/>
                <a:gd name="T65" fmla="*/ 126 h 1200"/>
                <a:gd name="T66" fmla="*/ 80 w 319"/>
                <a:gd name="T67" fmla="*/ 168 h 1200"/>
                <a:gd name="T68" fmla="*/ 80 w 319"/>
                <a:gd name="T69" fmla="*/ 36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" h="1200">
                  <a:moveTo>
                    <a:pt x="80" y="361"/>
                  </a:moveTo>
                  <a:lnTo>
                    <a:pt x="0" y="361"/>
                  </a:lnTo>
                  <a:lnTo>
                    <a:pt x="0" y="470"/>
                  </a:lnTo>
                  <a:lnTo>
                    <a:pt x="80" y="470"/>
                  </a:lnTo>
                  <a:lnTo>
                    <a:pt x="80" y="1200"/>
                  </a:lnTo>
                  <a:lnTo>
                    <a:pt x="218" y="1200"/>
                  </a:lnTo>
                  <a:lnTo>
                    <a:pt x="218" y="470"/>
                  </a:lnTo>
                  <a:lnTo>
                    <a:pt x="319" y="470"/>
                  </a:lnTo>
                  <a:lnTo>
                    <a:pt x="319" y="361"/>
                  </a:lnTo>
                  <a:lnTo>
                    <a:pt x="218" y="361"/>
                  </a:lnTo>
                  <a:lnTo>
                    <a:pt x="218" y="189"/>
                  </a:lnTo>
                  <a:lnTo>
                    <a:pt x="218" y="189"/>
                  </a:lnTo>
                  <a:lnTo>
                    <a:pt x="223" y="155"/>
                  </a:lnTo>
                  <a:lnTo>
                    <a:pt x="227" y="143"/>
                  </a:lnTo>
                  <a:lnTo>
                    <a:pt x="235" y="130"/>
                  </a:lnTo>
                  <a:lnTo>
                    <a:pt x="235" y="130"/>
                  </a:lnTo>
                  <a:lnTo>
                    <a:pt x="248" y="122"/>
                  </a:lnTo>
                  <a:lnTo>
                    <a:pt x="260" y="118"/>
                  </a:lnTo>
                  <a:lnTo>
                    <a:pt x="273" y="113"/>
                  </a:lnTo>
                  <a:lnTo>
                    <a:pt x="294" y="113"/>
                  </a:lnTo>
                  <a:lnTo>
                    <a:pt x="319" y="113"/>
                  </a:lnTo>
                  <a:lnTo>
                    <a:pt x="319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23" y="0"/>
                  </a:lnTo>
                  <a:lnTo>
                    <a:pt x="181" y="8"/>
                  </a:lnTo>
                  <a:lnTo>
                    <a:pt x="143" y="21"/>
                  </a:lnTo>
                  <a:lnTo>
                    <a:pt x="130" y="29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97" y="63"/>
                  </a:lnTo>
                  <a:lnTo>
                    <a:pt x="88" y="92"/>
                  </a:lnTo>
                  <a:lnTo>
                    <a:pt x="80" y="126"/>
                  </a:lnTo>
                  <a:lnTo>
                    <a:pt x="80" y="168"/>
                  </a:lnTo>
                  <a:lnTo>
                    <a:pt x="80" y="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40325" y="4733925"/>
              <a:ext cx="220662" cy="13319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6167438" y="4721225"/>
              <a:ext cx="685800" cy="1365250"/>
            </a:xfrm>
            <a:custGeom>
              <a:avLst/>
              <a:gdLst>
                <a:gd name="T0" fmla="*/ 432 w 432"/>
                <a:gd name="T1" fmla="*/ 474 h 860"/>
                <a:gd name="T2" fmla="*/ 432 w 432"/>
                <a:gd name="T3" fmla="*/ 218 h 860"/>
                <a:gd name="T4" fmla="*/ 416 w 432"/>
                <a:gd name="T5" fmla="*/ 117 h 860"/>
                <a:gd name="T6" fmla="*/ 374 w 432"/>
                <a:gd name="T7" fmla="*/ 50 h 860"/>
                <a:gd name="T8" fmla="*/ 306 w 432"/>
                <a:gd name="T9" fmla="*/ 8 h 860"/>
                <a:gd name="T10" fmla="*/ 214 w 432"/>
                <a:gd name="T11" fmla="*/ 0 h 860"/>
                <a:gd name="T12" fmla="*/ 164 w 432"/>
                <a:gd name="T13" fmla="*/ 0 h 860"/>
                <a:gd name="T14" fmla="*/ 80 w 432"/>
                <a:gd name="T15" fmla="*/ 25 h 860"/>
                <a:gd name="T16" fmla="*/ 29 w 432"/>
                <a:gd name="T17" fmla="*/ 79 h 860"/>
                <a:gd name="T18" fmla="*/ 0 w 432"/>
                <a:gd name="T19" fmla="*/ 163 h 860"/>
                <a:gd name="T20" fmla="*/ 0 w 432"/>
                <a:gd name="T21" fmla="*/ 642 h 860"/>
                <a:gd name="T22" fmla="*/ 4 w 432"/>
                <a:gd name="T23" fmla="*/ 692 h 860"/>
                <a:gd name="T24" fmla="*/ 34 w 432"/>
                <a:gd name="T25" fmla="*/ 776 h 860"/>
                <a:gd name="T26" fmla="*/ 88 w 432"/>
                <a:gd name="T27" fmla="*/ 831 h 860"/>
                <a:gd name="T28" fmla="*/ 168 w 432"/>
                <a:gd name="T29" fmla="*/ 856 h 860"/>
                <a:gd name="T30" fmla="*/ 214 w 432"/>
                <a:gd name="T31" fmla="*/ 860 h 860"/>
                <a:gd name="T32" fmla="*/ 302 w 432"/>
                <a:gd name="T33" fmla="*/ 847 h 860"/>
                <a:gd name="T34" fmla="*/ 369 w 432"/>
                <a:gd name="T35" fmla="*/ 810 h 860"/>
                <a:gd name="T36" fmla="*/ 416 w 432"/>
                <a:gd name="T37" fmla="*/ 742 h 860"/>
                <a:gd name="T38" fmla="*/ 432 w 432"/>
                <a:gd name="T39" fmla="*/ 642 h 860"/>
                <a:gd name="T40" fmla="*/ 294 w 432"/>
                <a:gd name="T41" fmla="*/ 575 h 860"/>
                <a:gd name="T42" fmla="*/ 298 w 432"/>
                <a:gd name="T43" fmla="*/ 654 h 860"/>
                <a:gd name="T44" fmla="*/ 285 w 432"/>
                <a:gd name="T45" fmla="*/ 713 h 860"/>
                <a:gd name="T46" fmla="*/ 269 w 432"/>
                <a:gd name="T47" fmla="*/ 738 h 860"/>
                <a:gd name="T48" fmla="*/ 239 w 432"/>
                <a:gd name="T49" fmla="*/ 751 h 860"/>
                <a:gd name="T50" fmla="*/ 218 w 432"/>
                <a:gd name="T51" fmla="*/ 751 h 860"/>
                <a:gd name="T52" fmla="*/ 181 w 432"/>
                <a:gd name="T53" fmla="*/ 747 h 860"/>
                <a:gd name="T54" fmla="*/ 155 w 432"/>
                <a:gd name="T55" fmla="*/ 726 h 860"/>
                <a:gd name="T56" fmla="*/ 143 w 432"/>
                <a:gd name="T57" fmla="*/ 696 h 860"/>
                <a:gd name="T58" fmla="*/ 139 w 432"/>
                <a:gd name="T59" fmla="*/ 474 h 860"/>
                <a:gd name="T60" fmla="*/ 139 w 432"/>
                <a:gd name="T61" fmla="*/ 188 h 860"/>
                <a:gd name="T62" fmla="*/ 147 w 432"/>
                <a:gd name="T63" fmla="*/ 138 h 860"/>
                <a:gd name="T64" fmla="*/ 164 w 432"/>
                <a:gd name="T65" fmla="*/ 109 h 860"/>
                <a:gd name="T66" fmla="*/ 193 w 432"/>
                <a:gd name="T67" fmla="*/ 92 h 860"/>
                <a:gd name="T68" fmla="*/ 218 w 432"/>
                <a:gd name="T69" fmla="*/ 92 h 860"/>
                <a:gd name="T70" fmla="*/ 256 w 432"/>
                <a:gd name="T71" fmla="*/ 100 h 860"/>
                <a:gd name="T72" fmla="*/ 281 w 432"/>
                <a:gd name="T73" fmla="*/ 121 h 860"/>
                <a:gd name="T74" fmla="*/ 294 w 432"/>
                <a:gd name="T75" fmla="*/ 155 h 860"/>
                <a:gd name="T76" fmla="*/ 294 w 432"/>
                <a:gd name="T77" fmla="*/ 361 h 860"/>
                <a:gd name="T78" fmla="*/ 139 w 432"/>
                <a:gd name="T79" fmla="*/ 18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2" h="860">
                  <a:moveTo>
                    <a:pt x="139" y="474"/>
                  </a:moveTo>
                  <a:lnTo>
                    <a:pt x="432" y="474"/>
                  </a:lnTo>
                  <a:lnTo>
                    <a:pt x="432" y="218"/>
                  </a:lnTo>
                  <a:lnTo>
                    <a:pt x="432" y="218"/>
                  </a:lnTo>
                  <a:lnTo>
                    <a:pt x="428" y="163"/>
                  </a:lnTo>
                  <a:lnTo>
                    <a:pt x="416" y="117"/>
                  </a:lnTo>
                  <a:lnTo>
                    <a:pt x="399" y="79"/>
                  </a:lnTo>
                  <a:lnTo>
                    <a:pt x="374" y="50"/>
                  </a:lnTo>
                  <a:lnTo>
                    <a:pt x="344" y="25"/>
                  </a:lnTo>
                  <a:lnTo>
                    <a:pt x="306" y="8"/>
                  </a:lnTo>
                  <a:lnTo>
                    <a:pt x="26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164" y="0"/>
                  </a:lnTo>
                  <a:lnTo>
                    <a:pt x="118" y="8"/>
                  </a:lnTo>
                  <a:lnTo>
                    <a:pt x="80" y="25"/>
                  </a:lnTo>
                  <a:lnTo>
                    <a:pt x="50" y="50"/>
                  </a:lnTo>
                  <a:lnTo>
                    <a:pt x="29" y="79"/>
                  </a:lnTo>
                  <a:lnTo>
                    <a:pt x="13" y="117"/>
                  </a:lnTo>
                  <a:lnTo>
                    <a:pt x="0" y="163"/>
                  </a:lnTo>
                  <a:lnTo>
                    <a:pt x="0" y="21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4" y="692"/>
                  </a:lnTo>
                  <a:lnTo>
                    <a:pt x="13" y="738"/>
                  </a:lnTo>
                  <a:lnTo>
                    <a:pt x="34" y="776"/>
                  </a:lnTo>
                  <a:lnTo>
                    <a:pt x="59" y="805"/>
                  </a:lnTo>
                  <a:lnTo>
                    <a:pt x="88" y="831"/>
                  </a:lnTo>
                  <a:lnTo>
                    <a:pt x="126" y="847"/>
                  </a:lnTo>
                  <a:lnTo>
                    <a:pt x="168" y="856"/>
                  </a:lnTo>
                  <a:lnTo>
                    <a:pt x="214" y="860"/>
                  </a:lnTo>
                  <a:lnTo>
                    <a:pt x="214" y="860"/>
                  </a:lnTo>
                  <a:lnTo>
                    <a:pt x="260" y="856"/>
                  </a:lnTo>
                  <a:lnTo>
                    <a:pt x="302" y="847"/>
                  </a:lnTo>
                  <a:lnTo>
                    <a:pt x="340" y="831"/>
                  </a:lnTo>
                  <a:lnTo>
                    <a:pt x="369" y="810"/>
                  </a:lnTo>
                  <a:lnTo>
                    <a:pt x="395" y="780"/>
                  </a:lnTo>
                  <a:lnTo>
                    <a:pt x="416" y="742"/>
                  </a:lnTo>
                  <a:lnTo>
                    <a:pt x="428" y="696"/>
                  </a:lnTo>
                  <a:lnTo>
                    <a:pt x="432" y="642"/>
                  </a:lnTo>
                  <a:lnTo>
                    <a:pt x="432" y="575"/>
                  </a:lnTo>
                  <a:lnTo>
                    <a:pt x="294" y="575"/>
                  </a:lnTo>
                  <a:lnTo>
                    <a:pt x="298" y="654"/>
                  </a:lnTo>
                  <a:lnTo>
                    <a:pt x="298" y="654"/>
                  </a:lnTo>
                  <a:lnTo>
                    <a:pt x="294" y="696"/>
                  </a:lnTo>
                  <a:lnTo>
                    <a:pt x="285" y="713"/>
                  </a:lnTo>
                  <a:lnTo>
                    <a:pt x="277" y="726"/>
                  </a:lnTo>
                  <a:lnTo>
                    <a:pt x="269" y="738"/>
                  </a:lnTo>
                  <a:lnTo>
                    <a:pt x="252" y="747"/>
                  </a:lnTo>
                  <a:lnTo>
                    <a:pt x="239" y="751"/>
                  </a:lnTo>
                  <a:lnTo>
                    <a:pt x="218" y="751"/>
                  </a:lnTo>
                  <a:lnTo>
                    <a:pt x="218" y="751"/>
                  </a:lnTo>
                  <a:lnTo>
                    <a:pt x="197" y="751"/>
                  </a:lnTo>
                  <a:lnTo>
                    <a:pt x="181" y="747"/>
                  </a:lnTo>
                  <a:lnTo>
                    <a:pt x="168" y="738"/>
                  </a:lnTo>
                  <a:lnTo>
                    <a:pt x="155" y="726"/>
                  </a:lnTo>
                  <a:lnTo>
                    <a:pt x="147" y="713"/>
                  </a:lnTo>
                  <a:lnTo>
                    <a:pt x="143" y="696"/>
                  </a:lnTo>
                  <a:lnTo>
                    <a:pt x="139" y="654"/>
                  </a:lnTo>
                  <a:lnTo>
                    <a:pt x="139" y="474"/>
                  </a:lnTo>
                  <a:close/>
                  <a:moveTo>
                    <a:pt x="139" y="188"/>
                  </a:moveTo>
                  <a:lnTo>
                    <a:pt x="139" y="188"/>
                  </a:lnTo>
                  <a:lnTo>
                    <a:pt x="143" y="155"/>
                  </a:lnTo>
                  <a:lnTo>
                    <a:pt x="147" y="138"/>
                  </a:lnTo>
                  <a:lnTo>
                    <a:pt x="155" y="121"/>
                  </a:lnTo>
                  <a:lnTo>
                    <a:pt x="164" y="109"/>
                  </a:lnTo>
                  <a:lnTo>
                    <a:pt x="176" y="100"/>
                  </a:lnTo>
                  <a:lnTo>
                    <a:pt x="193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39" y="92"/>
                  </a:lnTo>
                  <a:lnTo>
                    <a:pt x="256" y="100"/>
                  </a:lnTo>
                  <a:lnTo>
                    <a:pt x="269" y="109"/>
                  </a:lnTo>
                  <a:lnTo>
                    <a:pt x="281" y="121"/>
                  </a:lnTo>
                  <a:lnTo>
                    <a:pt x="290" y="138"/>
                  </a:lnTo>
                  <a:lnTo>
                    <a:pt x="294" y="155"/>
                  </a:lnTo>
                  <a:lnTo>
                    <a:pt x="294" y="188"/>
                  </a:lnTo>
                  <a:lnTo>
                    <a:pt x="294" y="361"/>
                  </a:lnTo>
                  <a:lnTo>
                    <a:pt x="139" y="361"/>
                  </a:lnTo>
                  <a:lnTo>
                    <a:pt x="13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446713" y="4721225"/>
              <a:ext cx="647700" cy="1365250"/>
            </a:xfrm>
            <a:custGeom>
              <a:avLst/>
              <a:gdLst>
                <a:gd name="T0" fmla="*/ 261 w 408"/>
                <a:gd name="T1" fmla="*/ 369 h 860"/>
                <a:gd name="T2" fmla="*/ 181 w 408"/>
                <a:gd name="T3" fmla="*/ 293 h 860"/>
                <a:gd name="T4" fmla="*/ 156 w 408"/>
                <a:gd name="T5" fmla="*/ 256 h 860"/>
                <a:gd name="T6" fmla="*/ 147 w 408"/>
                <a:gd name="T7" fmla="*/ 197 h 860"/>
                <a:gd name="T8" fmla="*/ 147 w 408"/>
                <a:gd name="T9" fmla="*/ 155 h 860"/>
                <a:gd name="T10" fmla="*/ 156 w 408"/>
                <a:gd name="T11" fmla="*/ 125 h 860"/>
                <a:gd name="T12" fmla="*/ 173 w 408"/>
                <a:gd name="T13" fmla="*/ 109 h 860"/>
                <a:gd name="T14" fmla="*/ 206 w 408"/>
                <a:gd name="T15" fmla="*/ 100 h 860"/>
                <a:gd name="T16" fmla="*/ 223 w 408"/>
                <a:gd name="T17" fmla="*/ 104 h 860"/>
                <a:gd name="T18" fmla="*/ 248 w 408"/>
                <a:gd name="T19" fmla="*/ 117 h 860"/>
                <a:gd name="T20" fmla="*/ 261 w 408"/>
                <a:gd name="T21" fmla="*/ 142 h 860"/>
                <a:gd name="T22" fmla="*/ 265 w 408"/>
                <a:gd name="T23" fmla="*/ 197 h 860"/>
                <a:gd name="T24" fmla="*/ 399 w 408"/>
                <a:gd name="T25" fmla="*/ 277 h 860"/>
                <a:gd name="T26" fmla="*/ 399 w 408"/>
                <a:gd name="T27" fmla="*/ 146 h 860"/>
                <a:gd name="T28" fmla="*/ 387 w 408"/>
                <a:gd name="T29" fmla="*/ 84 h 860"/>
                <a:gd name="T30" fmla="*/ 345 w 408"/>
                <a:gd name="T31" fmla="*/ 37 h 860"/>
                <a:gd name="T32" fmla="*/ 282 w 408"/>
                <a:gd name="T33" fmla="*/ 8 h 860"/>
                <a:gd name="T34" fmla="*/ 202 w 408"/>
                <a:gd name="T35" fmla="*/ 0 h 860"/>
                <a:gd name="T36" fmla="*/ 160 w 408"/>
                <a:gd name="T37" fmla="*/ 0 h 860"/>
                <a:gd name="T38" fmla="*/ 89 w 408"/>
                <a:gd name="T39" fmla="*/ 21 h 860"/>
                <a:gd name="T40" fmla="*/ 38 w 408"/>
                <a:gd name="T41" fmla="*/ 63 h 860"/>
                <a:gd name="T42" fmla="*/ 9 w 408"/>
                <a:gd name="T43" fmla="*/ 142 h 860"/>
                <a:gd name="T44" fmla="*/ 5 w 408"/>
                <a:gd name="T45" fmla="*/ 197 h 860"/>
                <a:gd name="T46" fmla="*/ 5 w 408"/>
                <a:gd name="T47" fmla="*/ 214 h 860"/>
                <a:gd name="T48" fmla="*/ 13 w 408"/>
                <a:gd name="T49" fmla="*/ 281 h 860"/>
                <a:gd name="T50" fmla="*/ 34 w 408"/>
                <a:gd name="T51" fmla="*/ 340 h 860"/>
                <a:gd name="T52" fmla="*/ 89 w 408"/>
                <a:gd name="T53" fmla="*/ 411 h 860"/>
                <a:gd name="T54" fmla="*/ 164 w 408"/>
                <a:gd name="T55" fmla="*/ 478 h 860"/>
                <a:gd name="T56" fmla="*/ 219 w 408"/>
                <a:gd name="T57" fmla="*/ 524 h 860"/>
                <a:gd name="T58" fmla="*/ 248 w 408"/>
                <a:gd name="T59" fmla="*/ 562 h 860"/>
                <a:gd name="T60" fmla="*/ 265 w 408"/>
                <a:gd name="T61" fmla="*/ 600 h 860"/>
                <a:gd name="T62" fmla="*/ 265 w 408"/>
                <a:gd name="T63" fmla="*/ 654 h 860"/>
                <a:gd name="T64" fmla="*/ 261 w 408"/>
                <a:gd name="T65" fmla="*/ 713 h 860"/>
                <a:gd name="T66" fmla="*/ 248 w 408"/>
                <a:gd name="T67" fmla="*/ 738 h 860"/>
                <a:gd name="T68" fmla="*/ 223 w 408"/>
                <a:gd name="T69" fmla="*/ 755 h 860"/>
                <a:gd name="T70" fmla="*/ 202 w 408"/>
                <a:gd name="T71" fmla="*/ 755 h 860"/>
                <a:gd name="T72" fmla="*/ 168 w 408"/>
                <a:gd name="T73" fmla="*/ 747 h 860"/>
                <a:gd name="T74" fmla="*/ 152 w 408"/>
                <a:gd name="T75" fmla="*/ 730 h 860"/>
                <a:gd name="T76" fmla="*/ 139 w 408"/>
                <a:gd name="T77" fmla="*/ 684 h 860"/>
                <a:gd name="T78" fmla="*/ 0 w 408"/>
                <a:gd name="T79" fmla="*/ 579 h 860"/>
                <a:gd name="T80" fmla="*/ 0 w 408"/>
                <a:gd name="T81" fmla="*/ 688 h 860"/>
                <a:gd name="T82" fmla="*/ 13 w 408"/>
                <a:gd name="T83" fmla="*/ 772 h 860"/>
                <a:gd name="T84" fmla="*/ 59 w 408"/>
                <a:gd name="T85" fmla="*/ 826 h 860"/>
                <a:gd name="T86" fmla="*/ 122 w 408"/>
                <a:gd name="T87" fmla="*/ 852 h 860"/>
                <a:gd name="T88" fmla="*/ 202 w 408"/>
                <a:gd name="T89" fmla="*/ 860 h 860"/>
                <a:gd name="T90" fmla="*/ 244 w 408"/>
                <a:gd name="T91" fmla="*/ 856 h 860"/>
                <a:gd name="T92" fmla="*/ 320 w 408"/>
                <a:gd name="T93" fmla="*/ 839 h 860"/>
                <a:gd name="T94" fmla="*/ 362 w 408"/>
                <a:gd name="T95" fmla="*/ 810 h 860"/>
                <a:gd name="T96" fmla="*/ 383 w 408"/>
                <a:gd name="T97" fmla="*/ 776 h 860"/>
                <a:gd name="T98" fmla="*/ 404 w 408"/>
                <a:gd name="T99" fmla="*/ 709 h 860"/>
                <a:gd name="T100" fmla="*/ 408 w 408"/>
                <a:gd name="T101" fmla="*/ 633 h 860"/>
                <a:gd name="T102" fmla="*/ 408 w 408"/>
                <a:gd name="T103" fmla="*/ 591 h 860"/>
                <a:gd name="T104" fmla="*/ 395 w 408"/>
                <a:gd name="T105" fmla="*/ 524 h 860"/>
                <a:gd name="T106" fmla="*/ 362 w 408"/>
                <a:gd name="T107" fmla="*/ 470 h 860"/>
                <a:gd name="T108" fmla="*/ 261 w 408"/>
                <a:gd name="T109" fmla="*/ 36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8" h="860">
                  <a:moveTo>
                    <a:pt x="261" y="369"/>
                  </a:moveTo>
                  <a:lnTo>
                    <a:pt x="261" y="369"/>
                  </a:lnTo>
                  <a:lnTo>
                    <a:pt x="198" y="314"/>
                  </a:lnTo>
                  <a:lnTo>
                    <a:pt x="181" y="293"/>
                  </a:lnTo>
                  <a:lnTo>
                    <a:pt x="164" y="272"/>
                  </a:lnTo>
                  <a:lnTo>
                    <a:pt x="156" y="256"/>
                  </a:lnTo>
                  <a:lnTo>
                    <a:pt x="152" y="239"/>
                  </a:lnTo>
                  <a:lnTo>
                    <a:pt x="147" y="197"/>
                  </a:lnTo>
                  <a:lnTo>
                    <a:pt x="147" y="197"/>
                  </a:lnTo>
                  <a:lnTo>
                    <a:pt x="147" y="155"/>
                  </a:lnTo>
                  <a:lnTo>
                    <a:pt x="152" y="142"/>
                  </a:lnTo>
                  <a:lnTo>
                    <a:pt x="156" y="125"/>
                  </a:lnTo>
                  <a:lnTo>
                    <a:pt x="164" y="117"/>
                  </a:lnTo>
                  <a:lnTo>
                    <a:pt x="173" y="109"/>
                  </a:lnTo>
                  <a:lnTo>
                    <a:pt x="185" y="104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23" y="104"/>
                  </a:lnTo>
                  <a:lnTo>
                    <a:pt x="236" y="109"/>
                  </a:lnTo>
                  <a:lnTo>
                    <a:pt x="248" y="117"/>
                  </a:lnTo>
                  <a:lnTo>
                    <a:pt x="252" y="125"/>
                  </a:lnTo>
                  <a:lnTo>
                    <a:pt x="261" y="142"/>
                  </a:lnTo>
                  <a:lnTo>
                    <a:pt x="261" y="155"/>
                  </a:lnTo>
                  <a:lnTo>
                    <a:pt x="265" y="197"/>
                  </a:lnTo>
                  <a:lnTo>
                    <a:pt x="265" y="277"/>
                  </a:lnTo>
                  <a:lnTo>
                    <a:pt x="399" y="277"/>
                  </a:lnTo>
                  <a:lnTo>
                    <a:pt x="399" y="146"/>
                  </a:lnTo>
                  <a:lnTo>
                    <a:pt x="399" y="146"/>
                  </a:lnTo>
                  <a:lnTo>
                    <a:pt x="395" y="113"/>
                  </a:lnTo>
                  <a:lnTo>
                    <a:pt x="387" y="84"/>
                  </a:lnTo>
                  <a:lnTo>
                    <a:pt x="370" y="58"/>
                  </a:lnTo>
                  <a:lnTo>
                    <a:pt x="345" y="37"/>
                  </a:lnTo>
                  <a:lnTo>
                    <a:pt x="315" y="21"/>
                  </a:lnTo>
                  <a:lnTo>
                    <a:pt x="282" y="8"/>
                  </a:lnTo>
                  <a:lnTo>
                    <a:pt x="244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60" y="0"/>
                  </a:lnTo>
                  <a:lnTo>
                    <a:pt x="122" y="8"/>
                  </a:lnTo>
                  <a:lnTo>
                    <a:pt x="89" y="21"/>
                  </a:lnTo>
                  <a:lnTo>
                    <a:pt x="59" y="37"/>
                  </a:lnTo>
                  <a:lnTo>
                    <a:pt x="38" y="63"/>
                  </a:lnTo>
                  <a:lnTo>
                    <a:pt x="21" y="96"/>
                  </a:lnTo>
                  <a:lnTo>
                    <a:pt x="9" y="142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9" y="256"/>
                  </a:lnTo>
                  <a:lnTo>
                    <a:pt x="13" y="281"/>
                  </a:lnTo>
                  <a:lnTo>
                    <a:pt x="21" y="310"/>
                  </a:lnTo>
                  <a:lnTo>
                    <a:pt x="34" y="340"/>
                  </a:lnTo>
                  <a:lnTo>
                    <a:pt x="59" y="373"/>
                  </a:lnTo>
                  <a:lnTo>
                    <a:pt x="89" y="411"/>
                  </a:lnTo>
                  <a:lnTo>
                    <a:pt x="131" y="449"/>
                  </a:lnTo>
                  <a:lnTo>
                    <a:pt x="164" y="478"/>
                  </a:lnTo>
                  <a:lnTo>
                    <a:pt x="164" y="478"/>
                  </a:lnTo>
                  <a:lnTo>
                    <a:pt x="219" y="524"/>
                  </a:lnTo>
                  <a:lnTo>
                    <a:pt x="236" y="545"/>
                  </a:lnTo>
                  <a:lnTo>
                    <a:pt x="248" y="562"/>
                  </a:lnTo>
                  <a:lnTo>
                    <a:pt x="257" y="579"/>
                  </a:lnTo>
                  <a:lnTo>
                    <a:pt x="265" y="600"/>
                  </a:lnTo>
                  <a:lnTo>
                    <a:pt x="265" y="654"/>
                  </a:lnTo>
                  <a:lnTo>
                    <a:pt x="265" y="654"/>
                  </a:lnTo>
                  <a:lnTo>
                    <a:pt x="265" y="696"/>
                  </a:lnTo>
                  <a:lnTo>
                    <a:pt x="261" y="713"/>
                  </a:lnTo>
                  <a:lnTo>
                    <a:pt x="257" y="726"/>
                  </a:lnTo>
                  <a:lnTo>
                    <a:pt x="248" y="738"/>
                  </a:lnTo>
                  <a:lnTo>
                    <a:pt x="240" y="747"/>
                  </a:lnTo>
                  <a:lnTo>
                    <a:pt x="223" y="755"/>
                  </a:lnTo>
                  <a:lnTo>
                    <a:pt x="202" y="755"/>
                  </a:lnTo>
                  <a:lnTo>
                    <a:pt x="202" y="755"/>
                  </a:lnTo>
                  <a:lnTo>
                    <a:pt x="185" y="755"/>
                  </a:lnTo>
                  <a:lnTo>
                    <a:pt x="168" y="747"/>
                  </a:lnTo>
                  <a:lnTo>
                    <a:pt x="156" y="738"/>
                  </a:lnTo>
                  <a:lnTo>
                    <a:pt x="152" y="730"/>
                  </a:lnTo>
                  <a:lnTo>
                    <a:pt x="143" y="709"/>
                  </a:lnTo>
                  <a:lnTo>
                    <a:pt x="139" y="684"/>
                  </a:lnTo>
                  <a:lnTo>
                    <a:pt x="139" y="579"/>
                  </a:lnTo>
                  <a:lnTo>
                    <a:pt x="0" y="579"/>
                  </a:lnTo>
                  <a:lnTo>
                    <a:pt x="0" y="688"/>
                  </a:lnTo>
                  <a:lnTo>
                    <a:pt x="0" y="688"/>
                  </a:lnTo>
                  <a:lnTo>
                    <a:pt x="5" y="734"/>
                  </a:lnTo>
                  <a:lnTo>
                    <a:pt x="13" y="772"/>
                  </a:lnTo>
                  <a:lnTo>
                    <a:pt x="34" y="801"/>
                  </a:lnTo>
                  <a:lnTo>
                    <a:pt x="59" y="826"/>
                  </a:lnTo>
                  <a:lnTo>
                    <a:pt x="89" y="843"/>
                  </a:lnTo>
                  <a:lnTo>
                    <a:pt x="122" y="852"/>
                  </a:lnTo>
                  <a:lnTo>
                    <a:pt x="160" y="856"/>
                  </a:lnTo>
                  <a:lnTo>
                    <a:pt x="202" y="860"/>
                  </a:lnTo>
                  <a:lnTo>
                    <a:pt x="202" y="860"/>
                  </a:lnTo>
                  <a:lnTo>
                    <a:pt x="244" y="856"/>
                  </a:lnTo>
                  <a:lnTo>
                    <a:pt x="282" y="852"/>
                  </a:lnTo>
                  <a:lnTo>
                    <a:pt x="320" y="839"/>
                  </a:lnTo>
                  <a:lnTo>
                    <a:pt x="349" y="822"/>
                  </a:lnTo>
                  <a:lnTo>
                    <a:pt x="362" y="810"/>
                  </a:lnTo>
                  <a:lnTo>
                    <a:pt x="374" y="793"/>
                  </a:lnTo>
                  <a:lnTo>
                    <a:pt x="383" y="776"/>
                  </a:lnTo>
                  <a:lnTo>
                    <a:pt x="391" y="755"/>
                  </a:lnTo>
                  <a:lnTo>
                    <a:pt x="404" y="709"/>
                  </a:lnTo>
                  <a:lnTo>
                    <a:pt x="408" y="650"/>
                  </a:lnTo>
                  <a:lnTo>
                    <a:pt x="408" y="633"/>
                  </a:lnTo>
                  <a:lnTo>
                    <a:pt x="408" y="633"/>
                  </a:lnTo>
                  <a:lnTo>
                    <a:pt x="408" y="591"/>
                  </a:lnTo>
                  <a:lnTo>
                    <a:pt x="404" y="558"/>
                  </a:lnTo>
                  <a:lnTo>
                    <a:pt x="395" y="524"/>
                  </a:lnTo>
                  <a:lnTo>
                    <a:pt x="383" y="499"/>
                  </a:lnTo>
                  <a:lnTo>
                    <a:pt x="362" y="470"/>
                  </a:lnTo>
                  <a:lnTo>
                    <a:pt x="336" y="440"/>
                  </a:lnTo>
                  <a:lnTo>
                    <a:pt x="261" y="369"/>
                  </a:lnTo>
                  <a:lnTo>
                    <a:pt x="261" y="3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6946900" y="4721225"/>
              <a:ext cx="427037" cy="1344612"/>
            </a:xfrm>
            <a:custGeom>
              <a:avLst/>
              <a:gdLst>
                <a:gd name="T0" fmla="*/ 126 w 269"/>
                <a:gd name="T1" fmla="*/ 92 h 847"/>
                <a:gd name="T2" fmla="*/ 126 w 269"/>
                <a:gd name="T3" fmla="*/ 8 h 847"/>
                <a:gd name="T4" fmla="*/ 0 w 269"/>
                <a:gd name="T5" fmla="*/ 8 h 847"/>
                <a:gd name="T6" fmla="*/ 0 w 269"/>
                <a:gd name="T7" fmla="*/ 847 h 847"/>
                <a:gd name="T8" fmla="*/ 139 w 269"/>
                <a:gd name="T9" fmla="*/ 847 h 847"/>
                <a:gd name="T10" fmla="*/ 139 w 269"/>
                <a:gd name="T11" fmla="*/ 264 h 847"/>
                <a:gd name="T12" fmla="*/ 139 w 269"/>
                <a:gd name="T13" fmla="*/ 264 h 847"/>
                <a:gd name="T14" fmla="*/ 139 w 269"/>
                <a:gd name="T15" fmla="*/ 230 h 847"/>
                <a:gd name="T16" fmla="*/ 147 w 269"/>
                <a:gd name="T17" fmla="*/ 205 h 847"/>
                <a:gd name="T18" fmla="*/ 160 w 269"/>
                <a:gd name="T19" fmla="*/ 184 h 847"/>
                <a:gd name="T20" fmla="*/ 177 w 269"/>
                <a:gd name="T21" fmla="*/ 167 h 847"/>
                <a:gd name="T22" fmla="*/ 177 w 269"/>
                <a:gd name="T23" fmla="*/ 167 h 847"/>
                <a:gd name="T24" fmla="*/ 198 w 269"/>
                <a:gd name="T25" fmla="*/ 159 h 847"/>
                <a:gd name="T26" fmla="*/ 219 w 269"/>
                <a:gd name="T27" fmla="*/ 151 h 847"/>
                <a:gd name="T28" fmla="*/ 244 w 269"/>
                <a:gd name="T29" fmla="*/ 146 h 847"/>
                <a:gd name="T30" fmla="*/ 269 w 269"/>
                <a:gd name="T31" fmla="*/ 146 h 847"/>
                <a:gd name="T32" fmla="*/ 269 w 269"/>
                <a:gd name="T33" fmla="*/ 0 h 847"/>
                <a:gd name="T34" fmla="*/ 269 w 269"/>
                <a:gd name="T35" fmla="*/ 0 h 847"/>
                <a:gd name="T36" fmla="*/ 223 w 269"/>
                <a:gd name="T37" fmla="*/ 4 h 847"/>
                <a:gd name="T38" fmla="*/ 202 w 269"/>
                <a:gd name="T39" fmla="*/ 8 h 847"/>
                <a:gd name="T40" fmla="*/ 185 w 269"/>
                <a:gd name="T41" fmla="*/ 16 h 847"/>
                <a:gd name="T42" fmla="*/ 172 w 269"/>
                <a:gd name="T43" fmla="*/ 29 h 847"/>
                <a:gd name="T44" fmla="*/ 156 w 269"/>
                <a:gd name="T45" fmla="*/ 46 h 847"/>
                <a:gd name="T46" fmla="*/ 143 w 269"/>
                <a:gd name="T47" fmla="*/ 67 h 847"/>
                <a:gd name="T48" fmla="*/ 130 w 269"/>
                <a:gd name="T49" fmla="*/ 92 h 847"/>
                <a:gd name="T50" fmla="*/ 126 w 269"/>
                <a:gd name="T51" fmla="*/ 9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9" h="847">
                  <a:moveTo>
                    <a:pt x="126" y="92"/>
                  </a:moveTo>
                  <a:lnTo>
                    <a:pt x="126" y="8"/>
                  </a:lnTo>
                  <a:lnTo>
                    <a:pt x="0" y="8"/>
                  </a:lnTo>
                  <a:lnTo>
                    <a:pt x="0" y="847"/>
                  </a:lnTo>
                  <a:lnTo>
                    <a:pt x="139" y="847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30"/>
                  </a:lnTo>
                  <a:lnTo>
                    <a:pt x="147" y="205"/>
                  </a:lnTo>
                  <a:lnTo>
                    <a:pt x="160" y="184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98" y="159"/>
                  </a:lnTo>
                  <a:lnTo>
                    <a:pt x="219" y="151"/>
                  </a:lnTo>
                  <a:lnTo>
                    <a:pt x="244" y="146"/>
                  </a:lnTo>
                  <a:lnTo>
                    <a:pt x="269" y="146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23" y="4"/>
                  </a:lnTo>
                  <a:lnTo>
                    <a:pt x="202" y="8"/>
                  </a:lnTo>
                  <a:lnTo>
                    <a:pt x="185" y="16"/>
                  </a:lnTo>
                  <a:lnTo>
                    <a:pt x="172" y="29"/>
                  </a:lnTo>
                  <a:lnTo>
                    <a:pt x="156" y="46"/>
                  </a:lnTo>
                  <a:lnTo>
                    <a:pt x="143" y="67"/>
                  </a:lnTo>
                  <a:lnTo>
                    <a:pt x="130" y="92"/>
                  </a:lnTo>
                  <a:lnTo>
                    <a:pt x="126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5" name="Title 8"/>
          <p:cNvSpPr>
            <a:spLocks noGrp="1"/>
          </p:cNvSpPr>
          <p:nvPr>
            <p:ph type="title"/>
          </p:nvPr>
        </p:nvSpPr>
        <p:spPr>
          <a:xfrm>
            <a:off x="243261" y="908304"/>
            <a:ext cx="8275320" cy="822960"/>
          </a:xfrm>
        </p:spPr>
        <p:txBody>
          <a:bodyPr/>
          <a:lstStyle>
            <a:lvl1pPr>
              <a:defRPr>
                <a:solidFill>
                  <a:srgbClr val="FF6600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Content Placeholder 22"/>
          <p:cNvSpPr>
            <a:spLocks noGrp="1"/>
          </p:cNvSpPr>
          <p:nvPr>
            <p:ph sz="quarter" idx="11"/>
          </p:nvPr>
        </p:nvSpPr>
        <p:spPr>
          <a:xfrm>
            <a:off x="530352" y="2023872"/>
            <a:ext cx="8001000" cy="365646"/>
          </a:xfrm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22"/>
          <p:cNvSpPr>
            <a:spLocks noGrp="1"/>
          </p:cNvSpPr>
          <p:nvPr>
            <p:ph sz="quarter" idx="12"/>
          </p:nvPr>
        </p:nvSpPr>
        <p:spPr>
          <a:xfrm>
            <a:off x="530352" y="2391934"/>
            <a:ext cx="8001000" cy="403026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2"/>
          <p:cNvSpPr>
            <a:spLocks noGrp="1"/>
          </p:cNvSpPr>
          <p:nvPr>
            <p:ph sz="quarter" idx="13"/>
          </p:nvPr>
        </p:nvSpPr>
        <p:spPr>
          <a:xfrm>
            <a:off x="530352" y="3182689"/>
            <a:ext cx="8001000" cy="403026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0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52425" y="1333500"/>
            <a:ext cx="8486775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892300"/>
            <a:ext cx="8486775" cy="41656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1088136" y="2423160"/>
            <a:ext cx="6986016" cy="3081528"/>
          </a:xfrm>
        </p:spPr>
        <p:txBody>
          <a:bodyPr rtlCol="0">
            <a:normAutofit/>
          </a:bodyPr>
          <a:lstStyle>
            <a:lvl1pPr>
              <a:buClr>
                <a:srgbClr val="333333"/>
              </a:buCl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8486775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367BC-8B03-47C6-9BFC-3BBF2645E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3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and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333500"/>
            <a:ext cx="8486775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52425" y="1892300"/>
            <a:ext cx="8486775" cy="29845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8486775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hart Placeholder 2"/>
          <p:cNvSpPr>
            <a:spLocks noGrp="1"/>
          </p:cNvSpPr>
          <p:nvPr>
            <p:ph type="chart" idx="1"/>
          </p:nvPr>
        </p:nvSpPr>
        <p:spPr>
          <a:xfrm>
            <a:off x="419100" y="1932316"/>
            <a:ext cx="8343900" cy="2809805"/>
          </a:xfrm>
        </p:spPr>
        <p:txBody>
          <a:bodyPr rtlCol="0">
            <a:normAutofit/>
          </a:bodyPr>
          <a:lstStyle>
            <a:lvl1pPr>
              <a:buClr>
                <a:srgbClr val="333333"/>
              </a:buCl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35934" y="4974336"/>
            <a:ext cx="8304029" cy="114300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C7D7-2640-4CBA-881E-12632334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/out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52425" y="1328738"/>
            <a:ext cx="4827588" cy="4729162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20624" y="1424763"/>
            <a:ext cx="4651106" cy="4564557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716" y="1338263"/>
            <a:ext cx="3401568" cy="4443284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EC45-E5B4-4259-BE8B-C8F739822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52425" y="1333500"/>
            <a:ext cx="4827588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892300"/>
            <a:ext cx="4827588" cy="41656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20624" y="1988288"/>
            <a:ext cx="4651106" cy="4001032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716" y="1338263"/>
            <a:ext cx="3401568" cy="4443284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4828032" cy="368216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52A35-DE34-4EF2-94D8-47B7E95ED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3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52425" y="1333500"/>
            <a:ext cx="4133850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52425" y="1892300"/>
            <a:ext cx="4133850" cy="41656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887468" y="4398264"/>
            <a:ext cx="3584448" cy="740664"/>
          </a:xfrm>
          <a:solidFill>
            <a:srgbClr val="666666"/>
          </a:solidFill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4133088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4"/>
          </p:nvPr>
        </p:nvSpPr>
        <p:spPr>
          <a:xfrm>
            <a:off x="420624" y="1984248"/>
            <a:ext cx="3998976" cy="3938087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887468" y="2112264"/>
            <a:ext cx="3584448" cy="2002536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E51C-E061-4389-93D2-27F9E72D4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4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724400" y="1333500"/>
            <a:ext cx="41338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724400" y="1892300"/>
            <a:ext cx="41338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52425" y="1333500"/>
            <a:ext cx="41338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52425" y="1892300"/>
            <a:ext cx="41338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96824" y="2009552"/>
            <a:ext cx="3846576" cy="2817629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4837176" y="1998920"/>
            <a:ext cx="3849624" cy="283889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4133088" cy="406400"/>
          </a:xfrm>
          <a:solidFill>
            <a:schemeClr val="bg1"/>
          </a:solidFill>
        </p:spPr>
        <p:txBody>
          <a:bodyPr lIns="45720" rIns="45720" anchor="ctr" anchorCtr="1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5"/>
          </p:nvPr>
        </p:nvSpPr>
        <p:spPr>
          <a:xfrm>
            <a:off x="4725086" y="1396790"/>
            <a:ext cx="4133088" cy="406400"/>
          </a:xfrm>
          <a:solidFill>
            <a:schemeClr val="bg1"/>
          </a:solidFill>
        </p:spPr>
        <p:txBody>
          <a:bodyPr lIns="45720" rIns="45720" anchor="ctr" anchorCtr="1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14668" y="5050463"/>
            <a:ext cx="8304029" cy="1034973"/>
          </a:xfrm>
          <a:solidFill>
            <a:schemeClr val="bg1"/>
          </a:solidFill>
        </p:spPr>
        <p:txBody>
          <a:bodyPr/>
          <a:lstStyle>
            <a:lvl1pPr marL="233363" indent="-233363">
              <a:buClr>
                <a:srgbClr val="333333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1pPr>
            <a:lvl2pPr marL="574675" indent="-234950">
              <a:defRPr>
                <a:latin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7FDB2-D324-4368-BC6A-F450EB92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 with Title and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724400" y="1333500"/>
            <a:ext cx="4133850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724400" y="1892300"/>
            <a:ext cx="4133850" cy="30607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52425" y="1333500"/>
            <a:ext cx="4133850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52425" y="1892300"/>
            <a:ext cx="4133850" cy="30607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96824" y="2009552"/>
            <a:ext cx="3846576" cy="2817629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4837176" y="1998920"/>
            <a:ext cx="3849624" cy="2838893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3"/>
          </p:nvPr>
        </p:nvSpPr>
        <p:spPr>
          <a:xfrm>
            <a:off x="352425" y="1396790"/>
            <a:ext cx="4133088" cy="406400"/>
          </a:xfrm>
        </p:spPr>
        <p:txBody>
          <a:bodyPr lIns="45720" rIns="45720" anchor="ctr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5"/>
          </p:nvPr>
        </p:nvSpPr>
        <p:spPr>
          <a:xfrm>
            <a:off x="4725086" y="1396790"/>
            <a:ext cx="4133088" cy="406400"/>
          </a:xfrm>
        </p:spPr>
        <p:txBody>
          <a:bodyPr lIns="45720" rIns="45720" anchor="ctr">
            <a:no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22113" y="5050466"/>
            <a:ext cx="3944679" cy="777240"/>
          </a:xfrm>
        </p:spPr>
        <p:txBody>
          <a:bodyPr/>
          <a:lstStyle>
            <a:lvl1pPr marL="233363" indent="-233363">
              <a:buClr>
                <a:srgbClr val="333333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1pPr>
            <a:lvl2pPr marL="574675" indent="-234950">
              <a:defRPr>
                <a:latin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87391" y="5050466"/>
            <a:ext cx="3944679" cy="777240"/>
          </a:xfrm>
        </p:spPr>
        <p:txBody>
          <a:bodyPr/>
          <a:lstStyle>
            <a:lvl1pPr marL="233363" indent="-233363">
              <a:buClr>
                <a:srgbClr val="333333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1pPr>
            <a:lvl2pPr marL="574675" indent="-234950">
              <a:defRPr>
                <a:latin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AB4E-F8A5-4C56-A54B-67F832E12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1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 comparison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61950" y="3684588"/>
            <a:ext cx="4133850" cy="50641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361950" y="4243388"/>
            <a:ext cx="4133850" cy="1700212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52425" y="1333500"/>
            <a:ext cx="4133850" cy="5064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52425" y="1892300"/>
            <a:ext cx="4133850" cy="1612900"/>
          </a:xfrm>
          <a:prstGeom prst="rect">
            <a:avLst/>
          </a:prstGeom>
          <a:gradFill rotWithShape="1">
            <a:gsLst>
              <a:gs pos="0">
                <a:srgbClr val="B5B5B5"/>
              </a:gs>
              <a:gs pos="50000">
                <a:srgbClr val="D1D1D1"/>
              </a:gs>
              <a:gs pos="100000">
                <a:srgbClr val="E8E8E8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96824" y="2009553"/>
            <a:ext cx="3846576" cy="1382234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3"/>
          </p:nvPr>
        </p:nvSpPr>
        <p:spPr>
          <a:xfrm>
            <a:off x="362713" y="1396790"/>
            <a:ext cx="4122800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800600" y="1338263"/>
            <a:ext cx="4014216" cy="4751641"/>
          </a:xfrm>
        </p:spPr>
        <p:txBody>
          <a:bodyPr/>
          <a:lstStyle>
            <a:lvl1pPr marL="233363" indent="-233363">
              <a:buClr>
                <a:srgbClr val="333333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1pPr>
            <a:lvl2pPr marL="574675" indent="-234950">
              <a:defRPr>
                <a:latin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19"/>
          </p:nvPr>
        </p:nvSpPr>
        <p:spPr>
          <a:xfrm>
            <a:off x="506314" y="4381350"/>
            <a:ext cx="3846576" cy="1382234"/>
          </a:xfrm>
        </p:spPr>
        <p:txBody>
          <a:bodyPr>
            <a:normAutofit/>
          </a:bodyPr>
          <a:lstStyle>
            <a:lvl1pPr>
              <a:buNone/>
              <a:defRPr sz="1800">
                <a:latin typeface="Arial" pitchFamily="34" charset="0"/>
              </a:defRPr>
            </a:lvl1pPr>
            <a:lvl5pPr marL="2286000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0"/>
          </p:nvPr>
        </p:nvSpPr>
        <p:spPr>
          <a:xfrm>
            <a:off x="362712" y="3736688"/>
            <a:ext cx="4133087" cy="406400"/>
          </a:xfrm>
        </p:spPr>
        <p:txBody>
          <a:bodyPr anchor="ctr">
            <a:normAutofit/>
          </a:bodyPr>
          <a:lstStyle>
            <a:lvl1pPr algn="ctr">
              <a:lnSpc>
                <a:spcPts val="1600"/>
              </a:lnSpc>
              <a:spcBef>
                <a:spcPts val="0"/>
              </a:spcBef>
              <a:buNone/>
              <a:defRPr sz="1600">
                <a:latin typeface="Arial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41002-127D-48CE-B295-8E870C726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6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0352" y="1338264"/>
            <a:ext cx="3955384" cy="4757736"/>
          </a:xfrm>
        </p:spPr>
        <p:txBody>
          <a:bodyPr/>
          <a:lstStyle>
            <a:lvl1pPr>
              <a:spcAft>
                <a:spcPts val="480"/>
              </a:spcAft>
              <a:buClr>
                <a:srgbClr val="333333"/>
              </a:buClr>
              <a:buSzPct val="90000"/>
              <a:buFont typeface="Arial" pitchFamily="34" charset="0"/>
              <a:buChar char="•"/>
              <a:defRPr>
                <a:latin typeface="Arial" pitchFamily="34" charset="0"/>
              </a:defRPr>
            </a:lvl1pPr>
            <a:lvl2pPr>
              <a:spcAft>
                <a:spcPts val="480"/>
              </a:spcAft>
              <a:buClr>
                <a:srgbClr val="333333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690563" indent="-233363">
              <a:spcAft>
                <a:spcPts val="480"/>
              </a:spcAft>
              <a:buClr>
                <a:srgbClr val="333333"/>
              </a:buClr>
              <a:buSzPct val="90000"/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5507966" y="1626079"/>
            <a:ext cx="3035808" cy="3968496"/>
          </a:xfr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735E-F056-4A8B-BED8-3CBC32C43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1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photo on LEF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5800" y="1600200"/>
            <a:ext cx="3035808" cy="3968496"/>
          </a:xfr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85800" y="4956048"/>
            <a:ext cx="3035808" cy="621792"/>
          </a:xfrm>
          <a:solidFill>
            <a:schemeClr val="tx1">
              <a:alpha val="7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221126" y="1338263"/>
            <a:ext cx="4602833" cy="4523041"/>
          </a:xfrm>
        </p:spPr>
        <p:txBody>
          <a:bodyPr/>
          <a:lstStyle>
            <a:lvl1pPr>
              <a:buClr>
                <a:srgbClr val="333333"/>
              </a:buClr>
              <a:buSzPct val="90000"/>
              <a:defRPr>
                <a:latin typeface="Arial" pitchFamily="34" charset="0"/>
              </a:defRPr>
            </a:lvl1pPr>
            <a:lvl2pPr>
              <a:buClr>
                <a:srgbClr val="333333"/>
              </a:buClr>
              <a:buSzPct val="90000"/>
              <a:defRPr>
                <a:latin typeface="Arial" pitchFamily="34" charset="0"/>
              </a:defRPr>
            </a:lvl2pPr>
            <a:lvl3pPr>
              <a:buClr>
                <a:srgbClr val="333333"/>
              </a:buClr>
              <a:buSzPct val="90000"/>
              <a:defRPr>
                <a:latin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C84A7-5E32-4C4E-B05D-4F5ED2566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At Fiserv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t-icon-oran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"/>
          <a:stretch>
            <a:fillRect/>
          </a:stretch>
        </p:blipFill>
        <p:spPr bwMode="auto">
          <a:xfrm>
            <a:off x="346075" y="1860550"/>
            <a:ext cx="3609975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661092" y="3232318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6319F-5161-4DCD-83BC-F208A4DF1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5800" y="1600200"/>
            <a:ext cx="3035808" cy="3968496"/>
          </a:xfr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224528" y="1338263"/>
            <a:ext cx="4581569" cy="4523041"/>
          </a:xfrm>
        </p:spPr>
        <p:txBody>
          <a:bodyPr/>
          <a:lstStyle>
            <a:lvl1pPr>
              <a:buClr>
                <a:srgbClr val="333333"/>
              </a:buClr>
              <a:buSzPct val="90000"/>
              <a:defRPr>
                <a:latin typeface="Arial" pitchFamily="34" charset="0"/>
              </a:defRPr>
            </a:lvl1pPr>
            <a:lvl2pPr>
              <a:buClr>
                <a:srgbClr val="333333"/>
              </a:buClr>
              <a:buSzPct val="90000"/>
              <a:defRPr>
                <a:latin typeface="Arial" pitchFamily="34" charset="0"/>
              </a:defRPr>
            </a:lvl2pPr>
            <a:lvl3pPr>
              <a:buClr>
                <a:srgbClr val="333333"/>
              </a:buClr>
              <a:buSzPct val="90000"/>
              <a:defRPr>
                <a:latin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84555-6C27-4845-A76F-5B573C10F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8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33375" y="304800"/>
            <a:ext cx="8505825" cy="5984875"/>
          </a:xfrm>
          <a:prstGeom prst="rect">
            <a:avLst/>
          </a:prstGeom>
          <a:solidFill>
            <a:srgbClr val="66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5EF28-77C8-4957-91A6-0816F5AE7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33375" y="304800"/>
            <a:ext cx="8505825" cy="5984875"/>
          </a:xfrm>
          <a:prstGeom prst="rect">
            <a:avLst/>
          </a:prstGeom>
          <a:solidFill>
            <a:srgbClr val="66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97444" y="2724912"/>
            <a:ext cx="7639280" cy="1115568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Arial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181344" y="4069080"/>
            <a:ext cx="2212848" cy="9235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latin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124E4-9F88-4F20-BC7E-742E163AC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1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ricipl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33375" y="304800"/>
            <a:ext cx="8505825" cy="5984875"/>
          </a:xfrm>
          <a:prstGeom prst="rect">
            <a:avLst/>
          </a:prstGeom>
          <a:solidFill>
            <a:srgbClr val="66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36501" y="1985947"/>
            <a:ext cx="5559552" cy="2651760"/>
          </a:xfrm>
        </p:spPr>
        <p:txBody>
          <a:bodyPr anchor="ctr">
            <a:noAutofit/>
          </a:bodyPr>
          <a:lstStyle>
            <a:lvl1pPr marL="0" indent="0">
              <a:lnSpc>
                <a:spcPct val="13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8884-81BA-4B3E-8E2A-3F13EF7AE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0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61950" y="1338263"/>
            <a:ext cx="8483600" cy="4716462"/>
          </a:xfrm>
          <a:prstGeom prst="rect">
            <a:avLst/>
          </a:prstGeom>
          <a:solidFill>
            <a:srgbClr val="66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CEF-D01E-41FD-8964-68021356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Growth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percent-icon-oran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1" r="2"/>
          <a:stretch>
            <a:fillRect/>
          </a:stretch>
        </p:blipFill>
        <p:spPr bwMode="auto">
          <a:xfrm>
            <a:off x="355600" y="1919288"/>
            <a:ext cx="372745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30F25-92C7-40FF-ABFD-33CAEC0D3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Proof Point Person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2man_orange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"/>
          <a:stretch>
            <a:fillRect/>
          </a:stretch>
        </p:blipFill>
        <p:spPr bwMode="auto">
          <a:xfrm>
            <a:off x="377825" y="1908175"/>
            <a:ext cx="31051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985-2BAA-414A-A521-1D9B4DF0D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the Buzz/Discussion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03213" y="2028825"/>
            <a:ext cx="4022725" cy="3382963"/>
            <a:chOff x="708917" y="1445885"/>
            <a:chExt cx="5680753" cy="5049917"/>
          </a:xfrm>
        </p:grpSpPr>
        <p:pic>
          <p:nvPicPr>
            <p:cNvPr id="4" name="Picture 12" descr="2word_ballons_orange.wm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06" b="-7410"/>
            <a:stretch>
              <a:fillRect/>
            </a:stretch>
          </p:blipFill>
          <p:spPr bwMode="auto">
            <a:xfrm>
              <a:off x="708917" y="1445885"/>
              <a:ext cx="5680753" cy="504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39748" y="5533688"/>
              <a:ext cx="522342" cy="34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A3B96-E132-4788-BFC8-B81E4E47E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Dollar sign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2%_bubble_orange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r="2"/>
          <a:stretch>
            <a:fillRect/>
          </a:stretch>
        </p:blipFill>
        <p:spPr bwMode="auto">
          <a:xfrm>
            <a:off x="334963" y="1893888"/>
            <a:ext cx="393223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8F6DB-D5F0-49DE-8B39-342B9AF25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&quot;Globe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globe-icon-oran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" r="2"/>
          <a:stretch>
            <a:fillRect/>
          </a:stretch>
        </p:blipFill>
        <p:spPr bwMode="auto">
          <a:xfrm>
            <a:off x="314325" y="1885950"/>
            <a:ext cx="36068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99824-CA6A-4EE2-96ED-553C34B72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&quot;Globe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579563"/>
            <a:ext cx="30003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61092" y="3236976"/>
            <a:ext cx="4114800" cy="822960"/>
          </a:xfrm>
        </p:spPr>
        <p:txBody>
          <a:bodyPr>
            <a:noAutofit/>
          </a:bodyPr>
          <a:lstStyle>
            <a:lvl1pPr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F3320-C26C-4B29-B884-91EA1568D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42888" y="215900"/>
            <a:ext cx="82756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425" y="1123950"/>
            <a:ext cx="8486775" cy="0"/>
          </a:xfrm>
          <a:prstGeom prst="line">
            <a:avLst/>
          </a:prstGeom>
          <a:ln w="19050">
            <a:solidFill>
              <a:srgbClr val="7575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7188" y="6248400"/>
            <a:ext cx="8486775" cy="0"/>
          </a:xfrm>
          <a:prstGeom prst="line">
            <a:avLst/>
          </a:prstGeom>
          <a:ln w="19050">
            <a:solidFill>
              <a:srgbClr val="7575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7650" y="6572250"/>
            <a:ext cx="5349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727B9F-201B-45B1-A248-719BF1EAB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476250" y="6611938"/>
            <a:ext cx="152082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5" tIns="32003" rIns="64005" bIns="32003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sz="500">
                <a:solidFill>
                  <a:srgbClr val="808080"/>
                </a:solidFill>
                <a:cs typeface="Arial" charset="0"/>
              </a:rPr>
              <a:t>© 2012 Fiserv, Inc. or its affiliates. </a:t>
            </a:r>
          </a:p>
        </p:txBody>
      </p:sp>
      <p:pic>
        <p:nvPicPr>
          <p:cNvPr id="1031" name="Picture 34"/>
          <p:cNvPicPr>
            <a:picLocks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6400800"/>
            <a:ext cx="571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538163" y="1338263"/>
            <a:ext cx="80010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35" r:id="rId11"/>
    <p:sldLayoutId id="2147484936" r:id="rId12"/>
    <p:sldLayoutId id="2147484937" r:id="rId13"/>
    <p:sldLayoutId id="2147484953" r:id="rId14"/>
    <p:sldLayoutId id="2147484954" r:id="rId15"/>
    <p:sldLayoutId id="2147484938" r:id="rId16"/>
    <p:sldLayoutId id="2147484939" r:id="rId17"/>
    <p:sldLayoutId id="2147484955" r:id="rId18"/>
    <p:sldLayoutId id="2147484956" r:id="rId19"/>
    <p:sldLayoutId id="2147484957" r:id="rId20"/>
    <p:sldLayoutId id="2147484958" r:id="rId21"/>
    <p:sldLayoutId id="2147484959" r:id="rId22"/>
    <p:sldLayoutId id="2147484960" r:id="rId23"/>
    <p:sldLayoutId id="2147484961" r:id="rId24"/>
    <p:sldLayoutId id="2147484962" r:id="rId25"/>
    <p:sldLayoutId id="2147484963" r:id="rId26"/>
    <p:sldLayoutId id="2147484964" r:id="rId27"/>
    <p:sldLayoutId id="2147484940" r:id="rId28"/>
    <p:sldLayoutId id="2147484941" r:id="rId29"/>
    <p:sldLayoutId id="2147484942" r:id="rId30"/>
    <p:sldLayoutId id="2147484965" r:id="rId31"/>
    <p:sldLayoutId id="2147484966" r:id="rId32"/>
    <p:sldLayoutId id="2147484967" r:id="rId33"/>
    <p:sldLayoutId id="2147484968" r:id="rId3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•"/>
        <a:defRPr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627063" indent="-169863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6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90000"/>
        <a:buFont typeface="Univers LT 55" pitchFamily="2" charset="0"/>
        <a:buChar char="»"/>
        <a:defRPr sz="1400" kern="1200">
          <a:solidFill>
            <a:srgbClr val="333333"/>
          </a:solidFill>
          <a:latin typeface="Univers LT 55" pitchFamily="2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xm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sas.com/doc/en/pgmsascdc/9.4_3.5/pgmsashome/home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en/software/enterprise-guide-support.html#documen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en/software/enterprise-guide-support.html#documentatio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9"/>
          <p:cNvSpPr>
            <a:spLocks noGrp="1"/>
          </p:cNvSpPr>
          <p:nvPr>
            <p:ph type="title"/>
          </p:nvPr>
        </p:nvSpPr>
        <p:spPr>
          <a:xfrm>
            <a:off x="304800" y="908050"/>
            <a:ext cx="8610600" cy="8239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Some Useful Tools, Their Configurations, and More</a:t>
            </a:r>
          </a:p>
        </p:txBody>
      </p:sp>
      <p:sp>
        <p:nvSpPr>
          <p:cNvPr id="29699" name="Content Placeholder 14"/>
          <p:cNvSpPr>
            <a:spLocks noGrp="1"/>
          </p:cNvSpPr>
          <p:nvPr>
            <p:ph sz="quarter" idx="11"/>
          </p:nvPr>
        </p:nvSpPr>
        <p:spPr>
          <a:xfrm>
            <a:off x="480144" y="2574925"/>
            <a:ext cx="8001000" cy="3651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Xiaobo Zhang</a:t>
            </a:r>
          </a:p>
        </p:txBody>
      </p:sp>
      <p:sp>
        <p:nvSpPr>
          <p:cNvPr id="29700" name="Content Placeholder 15"/>
          <p:cNvSpPr>
            <a:spLocks noGrp="1"/>
          </p:cNvSpPr>
          <p:nvPr>
            <p:ph sz="quarter" idx="12"/>
          </p:nvPr>
        </p:nvSpPr>
        <p:spPr>
          <a:xfrm>
            <a:off x="494521" y="1989138"/>
            <a:ext cx="8001000" cy="403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ETG, Performance Capacity Management - Distributed</a:t>
            </a:r>
          </a:p>
        </p:txBody>
      </p:sp>
      <p:sp>
        <p:nvSpPr>
          <p:cNvPr id="29701" name="Content Placeholder 16"/>
          <p:cNvSpPr>
            <a:spLocks noGrp="1"/>
          </p:cNvSpPr>
          <p:nvPr>
            <p:ph sz="quarter" idx="13"/>
          </p:nvPr>
        </p:nvSpPr>
        <p:spPr>
          <a:xfrm>
            <a:off x="530225" y="3182938"/>
            <a:ext cx="8001000" cy="4032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First Edition: 8/27/2014 </a:t>
            </a:r>
          </a:p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Last Update: 10/21/2021 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10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Make any other changes per your wish.  After all changes, click “Session” and </a:t>
            </a:r>
            <a:r>
              <a:rPr lang="en-US" altLang="en-US" b="1" dirty="0">
                <a:latin typeface="Arial" charset="0"/>
                <a:cs typeface="Arial" charset="0"/>
              </a:rPr>
              <a:t>save</a:t>
            </a:r>
            <a:r>
              <a:rPr lang="en-US" altLang="en-US" dirty="0">
                <a:latin typeface="Arial" charset="0"/>
                <a:cs typeface="Arial" charset="0"/>
              </a:rPr>
              <a:t> it.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50132-35C6-4A3B-952D-DF2A8BA4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929505"/>
            <a:ext cx="4748213" cy="42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11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Example: double click my saved “putty” session to logon to it.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session is maximized.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No need to type my username and password due to key authentication.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back space key is fixed.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font size is 14.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Supports the simulator of X terminal such as </a:t>
            </a:r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More on k-shell settings.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4069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putty</a:t>
            </a:r>
          </a:p>
        </p:txBody>
      </p:sp>
    </p:spTree>
    <p:extLst>
      <p:ext uri="{BB962C8B-B14F-4D97-AF65-F5344CB8AC3E}">
        <p14:creationId xmlns:p14="http://schemas.microsoft.com/office/powerpoint/2010/main" val="23641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13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free SFTP, SSH, FTP client to access our AIX SAS servers.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Available in Software Center.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Fiserv approved but unsupported.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Install it if necessary.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14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“New Site”, put jappsasapp02.onefiserv.net in “Host name” field and your IDM account name in “User name” field.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F4A23-9D41-4761-9104-D45CAB25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14597"/>
            <a:ext cx="6400800" cy="42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15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If you have key authentication, click “Advance”, then “SSH/authentication”, define your private key.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4959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16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After login, select “Options/Preferences” (</a:t>
            </a:r>
            <a:r>
              <a:rPr lang="en-US" altLang="en-US" dirty="0" err="1">
                <a:latin typeface="Arial" charset="0"/>
                <a:cs typeface="Arial" charset="0"/>
              </a:rPr>
              <a:t>Ctrl+Alt+p</a:t>
            </a:r>
            <a:r>
              <a:rPr lang="en-US" altLang="en-US" dirty="0">
                <a:latin typeface="Arial" charset="0"/>
                <a:cs typeface="Arial" charset="0"/>
              </a:rPr>
              <a:t>), then click “Editors”.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90675"/>
            <a:ext cx="53435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17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Add “Excel” for following files: *.</a:t>
            </a:r>
            <a:r>
              <a:rPr lang="en-US" dirty="0" err="1"/>
              <a:t>xls</a:t>
            </a:r>
            <a:r>
              <a:rPr lang="en-US" dirty="0"/>
              <a:t>;*.csv;*.</a:t>
            </a:r>
            <a:r>
              <a:rPr lang="en-US" dirty="0" err="1"/>
              <a:t>xlsx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Add “Adobe Reader” for *.pdf files.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Uncheck “Force text transfer mode for files edited in external editor”.  Otherwise, it won’t </a:t>
            </a:r>
            <a: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  <a:t>open PDF/Excel 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file on server end correctly.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53957"/>
            <a:ext cx="3990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32" y="2553958"/>
            <a:ext cx="3990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18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Add IE for following files:  *.html;*.</a:t>
            </a:r>
            <a:r>
              <a:rPr lang="en-US" altLang="en-US" dirty="0" err="1">
                <a:latin typeface="Arial" charset="0"/>
                <a:cs typeface="Arial" charset="0"/>
              </a:rPr>
              <a:t>htm</a:t>
            </a:r>
            <a:r>
              <a:rPr lang="en-US" altLang="en-US" dirty="0">
                <a:latin typeface="Arial" charset="0"/>
                <a:cs typeface="Arial" charset="0"/>
              </a:rPr>
              <a:t>;*.xml.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If you have UE or other preferred text editor, add it for all other files in the bottom.  Otherwise, </a:t>
            </a:r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r>
              <a:rPr lang="en-US" altLang="en-US" dirty="0">
                <a:latin typeface="Arial" charset="0"/>
                <a:cs typeface="Arial" charset="0"/>
              </a:rPr>
              <a:t> will use its own text editor for all other files.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990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2169"/>
            <a:ext cx="4191001" cy="35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19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“Transfer”, make sure “Default” is highlighted.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“Add” if this is your first time setup.  Otherwise, click “Edit”.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3435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Tools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AB8777B-B104-42FE-9306-A9ABBE9D8346}" type="slidenum">
              <a:rPr lang="en-US" kern="0"/>
              <a:pPr>
                <a:defRPr/>
              </a:pPr>
              <a:t>2</a:t>
            </a:fld>
            <a:endParaRPr lang="en-US" kern="0" dirty="0"/>
          </a:p>
        </p:txBody>
      </p:sp>
      <p:sp>
        <p:nvSpPr>
          <p:cNvPr id="31748" name="Content Placeholder 1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altLang="en-US" sz="1800" b="1" dirty="0">
                <a:latin typeface="Arial" charset="0"/>
                <a:cs typeface="Arial" charset="0"/>
              </a:rPr>
              <a:t>You must be in local Administrators group to install software on your desktop/laptop.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>
                <a:latin typeface="Arial" charset="0"/>
                <a:cs typeface="Arial" charset="0"/>
              </a:rPr>
              <a:t>Putty: Required.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 err="1">
                <a:latin typeface="Arial" charset="0"/>
                <a:cs typeface="Arial" charset="0"/>
              </a:rPr>
              <a:t>WinSCP</a:t>
            </a:r>
            <a:r>
              <a:rPr lang="en-US" altLang="en-US" sz="1800" dirty="0">
                <a:latin typeface="Arial" charset="0"/>
                <a:cs typeface="Arial" charset="0"/>
              </a:rPr>
              <a:t>: Required.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 err="1">
                <a:latin typeface="Arial" charset="0"/>
                <a:cs typeface="Arial" charset="0"/>
              </a:rPr>
              <a:t>Xming</a:t>
            </a:r>
            <a:r>
              <a:rPr lang="en-US" altLang="en-US" sz="1800" dirty="0">
                <a:latin typeface="Arial" charset="0"/>
                <a:cs typeface="Arial" charset="0"/>
              </a:rPr>
              <a:t>: Optional.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>
                <a:latin typeface="Arial" charset="0"/>
                <a:cs typeface="Arial" charset="0"/>
              </a:rPr>
              <a:t>SAS9.4M6 Clients: New users required; Current users recommended.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>
                <a:latin typeface="Arial" charset="0"/>
                <a:cs typeface="Arial" charset="0"/>
              </a:rPr>
              <a:t>SAS/EG: required.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 err="1">
                <a:latin typeface="Arial" charset="0"/>
                <a:cs typeface="Arial" charset="0"/>
              </a:rPr>
              <a:t>Korn</a:t>
            </a:r>
            <a:r>
              <a:rPr lang="en-US" altLang="en-US" sz="1800" dirty="0">
                <a:latin typeface="Arial" charset="0"/>
                <a:cs typeface="Arial" charset="0"/>
              </a:rPr>
              <a:t> Shell: Optional.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800" dirty="0">
                <a:latin typeface="Arial" charset="0"/>
                <a:cs typeface="Arial" charset="0"/>
              </a:rPr>
              <a:t>MS Telnet client: Optional.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20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“Automatic”, then add following file types to “Transfer following files in text mode”: *.html; *.</a:t>
            </a:r>
            <a:r>
              <a:rPr lang="en-US" altLang="en-US" dirty="0" err="1">
                <a:latin typeface="Arial" charset="0"/>
                <a:cs typeface="Arial" charset="0"/>
              </a:rPr>
              <a:t>htm</a:t>
            </a:r>
            <a:r>
              <a:rPr lang="en-US" altLang="en-US" dirty="0">
                <a:latin typeface="Arial" charset="0"/>
                <a:cs typeface="Arial" charset="0"/>
              </a:rPr>
              <a:t>;  *.</a:t>
            </a:r>
            <a:r>
              <a:rPr lang="en-US" altLang="en-US" dirty="0" err="1">
                <a:latin typeface="Arial" charset="0"/>
                <a:cs typeface="Arial" charset="0"/>
              </a:rPr>
              <a:t>xtml</a:t>
            </a:r>
            <a:r>
              <a:rPr lang="en-US" altLang="en-US" dirty="0">
                <a:latin typeface="Arial" charset="0"/>
                <a:cs typeface="Arial" charset="0"/>
              </a:rPr>
              <a:t>;  *.</a:t>
            </a:r>
            <a:r>
              <a:rPr lang="en-US" altLang="en-US" dirty="0" err="1">
                <a:latin typeface="Arial" charset="0"/>
                <a:cs typeface="Arial" charset="0"/>
              </a:rPr>
              <a:t>cfg</a:t>
            </a:r>
            <a:r>
              <a:rPr lang="en-US" altLang="en-US" dirty="0">
                <a:latin typeface="Arial" charset="0"/>
                <a:cs typeface="Arial" charset="0"/>
              </a:rPr>
              <a:t>; *.csv; *.</a:t>
            </a:r>
            <a:r>
              <a:rPr lang="en-US" altLang="en-US" dirty="0" err="1">
                <a:latin typeface="Arial" charset="0"/>
                <a:cs typeface="Arial" charset="0"/>
              </a:rPr>
              <a:t>sas</a:t>
            </a:r>
            <a:r>
              <a:rPr lang="en-US" altLang="en-US" dirty="0">
                <a:latin typeface="Arial" charset="0"/>
                <a:cs typeface="Arial" charset="0"/>
              </a:rPr>
              <a:t>; *.log; *.txt; *.</a:t>
            </a:r>
            <a:r>
              <a:rPr lang="en-US" altLang="en-US" dirty="0" err="1">
                <a:latin typeface="Arial" charset="0"/>
                <a:cs typeface="Arial" charset="0"/>
              </a:rPr>
              <a:t>lst</a:t>
            </a:r>
            <a:r>
              <a:rPr lang="en-US" altLang="en-US" dirty="0">
                <a:latin typeface="Arial" charset="0"/>
                <a:cs typeface="Arial" charset="0"/>
              </a:rPr>
              <a:t>; *.</a:t>
            </a:r>
            <a:r>
              <a:rPr lang="en-US" altLang="en-US" dirty="0" err="1">
                <a:latin typeface="Arial" charset="0"/>
                <a:cs typeface="Arial" charset="0"/>
              </a:rPr>
              <a:t>ksh</a:t>
            </a:r>
            <a:r>
              <a:rPr lang="en-US" altLang="en-US" dirty="0">
                <a:latin typeface="Arial" charset="0"/>
                <a:cs typeface="Arial" charset="0"/>
              </a:rPr>
              <a:t> (modify accordingly)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70" y="2096985"/>
            <a:ext cx="5086103" cy="406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2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21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After login, your local PC is on left hand site and AIX server is on right hand site.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New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WinSCP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version supports multiple sessions.  Click “New Session” tab to show new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WinSCP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login page to open new session. </a:t>
            </a:r>
          </a:p>
          <a:p>
            <a:pPr lvl="1" fontAlgn="base"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10893"/>
            <a:ext cx="4800600" cy="351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22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Bookmark your favorite locations:  Click “Open directory” icon, type the target directory you want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WinSCP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to remember for you, then click “Add”.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WinSCP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will remember all configurations automatically.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0100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87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23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marL="233362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Example: Double click Excel file on AIX server to open it directly.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9273"/>
            <a:ext cx="5638800" cy="433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4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24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219200"/>
            <a:ext cx="8001000" cy="4914900"/>
          </a:xfrm>
        </p:spPr>
        <p:txBody>
          <a:bodyPr/>
          <a:lstStyle/>
          <a:p>
            <a:pPr marL="233362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Example: Double click PDF file on AIX server to open it directly.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504969" cy="423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52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2545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</a:t>
            </a:r>
            <a:r>
              <a:rPr lang="en-US" altLang="en-US" dirty="0" err="1">
                <a:latin typeface="Arial" charset="0"/>
                <a:cs typeface="Arial" charset="0"/>
              </a:rPr>
              <a:t>WinSCP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26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Free X terminal simulator.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Download site: </a:t>
            </a:r>
            <a:r>
              <a:rPr lang="en-US" altLang="en-US" dirty="0">
                <a:latin typeface="Arial" charset="0"/>
                <a:cs typeface="Arial" charset="0"/>
                <a:hlinkClick r:id="rId3"/>
              </a:rPr>
              <a:t>http://sourceforge.net/projects/xming/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Fiserv approved but unsupported.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Remember to check “Enable X11 forwarding”.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3655084" cy="351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45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27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Example: Double click </a:t>
            </a:r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r>
              <a:rPr lang="en-US" altLang="en-US" dirty="0">
                <a:latin typeface="Arial" charset="0"/>
                <a:cs typeface="Arial" charset="0"/>
              </a:rPr>
              <a:t> icon to lunch it before you invoke X terminal application.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Invoke X terminal application such as “SAS” and it will show in </a:t>
            </a:r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r>
              <a:rPr lang="en-US" altLang="en-US" dirty="0">
                <a:latin typeface="Arial" charset="0"/>
                <a:cs typeface="Arial" charset="0"/>
              </a:rPr>
              <a:t> windows.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638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8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1148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</a:t>
            </a:r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SAS9.4M6 Clients</a:t>
            </a:r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If necessary, open your Windows Explorer and create a directory to save SAS depot. It is “C:\Users\</a:t>
            </a:r>
            <a:r>
              <a:rPr lang="en-US" dirty="0" err="1"/>
              <a:t>xzhang</a:t>
            </a:r>
            <a:r>
              <a:rPr lang="en-US" dirty="0"/>
              <a:t>\Documents\</a:t>
            </a:r>
            <a:r>
              <a:rPr lang="en-US" dirty="0" err="1"/>
              <a:t>SAS_Clients</a:t>
            </a:r>
            <a:r>
              <a:rPr lang="en-US" dirty="0"/>
              <a:t>” in my case. </a:t>
            </a:r>
          </a:p>
          <a:p>
            <a:r>
              <a:rPr lang="en-US" dirty="0"/>
              <a:t>Connect your WinSCP session to JAPPSASAPP02.  On right hand side (remote server), go to “/home/sas_depot94m6”.  On left hand side (your PC), go to the newly created depot directory.</a:t>
            </a:r>
          </a:p>
          <a:p>
            <a:r>
              <a:rPr lang="en-US" dirty="0"/>
              <a:t>Highlight </a:t>
            </a:r>
            <a:r>
              <a:rPr lang="en-US" dirty="0" err="1"/>
              <a:t>SAS_Enterprise_Guide_Independent_Installer</a:t>
            </a:r>
            <a:r>
              <a:rPr lang="en-US" dirty="0"/>
              <a:t> on right hand side and either drag and drop it to left hand side or click “Download” icon to download it.  See the screenshot in next slide.</a:t>
            </a:r>
          </a:p>
          <a:p>
            <a:r>
              <a:rPr lang="en-US" dirty="0"/>
              <a:t>Repeat above step for </a:t>
            </a:r>
            <a:r>
              <a:rPr lang="en-US" dirty="0" err="1"/>
              <a:t>SAS_Add-In_for_Microsoft_Office_Independent_Installer</a:t>
            </a:r>
            <a:r>
              <a:rPr lang="en-US" dirty="0"/>
              <a:t> folder if necessary.</a:t>
            </a:r>
          </a:p>
          <a:p>
            <a:r>
              <a:rPr lang="en-US" dirty="0"/>
              <a:t>You will need Admin credentials for installation.</a:t>
            </a:r>
          </a:p>
          <a:p>
            <a:endParaRPr lang="en-US" sz="1400" dirty="0"/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29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711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free telnet/SSH client to access our AIX SAS servers.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Available in Software Center.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Fiserv approved but unsupported.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Install it if necessary.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SAS9.4M6 Clients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30</a:t>
            </a:fld>
            <a:endParaRPr lang="en-US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D21-E3CD-4C07-ADAE-3B691F21A1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24DB-DDCE-4CD5-8734-47F0E3EC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3" y="1359099"/>
            <a:ext cx="7915402" cy="28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3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SAS9.4M6 Clients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4765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31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r>
              <a:rPr lang="en-US" sz="1400" dirty="0"/>
              <a:t>SAS9.4 doesn’t come with CHM documentation file as SAS9.3 does.  Here is the link to SAS9.4 online documentation: </a:t>
            </a:r>
            <a:r>
              <a:rPr lang="en-US" sz="1200" dirty="0">
                <a:hlinkClick r:id="rId3"/>
              </a:rPr>
              <a:t>SAS Help Center: Programming Documentation for SAS 9.4 and SAS Viya 3.5</a:t>
            </a:r>
            <a:r>
              <a:rPr lang="en-US" sz="1400" dirty="0"/>
              <a:t>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45E3-FCBB-4833-89D9-C3C76CB9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38" y="1905000"/>
            <a:ext cx="7412854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4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SAS9.4M6 Clients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4765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32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r>
              <a:rPr lang="en-US" sz="1400" dirty="0"/>
              <a:t>If you are new to SAS EG, here is the link to the tutorial of SAS EG8: </a:t>
            </a:r>
            <a:r>
              <a:rPr lang="en-US" sz="1200" dirty="0">
                <a:hlinkClick r:id="rId3"/>
              </a:rPr>
              <a:t>SAS Enterprise Guide | SAS Support</a:t>
            </a:r>
            <a:r>
              <a:rPr lang="en-US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2A200-9AC5-40B4-BE22-C77940E7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7" y="2039143"/>
            <a:ext cx="7162800" cy="38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7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1148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SAS9.4M6 Clients</a:t>
            </a:r>
          </a:p>
        </p:txBody>
      </p:sp>
    </p:spTree>
    <p:extLst>
      <p:ext uri="{BB962C8B-B14F-4D97-AF65-F5344CB8AC3E}">
        <p14:creationId xmlns:p14="http://schemas.microsoft.com/office/powerpoint/2010/main" val="4002151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SAS/EG: Profile Setup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34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dirty="0"/>
              <a:t>After EG installation, you will get connection prompt for the first time to invoke SAS/EG session.  Click “Yes”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Otherwise, click “Tools/Connections”, then “Add” for new connection or “Modify” for current connection.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6AE0C-973E-4A1E-83D6-041CC05D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8" y="2795064"/>
            <a:ext cx="7877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29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SAS/EG: Profile Setup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35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Put necessary information as below (app02, jappsasapp02.onefiserv.net, 8561, your IDM account, your IDM password).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The IP of jappsasapp02 is 10.90.136.22 in case you prefer IP.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“Save and Connect”.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“Close” next.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5BF42-ED55-48D1-8E1A-B85A5649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43" y="2362200"/>
            <a:ext cx="4749007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9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SAS/EG: Error caused by expiring password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36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You have an expiring password if your EG session stops working and you get following error message: “The specified password for user </a:t>
            </a:r>
            <a:r>
              <a:rPr lang="en-US" altLang="en-US" dirty="0" err="1">
                <a:latin typeface="Arial" charset="0"/>
                <a:cs typeface="Arial" charset="0"/>
              </a:rPr>
              <a:t>xxxxxx</a:t>
            </a:r>
            <a:r>
              <a:rPr lang="en-US" altLang="en-US" dirty="0">
                <a:latin typeface="Arial" charset="0"/>
                <a:cs typeface="Arial" charset="0"/>
              </a:rPr>
              <a:t> has expired and must be changed”.  Follow instructions in “Fiserv IDM Account” to reset your IDM password if necessary.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2862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1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SAS/EG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37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381000" y="1333500"/>
            <a:ext cx="8229600" cy="4800600"/>
          </a:xfrm>
        </p:spPr>
        <p:txBody>
          <a:bodyPr/>
          <a:lstStyle/>
          <a:p>
            <a:pPr marL="233362" lvl="1" indent="0" algn="ctr" fontAlgn="base">
              <a:spcAft>
                <a:spcPct val="0"/>
              </a:spcAft>
              <a:buNone/>
            </a:pPr>
            <a:r>
              <a:rPr lang="en-US" altLang="en-US" sz="3200" dirty="0">
                <a:latin typeface="Arial" charset="0"/>
                <a:cs typeface="Arial" charset="0"/>
              </a:rPr>
              <a:t>Declaration 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For maintenance reason, it is scheduled to recycle SAS services at 3:05am (ET) daily.  Most likely, your overnight long running EG session will be terminated during the recycle period.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SAS/EG session is not for long running job.  Please work with Xiaobo to schedule batch job if necessary.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I am not a SAS/EG expert, hence I won’t provide EG programming support. 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Here is the link to </a:t>
            </a:r>
            <a:r>
              <a:rPr lang="en-US" dirty="0"/>
              <a:t>the tutorial of SAS EG8 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dirty="0">
                <a:hlinkClick r:id="rId3"/>
              </a:rPr>
              <a:t>SAS Enterprise Guide | SAS Support</a:t>
            </a:r>
            <a:r>
              <a:rPr lang="en-US" altLang="en-US" dirty="0">
                <a:latin typeface="Arial" charset="0"/>
                <a:cs typeface="Arial" charset="0"/>
              </a:rPr>
              <a:t>.  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10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1148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SAS/EG</a:t>
            </a:r>
          </a:p>
        </p:txBody>
      </p:sp>
    </p:spTree>
    <p:extLst>
      <p:ext uri="{BB962C8B-B14F-4D97-AF65-F5344CB8AC3E}">
        <p14:creationId xmlns:p14="http://schemas.microsoft.com/office/powerpoint/2010/main" val="236413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39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Shell is the operating system (shell) on our AIX SAS servers.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Published by David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of Bell Lab in 1983.  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 superset of Bourne shell, with some best features of C shell.</a:t>
            </a:r>
          </a:p>
        </p:txBody>
      </p:sp>
    </p:spTree>
    <p:extLst>
      <p:ext uri="{BB962C8B-B14F-4D97-AF65-F5344CB8AC3E}">
        <p14:creationId xmlns:p14="http://schemas.microsoft.com/office/powerpoint/2010/main" val="18113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dirty="0"/>
              <a:t>Maximize putty session by default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marL="746125" lvl="2" indent="-342900"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Send a shortcut to your desktop, right click it, select “properties”.  In its shortcut tab, </a:t>
            </a:r>
            <a:r>
              <a:rPr lang="en-US" dirty="0"/>
              <a:t> set ‘Run: Maximized’</a:t>
            </a:r>
            <a:endParaRPr lang="en-US" u="sng" dirty="0"/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75" y="2305050"/>
            <a:ext cx="3705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40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“.profile” file inside user’s home directory is the configuration file to define the values of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KornShell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reserved variables.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“.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file is to define aliases in my case.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They are hidden files to be shown by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ls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–al” (list all files in long format)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default “.profile” file only checks your AIX email. </a:t>
            </a:r>
          </a:p>
          <a:p>
            <a:pPr marL="233362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PATH=$PATH:/u/</a:t>
            </a:r>
            <a:r>
              <a:rPr lang="en-US" altLang="en-US" sz="1000" dirty="0" err="1">
                <a:solidFill>
                  <a:schemeClr val="tx1"/>
                </a:solidFill>
                <a:latin typeface="Arial" charset="0"/>
                <a:cs typeface="Arial" charset="0"/>
              </a:rPr>
              <a:t>secapl</a:t>
            </a: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:.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export PATH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if [ -s "$MAIL" ]           # This is at Shell startup.  In normal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then echo "$MAILMSG"        # operation, the Shell checks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                          # periodically.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There is no default 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file.</a:t>
            </a:r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changes in .profile and/or 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files will be effective in your next logon.</a:t>
            </a:r>
          </a:p>
          <a:p>
            <a:pPr lvl="2">
              <a:spcAft>
                <a:spcPct val="0"/>
              </a:spcAft>
              <a:buFont typeface="Arial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41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Below are some of my “.profile” definitions.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set –o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allexport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umask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002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PATH=/bin:/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/bin:/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ucb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/bin/X11:/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/local/bin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PATH=$PATH:/sas93/software/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SASFoundation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/9.3:/prod2/PCE/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nonCIS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/Scripts:./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HISTFILE=$HOME/history/.history$$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HISTSIZE=500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FCEDIT=vi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set -o vi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ENV=$HOME/.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export PATH HISTFILE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PS1='$PWD:!&gt;'</a:t>
            </a: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42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set –o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allexport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3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Export the value, data type, and attributes of every variable defined in .profile to be used by your (child) scripts.</a:t>
            </a:r>
          </a:p>
          <a:p>
            <a:pPr lvl="1"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umask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002</a:t>
            </a:r>
          </a:p>
          <a:p>
            <a:pPr marL="1604962" lvl="3" indent="-285750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File creation mask.  002 means owner and group have NO restricted access to created files; others is restricted to write access.</a:t>
            </a:r>
          </a:p>
          <a:p>
            <a:pPr marL="519112" lvl="1" indent="-285750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PATH=/bin:/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/bin:/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ucb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/bin/X11:/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/local/bin</a:t>
            </a:r>
          </a:p>
          <a:p>
            <a:pPr marL="1604962" lvl="3" indent="-285750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Paths for most commonly used AIX commands. </a:t>
            </a:r>
          </a:p>
          <a:p>
            <a:pPr marL="519112" lvl="1" indent="-285750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PATH=$PATH:/sas93/software/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SASFoundation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/9.3:/prod2/PCE/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nonCIS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/Scripts:./</a:t>
            </a:r>
          </a:p>
          <a:p>
            <a:pPr marL="1604962" lvl="3" indent="-285750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Add following 3 paths: SAS9.3, Scripts path for Capacity group, current directory.</a:t>
            </a:r>
          </a:p>
          <a:p>
            <a:pPr marL="2290762" lvl="4" indent="-457200">
              <a:buFont typeface="+mj-lt"/>
              <a:buAutoNum type="arabicPeriod"/>
            </a:pPr>
            <a:r>
              <a:rPr lang="en-US" alt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/sas93/software/</a:t>
            </a:r>
            <a:r>
              <a:rPr lang="en-US" alt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SASFoundation</a:t>
            </a:r>
            <a:r>
              <a:rPr lang="en-US" alt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/9.3</a:t>
            </a:r>
          </a:p>
          <a:p>
            <a:pPr marL="2290762" lvl="4" indent="-457200">
              <a:buFont typeface="+mj-lt"/>
              <a:buAutoNum type="arabicPeriod"/>
            </a:pPr>
            <a:r>
              <a:rPr lang="en-US" alt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/prod2/PCE/</a:t>
            </a:r>
            <a:r>
              <a:rPr lang="en-US" alt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nonCIS</a:t>
            </a:r>
            <a:r>
              <a:rPr lang="en-US" alt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/Scripts</a:t>
            </a:r>
          </a:p>
          <a:p>
            <a:pPr marL="2290762" lvl="4" indent="-457200">
              <a:buFont typeface="+mj-lt"/>
              <a:buAutoNum type="arabicPeriod"/>
            </a:pPr>
            <a:r>
              <a:rPr lang="en-US" alt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./</a:t>
            </a: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43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HISTFILE=$HOME/history/.history$$</a:t>
            </a:r>
          </a:p>
          <a:p>
            <a:pPr lvl="3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Define the history files to store your issued commands</a:t>
            </a:r>
          </a:p>
          <a:p>
            <a:pPr lvl="3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Remember to create your “history” subdirectory: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mkdir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~/history”.</a:t>
            </a:r>
          </a:p>
          <a:p>
            <a:pPr lvl="1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HISTSIZE=500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Define the max number of accessible commands from your history file.</a:t>
            </a:r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FCEDIT=vi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Use “vi” to edit history line.</a:t>
            </a:r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set -o vi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Run “vi” text editor as command line.</a:t>
            </a:r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ENV=$HOME/.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KShell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will automatically invoke this script whenever a new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KShell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is started. </a:t>
            </a:r>
          </a:p>
          <a:p>
            <a:pPr lvl="3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 use it purely for definitions of aliases. </a:t>
            </a:r>
          </a:p>
          <a:p>
            <a:pPr lvl="1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PS1='$PWD:!&gt;‘</a:t>
            </a:r>
          </a:p>
          <a:p>
            <a:pPr lvl="3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Primary prompt is defined to show “current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directory:command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line number&gt;”</a:t>
            </a:r>
          </a:p>
          <a:p>
            <a:pPr lvl="3"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Example: /home/xzhang:50&gt;  My current directory is /home/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xzhang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and command line number is 50.</a:t>
            </a:r>
          </a:p>
          <a:p>
            <a:pPr lvl="3"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3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3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44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Aliases are nicknames for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Kshell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scripts/programs/commands and their combinations.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They are used for convenience and to reduce typing.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Defined in my $HOME/.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45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Below are some of my alias definitions in $HOME/.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lla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ls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-Al'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psas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ef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|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grep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sas|grep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-v "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egrep|sasels|server|jproxy|sshd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:|-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ksh|root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"|sort +4 -7 +1 -2'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pmeta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ef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|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grep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metaserver|sort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+0 +1‘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dfg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df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-g'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dug='du -g'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k9='kill -9'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top='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topas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hs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='history'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crontab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-l'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cronr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crontab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-r'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crontab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unzl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='unzip -l'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vip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='vi ~/.profile'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vik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='vi ~/.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kshrc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'</a:t>
            </a:r>
          </a:p>
          <a:p>
            <a:pPr lvl="2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alias x='exit'</a:t>
            </a: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46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Now,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hs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is the alias of “history”.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It will show your last 16 commands by default.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maximum history command line is defined as 500.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If you want to show your history commands in a particular range, such as from 10 to 20,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hs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10 20”.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/home:66&gt;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hs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10 20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10      k9 24182838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11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ps</a:t>
            </a:r>
            <a:endParaRPr lang="en-US" altLang="en-US" sz="12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12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prd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13      cd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14      cd logs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15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lla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16      vi testsql.20140826.091109.eampsasdbi02.log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17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prd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18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lla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19      vi testsql.20140826.091239.eampsasdbi02.log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20     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prd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4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47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If you want to repeat a history command, such as line 12, “r 12”.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/home:67&gt;r 12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prd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[1]     27066422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If you want to modify a history command with “vi” editor, “fc 12”.</a:t>
            </a:r>
          </a:p>
          <a:p>
            <a:pPr marL="1371600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/home:68&gt;fc 12</a:t>
            </a:r>
          </a:p>
          <a:p>
            <a:pPr marL="1371600" lvl="3" indent="0"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prd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It will open “vi” editor automatically to modify line 12. After modification, save and quit vi, the modified command will run automatically.</a:t>
            </a:r>
          </a:p>
          <a:p>
            <a:pPr marL="1371600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/home:70&gt;fc 12</a:t>
            </a:r>
          </a:p>
          <a:p>
            <a:pPr marL="1371600" lvl="3" indent="0"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mxgsas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dummy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testsql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&amp;</a:t>
            </a:r>
          </a:p>
          <a:p>
            <a:pPr marL="1371600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[2]     26935520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10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 (file access permissions)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48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143000"/>
            <a:ext cx="8001000" cy="49911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For security reason, UNIX (including AIX) has 3 levels of file access permissions: user/owner, group, others.  Use “ls -l” to show long listing of your files/subdirectories.</a:t>
            </a: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drwxrwx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---   13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xzhang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PCE-RW         4096 Jan 22 12:21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sysedge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403225" lvl="2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line above shows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xzhang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in “PCE-RW” group is the owner of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sysedge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subdirectory (d=&gt;directory).  The user/owner and group members from “PCE-RW” group have full “r/w/x” access but others have no access.</a:t>
            </a:r>
          </a:p>
          <a:p>
            <a:pPr marL="403225" lvl="2" indent="0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319212" lvl="3" indent="0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rwxrwx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---    1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xzhang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PCE-RW          328 Oct 27 2014 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daily.sas</a:t>
            </a: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403225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line above shows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xzhang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in “PCE-RW” group is the owner of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daily.sas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file (“-”=&gt; normal file).  The user/owner and group members from “PCE-RW” group have full “r/w/x” access but others have no access.</a:t>
            </a:r>
          </a:p>
          <a:p>
            <a:pPr marL="403225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If you are the owner of file/directory, you can use “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chmod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cs typeface="Arial" charset="0"/>
              </a:rPr>
              <a:t>” to change its mode.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4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1148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</a:t>
            </a:r>
            <a:r>
              <a:rPr lang="en-US" altLang="en-US" dirty="0" err="1">
                <a:latin typeface="Arial" charset="0"/>
                <a:cs typeface="Arial" charset="0"/>
              </a:rPr>
              <a:t>Korn</a:t>
            </a:r>
            <a:r>
              <a:rPr lang="en-US" altLang="en-US" dirty="0">
                <a:latin typeface="Arial" charset="0"/>
                <a:cs typeface="Arial" charset="0"/>
              </a:rPr>
              <a:t> shell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5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Define username@jappsasapp02.onefiserv.net in Host Name field.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Define its session name in Saved Sessions field.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FB08-87E4-4357-A068-193EB78B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81" y="2005884"/>
            <a:ext cx="4658519" cy="41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Telnet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4765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50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 dirty="0"/>
              <a:t>Open “Control Panel” to get following screen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1E991-969C-419F-9173-1ACBBCD6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904"/>
            <a:ext cx="7938723" cy="30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Telnet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4765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51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 dirty="0"/>
              <a:t>Click “Programs and Features” to get following screen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91FC1-A6A0-42FB-8549-171B9245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76209"/>
            <a:ext cx="7604125" cy="27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0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Telnet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47650" y="6572250"/>
            <a:ext cx="534988" cy="20955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52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 dirty="0"/>
              <a:t>Click “Turn Windows features on or off”.  It will ask for Admin credentials.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After authentication, Check “Telnet Client” box.  Click “OK” to quit.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21" y="2219326"/>
            <a:ext cx="4353192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71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ABE20C9-CB54-49F0-8DF0-736D5435DF0F}" type="slidenum">
              <a:rPr lang="en-US" kern="0">
                <a:latin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US" kern="0" dirty="0">
              <a:latin typeface="Arial" pitchFamily="34" charset="0"/>
            </a:endParaRP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>
          <a:xfrm>
            <a:off x="4660900" y="3236913"/>
            <a:ext cx="4114800" cy="822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Questions for telnet client</a:t>
            </a:r>
          </a:p>
        </p:txBody>
      </p:sp>
    </p:spTree>
    <p:extLst>
      <p:ext uri="{BB962C8B-B14F-4D97-AF65-F5344CB8AC3E}">
        <p14:creationId xmlns:p14="http://schemas.microsoft.com/office/powerpoint/2010/main" val="32041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6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“Keyboard” and check “Control H” for Backspace Key.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4" y="1842458"/>
            <a:ext cx="4438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7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Click “Appearance”, then “Change” in “font setting”, make change accordingly.  The default font size is 10.  Suggest to make it 14.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77" y="2028825"/>
            <a:ext cx="42005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8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If you use key authentication, click “Connection/SSH/</a:t>
            </a:r>
            <a:r>
              <a:rPr lang="en-US" altLang="en-US" dirty="0" err="1">
                <a:latin typeface="Arial" charset="0"/>
                <a:cs typeface="Arial" charset="0"/>
              </a:rPr>
              <a:t>Auth</a:t>
            </a:r>
            <a:r>
              <a:rPr lang="en-US" altLang="en-US" dirty="0">
                <a:latin typeface="Arial" charset="0"/>
                <a:cs typeface="Arial" charset="0"/>
              </a:rPr>
              <a:t>”, define your private key 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438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Putty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3"/>
          </p:nvPr>
        </p:nvSpPr>
        <p:spPr>
          <a:ln algn="ctr"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E8C328-A0E1-4F24-9B79-50C3F77DC01B}" type="slidenum">
              <a:rPr lang="en-US" kern="0"/>
              <a:pPr>
                <a:defRPr/>
              </a:pPr>
              <a:t>9</a:t>
            </a:fld>
            <a:endParaRPr lang="en-US" kern="0" dirty="0"/>
          </a:p>
        </p:txBody>
      </p:sp>
      <p:sp>
        <p:nvSpPr>
          <p:cNvPr id="33796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333500"/>
            <a:ext cx="8001000" cy="4800600"/>
          </a:xfrm>
        </p:spPr>
        <p:txBody>
          <a:bodyPr/>
          <a:lstStyle/>
          <a:p>
            <a:pPr lvl="1" fontAlgn="base"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To support X terminal simulator such as </a:t>
            </a:r>
            <a:r>
              <a:rPr lang="en-US" altLang="en-US" dirty="0" err="1">
                <a:latin typeface="Arial" charset="0"/>
                <a:cs typeface="Arial" charset="0"/>
              </a:rPr>
              <a:t>Xming</a:t>
            </a:r>
            <a:r>
              <a:rPr lang="en-US" altLang="en-US" dirty="0">
                <a:latin typeface="Arial" charset="0"/>
                <a:cs typeface="Arial" charset="0"/>
              </a:rPr>
              <a:t>, click “Connection/SSH/X11”, check “Enable X11 forwarding”.</a:t>
            </a:r>
          </a:p>
          <a:p>
            <a:pPr marL="233362" lvl="1" indent="0" fontAlgn="base"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438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401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a38f020-b10e-4356-a4ad-d84ca2f94256"/>
</p:tagLst>
</file>

<file path=ppt/theme/theme1.xml><?xml version="1.0" encoding="utf-8"?>
<a:theme xmlns:a="http://schemas.openxmlformats.org/drawingml/2006/main" name="Office Theme">
  <a:themeElements>
    <a:clrScheme name="2012 Fiserv Corporate template">
      <a:dk1>
        <a:sysClr val="windowText" lastClr="000000"/>
      </a:dk1>
      <a:lt1>
        <a:sysClr val="window" lastClr="FFFFFF"/>
      </a:lt1>
      <a:dk2>
        <a:srgbClr val="FF6600"/>
      </a:dk2>
      <a:lt2>
        <a:srgbClr val="333333"/>
      </a:lt2>
      <a:accent1>
        <a:srgbClr val="6699CC"/>
      </a:accent1>
      <a:accent2>
        <a:srgbClr val="666666"/>
      </a:accent2>
      <a:accent3>
        <a:srgbClr val="FFC626"/>
      </a:accent3>
      <a:accent4>
        <a:srgbClr val="99CC00"/>
      </a:accent4>
      <a:accent5>
        <a:srgbClr val="E6E6E6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hase xmlns="bc3bf09a-3372-477d-9a04-b9269da321dd">2 Planning</Phas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E4A5A7B4E024FAD71157948EB5F63" ma:contentTypeVersion="7" ma:contentTypeDescription="Create a new document." ma:contentTypeScope="" ma:versionID="ce501962d80a3a2e13fa73b55d73f412">
  <xsd:schema xmlns:xsd="http://www.w3.org/2001/XMLSchema" xmlns:p="http://schemas.microsoft.com/office/2006/metadata/properties" xmlns:ns2="bc3bf09a-3372-477d-9a04-b9269da321dd" targetNamespace="http://schemas.microsoft.com/office/2006/metadata/properties" ma:root="true" ma:fieldsID="47e3ee4a3c4e8397cdebc6bc4119867c" ns2:_="">
    <xsd:import namespace="bc3bf09a-3372-477d-9a04-b9269da321dd"/>
    <xsd:element name="properties">
      <xsd:complexType>
        <xsd:sequence>
          <xsd:element name="documentManagement">
            <xsd:complexType>
              <xsd:all>
                <xsd:element ref="ns2:Phas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3bf09a-3372-477d-9a04-b9269da321dd" elementFormDefault="qualified">
    <xsd:import namespace="http://schemas.microsoft.com/office/2006/documentManagement/types"/>
    <xsd:element name="Phase" ma:index="8" nillable="true" ma:displayName="Templates" ma:format="Dropdown" ma:internalName="Phase">
      <xsd:simpleType>
        <xsd:restriction base="dms:Choice">
          <xsd:enumeration value="0 General"/>
          <xsd:enumeration value="1 Initiation"/>
          <xsd:enumeration value="2 Planning"/>
          <xsd:enumeration value="3 Execution"/>
          <xsd:enumeration value="4 Control"/>
          <xsd:enumeration value="5 Clo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3C4122F-0661-4F70-A3B1-4E02A9FA53BA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bc3bf09a-3372-477d-9a04-b9269da321d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EC3783-B472-4295-8E85-1C2C8653F1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EBD0E-6001-4D2B-985F-3C9A6BF0F862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DEB06724-41FE-45BE-930E-3F61574D1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bf09a-3372-477d-9a04-b9269da321d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23008</TotalTime>
  <Words>3328</Words>
  <Application>Microsoft Office PowerPoint</Application>
  <PresentationFormat>On-screen Show (4:3)</PresentationFormat>
  <Paragraphs>391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Courier New</vt:lpstr>
      <vt:lpstr>Univers LT 55</vt:lpstr>
      <vt:lpstr>Office Theme</vt:lpstr>
      <vt:lpstr>Some Useful Tools, Their Configurations, and More</vt:lpstr>
      <vt:lpstr>Tools</vt:lpstr>
      <vt:lpstr>Putty</vt:lpstr>
      <vt:lpstr>Putty</vt:lpstr>
      <vt:lpstr>Putty</vt:lpstr>
      <vt:lpstr>Putty</vt:lpstr>
      <vt:lpstr>Putty</vt:lpstr>
      <vt:lpstr>Putty</vt:lpstr>
      <vt:lpstr>Putty</vt:lpstr>
      <vt:lpstr>Putty</vt:lpstr>
      <vt:lpstr>Putty</vt:lpstr>
      <vt:lpstr>Questions for putty</vt:lpstr>
      <vt:lpstr>WinSCP</vt:lpstr>
      <vt:lpstr>WinSCP</vt:lpstr>
      <vt:lpstr>WinSCP</vt:lpstr>
      <vt:lpstr>WinSCP</vt:lpstr>
      <vt:lpstr>WinSCP</vt:lpstr>
      <vt:lpstr>WinSCP</vt:lpstr>
      <vt:lpstr>WinSCP</vt:lpstr>
      <vt:lpstr>WinSCP</vt:lpstr>
      <vt:lpstr>WinSCP</vt:lpstr>
      <vt:lpstr>WinSCP</vt:lpstr>
      <vt:lpstr>WinSCP</vt:lpstr>
      <vt:lpstr>WinSCP</vt:lpstr>
      <vt:lpstr>Questions for WinSCP</vt:lpstr>
      <vt:lpstr>Xming</vt:lpstr>
      <vt:lpstr>Xming</vt:lpstr>
      <vt:lpstr>Questions for Xming</vt:lpstr>
      <vt:lpstr>SAS9.4M6 Clients</vt:lpstr>
      <vt:lpstr>SAS9.4M6 Clients</vt:lpstr>
      <vt:lpstr>SAS9.4M6 Clients</vt:lpstr>
      <vt:lpstr>SAS9.4M6 Clients</vt:lpstr>
      <vt:lpstr>Questions for SAS9.4M6 Clients</vt:lpstr>
      <vt:lpstr>SAS/EG: Profile Setup</vt:lpstr>
      <vt:lpstr>SAS/EG: Profile Setup</vt:lpstr>
      <vt:lpstr>SAS/EG: Error caused by expiring password</vt:lpstr>
      <vt:lpstr>SAS/EG</vt:lpstr>
      <vt:lpstr>Questions for SAS/EG</vt:lpstr>
      <vt:lpstr>Korn Shell</vt:lpstr>
      <vt:lpstr>Korn Shell</vt:lpstr>
      <vt:lpstr>Korn Shell</vt:lpstr>
      <vt:lpstr>Korn Shell</vt:lpstr>
      <vt:lpstr>Korn Shell</vt:lpstr>
      <vt:lpstr>Korn Shell</vt:lpstr>
      <vt:lpstr>Korn Shell</vt:lpstr>
      <vt:lpstr>Korn Shell</vt:lpstr>
      <vt:lpstr>Korn Shell</vt:lpstr>
      <vt:lpstr>Korn Shell (file access permissions)</vt:lpstr>
      <vt:lpstr>Questions for Korn shell</vt:lpstr>
      <vt:lpstr>Telnet</vt:lpstr>
      <vt:lpstr>Telnet</vt:lpstr>
      <vt:lpstr>Telnet</vt:lpstr>
      <vt:lpstr>Questions for telnet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roopali.chawla</dc:creator>
  <cp:lastModifiedBy>Zhang, Xiaobo (Alpharetta)</cp:lastModifiedBy>
  <cp:revision>1563</cp:revision>
  <cp:lastPrinted>2012-03-12T15:46:35Z</cp:lastPrinted>
  <dcterms:created xsi:type="dcterms:W3CDTF">2012-01-19T07:28:42Z</dcterms:created>
  <dcterms:modified xsi:type="dcterms:W3CDTF">2021-10-21T17:28:19Z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0x01010001BE4A5A7B4E024FAD71157948EB5F63</vt:lpwstr>
  </property>
  <property fmtid="{D5CDD505-2E9C-101B-9397-08002B2CF9AE}" pid="3" name="ContentType">
    <vt:lpwstr>Document</vt:lpwstr>
  </property>
</Properties>
</file>